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3" r:id="rId4"/>
    <p:sldId id="262" r:id="rId5"/>
    <p:sldId id="264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33"/>
    <a:srgbClr val="FF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4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F3-E9E7-43D4-869C-BCA308C936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7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F3-E9E7-43D4-869C-BCA308C936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7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F3-E9E7-43D4-869C-BCA308C936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3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F3-E9E7-43D4-869C-BCA308C936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7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F3-E9E7-43D4-869C-BCA308C936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8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F3-E9E7-43D4-869C-BCA308C936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4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F3-E9E7-43D4-869C-BCA308C936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8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F3-E9E7-43D4-869C-BCA308C936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2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F3-E9E7-43D4-869C-BCA308C936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4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F3-E9E7-43D4-869C-BCA308C936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1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F3-E9E7-43D4-869C-BCA308C936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9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E73F3-E9E7-43D4-869C-BCA308C936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0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7" y="590117"/>
            <a:ext cx="3591148" cy="1489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6"/>
          <a:stretch/>
        </p:blipFill>
        <p:spPr bwMode="auto">
          <a:xfrm>
            <a:off x="415154" y="2278093"/>
            <a:ext cx="3565125" cy="142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99752"/>
            <a:ext cx="3584642" cy="146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 descr="http://produceconsumerobot.com/thinkingcap/content/EEG_alpha_eyes_closing_400_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424" y="239662"/>
            <a:ext cx="38100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44" y="2520534"/>
            <a:ext cx="4708828" cy="32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056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czas </a:t>
            </a:r>
            <a:r>
              <a:rPr lang="pl-PL" smtClean="0"/>
              <a:t>wczytania danych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Dane są niepoepokowane (ciągłe) w formacie .fif</a:t>
            </a:r>
          </a:p>
          <a:p>
            <a:r>
              <a:rPr lang="pl-PL" smtClean="0"/>
              <a:t>Do wczytywania danych eeg potrzebna nam jest biblioteka mne</a:t>
            </a:r>
          </a:p>
          <a:p>
            <a:r>
              <a:rPr lang="pl-PL" smtClean="0"/>
              <a:t>mne.io.read_... – poszukajcie poprzez tab-completion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Podstawowe informacje o danych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ch_names – nazwy kanałów</a:t>
            </a:r>
          </a:p>
          <a:p>
            <a:r>
              <a:rPr lang="pl-PL" smtClean="0"/>
              <a:t>times – informacja o czasie</a:t>
            </a:r>
          </a:p>
          <a:p>
            <a:r>
              <a:rPr lang="pl-PL" smtClean="0"/>
              <a:t>pole info</a:t>
            </a:r>
          </a:p>
          <a:p>
            <a:r>
              <a:rPr lang="pl-PL" smtClean="0"/>
              <a:t>Wyświetlamy dane raw – metoda plot</a:t>
            </a:r>
          </a:p>
          <a:p>
            <a:r>
              <a:rPr lang="pl-PL" smtClean="0"/>
              <a:t>Wyświetlamy pozycję kanałów – plot_sensors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Sygnał i wydarzenia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Dane są w macierzy w polu ._data pliku raw</a:t>
            </a:r>
          </a:p>
          <a:p>
            <a:r>
              <a:rPr lang="pl-PL" smtClean="0"/>
              <a:t>Wymiary macierzy to kanały na czas</a:t>
            </a:r>
          </a:p>
          <a:p>
            <a:r>
              <a:rPr lang="pl-PL" smtClean="0"/>
              <a:t>Narysujmy sobie losowy fragment danych</a:t>
            </a:r>
          </a:p>
          <a:p>
            <a:r>
              <a:rPr lang="pl-PL" smtClean="0"/>
              <a:t>Wydarzenia normalnie wyciągamy ze specjalnego kanału za pomocą `mne.find_events()` - ale tym razem ułatwiłem Wam zadanie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7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czas wydarzeń w pliku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pl-PL" smtClean="0"/>
              <a:t>Aby nie trzeba było się na razie uczyć za dużo: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68" y="2451227"/>
            <a:ext cx="2468364" cy="357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ymbol zastępczy zawartości 2"/>
          <p:cNvSpPr txBox="1">
            <a:spLocks/>
          </p:cNvSpPr>
          <p:nvPr/>
        </p:nvSpPr>
        <p:spPr>
          <a:xfrm>
            <a:off x="3779912" y="2680318"/>
            <a:ext cx="4824536" cy="24048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mtClean="0"/>
              <a:t>Kolumna time opisuje czas w sekundach</a:t>
            </a:r>
          </a:p>
          <a:p>
            <a:r>
              <a:rPr lang="pl-PL" smtClean="0"/>
              <a:t>Kolumna event – rodzaj wydarzenia</a:t>
            </a:r>
          </a:p>
          <a:p>
            <a:r>
              <a:rPr lang="pl-PL" smtClean="0"/>
              <a:t>Możecie zobaczyć że kolejność zamkniętych i otwartych oczu jest wywarzona, a nie na zmianę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3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Jak policzyć widmo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01" y="1916832"/>
            <a:ext cx="7683999" cy="112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zawartości 2"/>
          <p:cNvSpPr txBox="1">
            <a:spLocks/>
          </p:cNvSpPr>
          <p:nvPr/>
        </p:nvSpPr>
        <p:spPr>
          <a:xfrm>
            <a:off x="395536" y="3400398"/>
            <a:ext cx="4032448" cy="2404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smtClean="0"/>
              <a:t>Wiecie jak nazywa się funkcja, chcecie zrozumieć co robi</a:t>
            </a:r>
          </a:p>
          <a:p>
            <a:r>
              <a:rPr lang="pl-PL" sz="2400" smtClean="0"/>
              <a:t>Pomogę Wam, ale najpierw „go google”!</a:t>
            </a:r>
          </a:p>
        </p:txBody>
      </p:sp>
      <p:sp>
        <p:nvSpPr>
          <p:cNvPr id="6" name="Prostokąt 5"/>
          <p:cNvSpPr/>
          <p:nvPr/>
        </p:nvSpPr>
        <p:spPr>
          <a:xfrm>
            <a:off x="395536" y="2348880"/>
            <a:ext cx="8064896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40048"/>
            <a:ext cx="4280753" cy="253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47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Jak policzyć widmo</a:t>
            </a:r>
            <a:endParaRPr lang="en-US"/>
          </a:p>
        </p:txBody>
      </p:sp>
      <p:pic>
        <p:nvPicPr>
          <p:cNvPr id="5122" name="Picture 2" descr="C:\Users\Ola\Dropbox\DATA\Diamentowy\notebooki\eeg baseline\example eeg dat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7" y="2375342"/>
            <a:ext cx="8312727" cy="249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rostokąt 2"/>
          <p:cNvSpPr/>
          <p:nvPr/>
        </p:nvSpPr>
        <p:spPr>
          <a:xfrm>
            <a:off x="1403648" y="2204864"/>
            <a:ext cx="2304256" cy="2088232"/>
          </a:xfrm>
          <a:prstGeom prst="rect">
            <a:avLst/>
          </a:prstGeom>
          <a:solidFill>
            <a:schemeClr val="accent6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http://radio.feld.cvut.cz/matlab/toolbox/signal/pmtm_ori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20"/>
          <a:stretch/>
        </p:blipFill>
        <p:spPr bwMode="auto">
          <a:xfrm>
            <a:off x="1547664" y="4811328"/>
            <a:ext cx="1703965" cy="129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radio.feld.cvut.cz/matlab/toolbox/signal/pmtm_ori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20"/>
          <a:stretch/>
        </p:blipFill>
        <p:spPr bwMode="auto">
          <a:xfrm>
            <a:off x="3156067" y="4840560"/>
            <a:ext cx="1703965" cy="129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93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11111E-6 L 0.18924 -0.0004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162</Words>
  <Application>Microsoft Office PowerPoint</Application>
  <PresentationFormat>Pokaz na ekranie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Motyw pakietu Office</vt:lpstr>
      <vt:lpstr>Prezentacja programu PowerPoint</vt:lpstr>
      <vt:lpstr>czas wczytania danych</vt:lpstr>
      <vt:lpstr>Podstawowe informacje o danych</vt:lpstr>
      <vt:lpstr>Sygnał i wydarzenia</vt:lpstr>
      <vt:lpstr>czas wydarzeń w pliku</vt:lpstr>
      <vt:lpstr>Jak policzyć widmo</vt:lpstr>
      <vt:lpstr>Jak policzyć widmo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Ola</dc:creator>
  <cp:lastModifiedBy>Ola</cp:lastModifiedBy>
  <cp:revision>19</cp:revision>
  <dcterms:created xsi:type="dcterms:W3CDTF">2017-10-10T11:42:12Z</dcterms:created>
  <dcterms:modified xsi:type="dcterms:W3CDTF">2017-10-18T02:31:41Z</dcterms:modified>
</cp:coreProperties>
</file>