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9" r:id="rId3"/>
    <p:sldId id="260" r:id="rId4"/>
    <p:sldId id="265" r:id="rId5"/>
    <p:sldId id="266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5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905E8-7B28-4431-8AFC-CF88F6464549}" type="datetimeFigureOut">
              <a:rPr lang="pl-PL" smtClean="0"/>
              <a:t>2017-10-24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3148E-BCD5-449B-8EC8-54C3BDCEE2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35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3148E-BCD5-449B-8EC8-54C3BDCEE22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85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3148E-BCD5-449B-8EC8-54C3BDCEE22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65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3148E-BCD5-449B-8EC8-54C3BDCEE22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29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73F3-E9E7-43D4-869C-BCA308C93635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874B-4540-439A-A4FB-9FDCB33F4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wydarzeń w pliku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smtClean="0"/>
              <a:t>Aby nie trzeba było się na razie uczyć za dużo: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8" y="2451227"/>
            <a:ext cx="2468364" cy="357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3779912" y="2680318"/>
            <a:ext cx="4824536" cy="2404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Kolumna time opisuje czas w sekundach</a:t>
            </a:r>
          </a:p>
          <a:p>
            <a:r>
              <a:rPr lang="pl-PL" smtClean="0"/>
              <a:t>Kolumna event – rodzaj wydarzenia</a:t>
            </a:r>
          </a:p>
          <a:p>
            <a:r>
              <a:rPr lang="pl-PL" smtClean="0"/>
              <a:t>Możecie zobaczyć że kolejność zamkniętych i otwartych oczu jest wywarzona, a nie na zmianę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Jak policzyć widmo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1" y="1916832"/>
            <a:ext cx="7683999" cy="11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95536" y="3400398"/>
            <a:ext cx="4032448" cy="240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smtClean="0"/>
              <a:t>Wiecie jak nazywa się funkcja, chcecie zrozumieć co robi</a:t>
            </a:r>
          </a:p>
          <a:p>
            <a:r>
              <a:rPr lang="pl-PL" sz="2400" smtClean="0"/>
              <a:t>Pomogę Wam, ale najpierw „go google”!</a:t>
            </a:r>
          </a:p>
        </p:txBody>
      </p:sp>
      <p:sp>
        <p:nvSpPr>
          <p:cNvPr id="6" name="Prostokąt 5"/>
          <p:cNvSpPr/>
          <p:nvPr/>
        </p:nvSpPr>
        <p:spPr>
          <a:xfrm>
            <a:off x="395536" y="2348880"/>
            <a:ext cx="806489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40048"/>
            <a:ext cx="4280753" cy="253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4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Jak policzyć widmo</a:t>
            </a:r>
            <a:endParaRPr lang="en-US"/>
          </a:p>
        </p:txBody>
      </p:sp>
      <p:pic>
        <p:nvPicPr>
          <p:cNvPr id="5122" name="Picture 2" descr="C:\Users\Ola\Dropbox\DATA\Diamentowy\notebooki\eeg baseline\example eeg 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2375342"/>
            <a:ext cx="8312727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403648" y="2204864"/>
            <a:ext cx="2304256" cy="2088232"/>
          </a:xfrm>
          <a:prstGeom prst="rect">
            <a:avLst/>
          </a:prstGeom>
          <a:solidFill>
            <a:schemeClr val="accent6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ttp://radio.feld.cvut.cz/matlab/toolbox/signal/pmtm_ori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20"/>
          <a:stretch/>
        </p:blipFill>
        <p:spPr bwMode="auto">
          <a:xfrm>
            <a:off x="1547664" y="4811328"/>
            <a:ext cx="1703965" cy="12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radio.feld.cvut.cz/matlab/toolbox/signal/pmtm_ori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20"/>
          <a:stretch/>
        </p:blipFill>
        <p:spPr bwMode="auto">
          <a:xfrm>
            <a:off x="3156067" y="4840560"/>
            <a:ext cx="1703965" cy="12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18924 -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Znajdujemy zakres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2855674" y="3501008"/>
            <a:ext cx="2472410" cy="100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467544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1309964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2152384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2994804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3837223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503548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3.0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367644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2123728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059832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6.0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887924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7.0</a:t>
            </a:r>
            <a:endParaRPr lang="en-US" dirty="0"/>
          </a:p>
        </p:txBody>
      </p:sp>
      <p:cxnSp>
        <p:nvCxnSpPr>
          <p:cNvPr id="15" name="Łącznik prostoliniowy 18"/>
          <p:cNvCxnSpPr/>
          <p:nvPr/>
        </p:nvCxnSpPr>
        <p:spPr>
          <a:xfrm>
            <a:off x="395536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20"/>
          <p:cNvCxnSpPr/>
          <p:nvPr/>
        </p:nvCxnSpPr>
        <p:spPr>
          <a:xfrm>
            <a:off x="1187624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21"/>
          <p:cNvCxnSpPr/>
          <p:nvPr/>
        </p:nvCxnSpPr>
        <p:spPr>
          <a:xfrm>
            <a:off x="1979712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22"/>
          <p:cNvCxnSpPr/>
          <p:nvPr/>
        </p:nvCxnSpPr>
        <p:spPr>
          <a:xfrm>
            <a:off x="2843808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23"/>
          <p:cNvCxnSpPr/>
          <p:nvPr/>
        </p:nvCxnSpPr>
        <p:spPr>
          <a:xfrm>
            <a:off x="3707904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24"/>
          <p:cNvCxnSpPr/>
          <p:nvPr/>
        </p:nvCxnSpPr>
        <p:spPr>
          <a:xfrm>
            <a:off x="4499992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51520" y="446936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22" name="pole tekstowe 21"/>
          <p:cNvSpPr txBox="1"/>
          <p:nvPr/>
        </p:nvSpPr>
        <p:spPr>
          <a:xfrm>
            <a:off x="1079612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23" name="pole tekstowe 22"/>
          <p:cNvSpPr txBox="1"/>
          <p:nvPr/>
        </p:nvSpPr>
        <p:spPr>
          <a:xfrm>
            <a:off x="1871700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24" name="pole tekstowe 23"/>
          <p:cNvSpPr txBox="1"/>
          <p:nvPr/>
        </p:nvSpPr>
        <p:spPr>
          <a:xfrm>
            <a:off x="2735796" y="4469011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25" name="pole tekstowe 24"/>
          <p:cNvSpPr txBox="1"/>
          <p:nvPr/>
        </p:nvSpPr>
        <p:spPr>
          <a:xfrm>
            <a:off x="3599892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26" name="pole tekstowe 25"/>
          <p:cNvSpPr txBox="1"/>
          <p:nvPr/>
        </p:nvSpPr>
        <p:spPr>
          <a:xfrm>
            <a:off x="4427984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29" name="Prostokąt 28"/>
          <p:cNvSpPr/>
          <p:nvPr/>
        </p:nvSpPr>
        <p:spPr>
          <a:xfrm>
            <a:off x="4658336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stokąt 29"/>
          <p:cNvSpPr/>
          <p:nvPr/>
        </p:nvSpPr>
        <p:spPr>
          <a:xfrm>
            <a:off x="5500756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/>
          <p:cNvSpPr/>
          <p:nvPr/>
        </p:nvSpPr>
        <p:spPr>
          <a:xfrm>
            <a:off x="6343176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/>
          <p:cNvSpPr/>
          <p:nvPr/>
        </p:nvSpPr>
        <p:spPr>
          <a:xfrm>
            <a:off x="7185595" y="371703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4716016" y="371703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8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547210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9.0</a:t>
            </a:r>
            <a:endParaRPr lang="en-US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300192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10.0</a:t>
            </a:r>
            <a:endParaRPr lang="en-US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7164288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r>
              <a:rPr lang="pl-PL" dirty="0" smtClean="0"/>
              <a:t>.0</a:t>
            </a:r>
            <a:endParaRPr lang="en-US" dirty="0"/>
          </a:p>
        </p:txBody>
      </p:sp>
      <p:cxnSp>
        <p:nvCxnSpPr>
          <p:cNvPr id="37" name="Łącznik prostoliniowy 20"/>
          <p:cNvCxnSpPr/>
          <p:nvPr/>
        </p:nvCxnSpPr>
        <p:spPr>
          <a:xfrm>
            <a:off x="4499992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oliniowy 21"/>
          <p:cNvCxnSpPr/>
          <p:nvPr/>
        </p:nvCxnSpPr>
        <p:spPr>
          <a:xfrm>
            <a:off x="5328084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22"/>
          <p:cNvCxnSpPr/>
          <p:nvPr/>
        </p:nvCxnSpPr>
        <p:spPr>
          <a:xfrm>
            <a:off x="6192180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oliniowy 23"/>
          <p:cNvCxnSpPr/>
          <p:nvPr/>
        </p:nvCxnSpPr>
        <p:spPr>
          <a:xfrm>
            <a:off x="7056276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24"/>
          <p:cNvCxnSpPr/>
          <p:nvPr/>
        </p:nvCxnSpPr>
        <p:spPr>
          <a:xfrm>
            <a:off x="7848364" y="422108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5220072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084168" y="4469011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6948264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7776356" y="446792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899592" y="2492896"/>
            <a:ext cx="32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7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9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1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21" grpId="0"/>
      <p:bldP spid="22" grpId="0"/>
      <p:bldP spid="23" grpId="0"/>
      <p:bldP spid="24" grpId="0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Znajdujemy zakres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467544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1309964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2152384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2994804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3837223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503548" y="278092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3.0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367644" y="278092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2123728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059832" y="278092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6.0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887924" y="278092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7.0</a:t>
            </a:r>
            <a:endParaRPr lang="en-US" dirty="0"/>
          </a:p>
        </p:txBody>
      </p:sp>
      <p:cxnSp>
        <p:nvCxnSpPr>
          <p:cNvPr id="15" name="Łącznik prostoliniowy 18"/>
          <p:cNvCxnSpPr/>
          <p:nvPr/>
        </p:nvCxnSpPr>
        <p:spPr>
          <a:xfrm>
            <a:off x="395536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20"/>
          <p:cNvCxnSpPr/>
          <p:nvPr/>
        </p:nvCxnSpPr>
        <p:spPr>
          <a:xfrm>
            <a:off x="1187624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21"/>
          <p:cNvCxnSpPr/>
          <p:nvPr/>
        </p:nvCxnSpPr>
        <p:spPr>
          <a:xfrm>
            <a:off x="1979712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22"/>
          <p:cNvCxnSpPr/>
          <p:nvPr/>
        </p:nvCxnSpPr>
        <p:spPr>
          <a:xfrm>
            <a:off x="2843808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23"/>
          <p:cNvCxnSpPr/>
          <p:nvPr/>
        </p:nvCxnSpPr>
        <p:spPr>
          <a:xfrm>
            <a:off x="3707904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24"/>
          <p:cNvCxnSpPr/>
          <p:nvPr/>
        </p:nvCxnSpPr>
        <p:spPr>
          <a:xfrm>
            <a:off x="4499992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51520" y="353326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22" name="pole tekstowe 21"/>
          <p:cNvSpPr txBox="1"/>
          <p:nvPr/>
        </p:nvSpPr>
        <p:spPr>
          <a:xfrm>
            <a:off x="1079612" y="353182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23" name="pole tekstowe 22"/>
          <p:cNvSpPr txBox="1"/>
          <p:nvPr/>
        </p:nvSpPr>
        <p:spPr>
          <a:xfrm>
            <a:off x="1871700" y="353182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24" name="pole tekstowe 23"/>
          <p:cNvSpPr txBox="1"/>
          <p:nvPr/>
        </p:nvSpPr>
        <p:spPr>
          <a:xfrm>
            <a:off x="2735796" y="353290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25" name="pole tekstowe 24"/>
          <p:cNvSpPr txBox="1"/>
          <p:nvPr/>
        </p:nvSpPr>
        <p:spPr>
          <a:xfrm>
            <a:off x="3599892" y="353182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26" name="pole tekstowe 25"/>
          <p:cNvSpPr txBox="1"/>
          <p:nvPr/>
        </p:nvSpPr>
        <p:spPr>
          <a:xfrm>
            <a:off x="4427984" y="353182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29" name="Prostokąt 28"/>
          <p:cNvSpPr/>
          <p:nvPr/>
        </p:nvSpPr>
        <p:spPr>
          <a:xfrm>
            <a:off x="4658336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stokąt 29"/>
          <p:cNvSpPr/>
          <p:nvPr/>
        </p:nvSpPr>
        <p:spPr>
          <a:xfrm>
            <a:off x="5500756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/>
          <p:cNvSpPr/>
          <p:nvPr/>
        </p:nvSpPr>
        <p:spPr>
          <a:xfrm>
            <a:off x="6343176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/>
          <p:cNvSpPr/>
          <p:nvPr/>
        </p:nvSpPr>
        <p:spPr>
          <a:xfrm>
            <a:off x="7185595" y="278092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4716016" y="278092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8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5472100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9.0</a:t>
            </a:r>
            <a:endParaRPr lang="en-US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300192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10.0</a:t>
            </a:r>
            <a:endParaRPr lang="en-US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7164288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r>
              <a:rPr lang="pl-PL" dirty="0" smtClean="0"/>
              <a:t>.0</a:t>
            </a:r>
            <a:endParaRPr lang="en-US" dirty="0"/>
          </a:p>
        </p:txBody>
      </p:sp>
      <p:cxnSp>
        <p:nvCxnSpPr>
          <p:cNvPr id="37" name="Łącznik prostoliniowy 20"/>
          <p:cNvCxnSpPr/>
          <p:nvPr/>
        </p:nvCxnSpPr>
        <p:spPr>
          <a:xfrm>
            <a:off x="4499992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oliniowy 21"/>
          <p:cNvCxnSpPr/>
          <p:nvPr/>
        </p:nvCxnSpPr>
        <p:spPr>
          <a:xfrm>
            <a:off x="5328084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22"/>
          <p:cNvCxnSpPr/>
          <p:nvPr/>
        </p:nvCxnSpPr>
        <p:spPr>
          <a:xfrm>
            <a:off x="6192180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oliniowy 23"/>
          <p:cNvCxnSpPr/>
          <p:nvPr/>
        </p:nvCxnSpPr>
        <p:spPr>
          <a:xfrm>
            <a:off x="7056276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24"/>
          <p:cNvCxnSpPr/>
          <p:nvPr/>
        </p:nvCxnSpPr>
        <p:spPr>
          <a:xfrm>
            <a:off x="7848364" y="328498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5220072" y="353182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084168" y="353290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6948264" y="353182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7776356" y="353182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899592" y="1556792"/>
            <a:ext cx="32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6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67544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ostokąt 47"/>
          <p:cNvSpPr/>
          <p:nvPr/>
        </p:nvSpPr>
        <p:spPr>
          <a:xfrm>
            <a:off x="1309964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rostokąt 48"/>
          <p:cNvSpPr/>
          <p:nvPr/>
        </p:nvSpPr>
        <p:spPr>
          <a:xfrm>
            <a:off x="2152384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ostokąt 49"/>
          <p:cNvSpPr/>
          <p:nvPr/>
        </p:nvSpPr>
        <p:spPr>
          <a:xfrm>
            <a:off x="2994804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ostokąt 50"/>
          <p:cNvSpPr/>
          <p:nvPr/>
        </p:nvSpPr>
        <p:spPr>
          <a:xfrm>
            <a:off x="3837223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ole tekstowe 51"/>
          <p:cNvSpPr txBox="1"/>
          <p:nvPr/>
        </p:nvSpPr>
        <p:spPr>
          <a:xfrm>
            <a:off x="611560" y="44371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</a:t>
            </a:r>
            <a:endParaRPr lang="en-US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1367644" y="443711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F</a:t>
            </a:r>
            <a:endParaRPr lang="en-US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2123728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F</a:t>
            </a:r>
            <a:endParaRPr lang="en-US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3059832" y="443711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3887924" y="443711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cxnSp>
        <p:nvCxnSpPr>
          <p:cNvPr id="57" name="Łącznik prostoliniowy 18"/>
          <p:cNvCxnSpPr/>
          <p:nvPr/>
        </p:nvCxnSpPr>
        <p:spPr>
          <a:xfrm>
            <a:off x="395536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oliniowy 20"/>
          <p:cNvCxnSpPr/>
          <p:nvPr/>
        </p:nvCxnSpPr>
        <p:spPr>
          <a:xfrm>
            <a:off x="1187624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oliniowy 21"/>
          <p:cNvCxnSpPr/>
          <p:nvPr/>
        </p:nvCxnSpPr>
        <p:spPr>
          <a:xfrm>
            <a:off x="1979712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oliniowy 22"/>
          <p:cNvCxnSpPr/>
          <p:nvPr/>
        </p:nvCxnSpPr>
        <p:spPr>
          <a:xfrm>
            <a:off x="2843808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oliniowy 23"/>
          <p:cNvCxnSpPr/>
          <p:nvPr/>
        </p:nvCxnSpPr>
        <p:spPr>
          <a:xfrm>
            <a:off x="3707904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oliniowy 24"/>
          <p:cNvCxnSpPr/>
          <p:nvPr/>
        </p:nvCxnSpPr>
        <p:spPr>
          <a:xfrm>
            <a:off x="4499992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/>
          <p:cNvSpPr txBox="1"/>
          <p:nvPr/>
        </p:nvSpPr>
        <p:spPr>
          <a:xfrm>
            <a:off x="251520" y="518944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64" name="pole tekstowe 63"/>
          <p:cNvSpPr txBox="1"/>
          <p:nvPr/>
        </p:nvSpPr>
        <p:spPr>
          <a:xfrm>
            <a:off x="1079612" y="518800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65" name="pole tekstowe 64"/>
          <p:cNvSpPr txBox="1"/>
          <p:nvPr/>
        </p:nvSpPr>
        <p:spPr>
          <a:xfrm>
            <a:off x="1871700" y="518800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66" name="pole tekstowe 65"/>
          <p:cNvSpPr txBox="1"/>
          <p:nvPr/>
        </p:nvSpPr>
        <p:spPr>
          <a:xfrm>
            <a:off x="2735796" y="5189091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67" name="pole tekstowe 66"/>
          <p:cNvSpPr txBox="1"/>
          <p:nvPr/>
        </p:nvSpPr>
        <p:spPr>
          <a:xfrm>
            <a:off x="3599892" y="518800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68" name="pole tekstowe 67"/>
          <p:cNvSpPr txBox="1"/>
          <p:nvPr/>
        </p:nvSpPr>
        <p:spPr>
          <a:xfrm>
            <a:off x="4427984" y="518800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69" name="Prostokąt 68"/>
          <p:cNvSpPr/>
          <p:nvPr/>
        </p:nvSpPr>
        <p:spPr>
          <a:xfrm>
            <a:off x="4658336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rostokąt 69"/>
          <p:cNvSpPr/>
          <p:nvPr/>
        </p:nvSpPr>
        <p:spPr>
          <a:xfrm>
            <a:off x="5500756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rostokąt 70"/>
          <p:cNvSpPr/>
          <p:nvPr/>
        </p:nvSpPr>
        <p:spPr>
          <a:xfrm>
            <a:off x="6343176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rostokąt 71"/>
          <p:cNvSpPr/>
          <p:nvPr/>
        </p:nvSpPr>
        <p:spPr>
          <a:xfrm>
            <a:off x="7185595" y="4437112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ole tekstowe 72"/>
          <p:cNvSpPr txBox="1"/>
          <p:nvPr/>
        </p:nvSpPr>
        <p:spPr>
          <a:xfrm>
            <a:off x="4716016" y="443711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5472100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6300192" y="443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7164288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cxnSp>
        <p:nvCxnSpPr>
          <p:cNvPr id="77" name="Łącznik prostoliniowy 20"/>
          <p:cNvCxnSpPr/>
          <p:nvPr/>
        </p:nvCxnSpPr>
        <p:spPr>
          <a:xfrm>
            <a:off x="4499992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oliniowy 21"/>
          <p:cNvCxnSpPr/>
          <p:nvPr/>
        </p:nvCxnSpPr>
        <p:spPr>
          <a:xfrm>
            <a:off x="5328084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oliniowy 22"/>
          <p:cNvCxnSpPr/>
          <p:nvPr/>
        </p:nvCxnSpPr>
        <p:spPr>
          <a:xfrm>
            <a:off x="6192180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oliniowy 23"/>
          <p:cNvCxnSpPr/>
          <p:nvPr/>
        </p:nvCxnSpPr>
        <p:spPr>
          <a:xfrm>
            <a:off x="7056276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oliniowy 24"/>
          <p:cNvCxnSpPr/>
          <p:nvPr/>
        </p:nvCxnSpPr>
        <p:spPr>
          <a:xfrm>
            <a:off x="7848364" y="4941168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ole tekstowe 81"/>
          <p:cNvSpPr txBox="1"/>
          <p:nvPr/>
        </p:nvSpPr>
        <p:spPr>
          <a:xfrm>
            <a:off x="5220072" y="518800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83" name="pole tekstowe 82"/>
          <p:cNvSpPr txBox="1"/>
          <p:nvPr/>
        </p:nvSpPr>
        <p:spPr>
          <a:xfrm>
            <a:off x="6084168" y="5189091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84" name="pole tekstowe 83"/>
          <p:cNvSpPr txBox="1"/>
          <p:nvPr/>
        </p:nvSpPr>
        <p:spPr>
          <a:xfrm>
            <a:off x="6948264" y="518800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85" name="pole tekstowe 84"/>
          <p:cNvSpPr txBox="1"/>
          <p:nvPr/>
        </p:nvSpPr>
        <p:spPr>
          <a:xfrm>
            <a:off x="7812360" y="517739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86" name="Prostokąt 85"/>
          <p:cNvSpPr/>
          <p:nvPr/>
        </p:nvSpPr>
        <p:spPr>
          <a:xfrm>
            <a:off x="2872014" y="2570655"/>
            <a:ext cx="2472410" cy="108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ole tekstowe 86"/>
          <p:cNvSpPr txBox="1"/>
          <p:nvPr/>
        </p:nvSpPr>
        <p:spPr>
          <a:xfrm>
            <a:off x="899592" y="5817458"/>
            <a:ext cx="435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low_lim_bool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EC6A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EC6A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EC6A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EC6A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EC6A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EC6A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7676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7676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7676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82" grpId="0"/>
      <p:bldP spid="83" grpId="0"/>
      <p:bldP spid="84" grpId="0"/>
      <p:bldP spid="85" grpId="0"/>
      <p:bldP spid="86" grpId="0" animBg="1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46754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130996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215238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299480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3837223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503548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3.0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367644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2123728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059832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6.0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887924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7.0</a:t>
            </a:r>
            <a:endParaRPr lang="en-US" dirty="0"/>
          </a:p>
        </p:txBody>
      </p:sp>
      <p:cxnSp>
        <p:nvCxnSpPr>
          <p:cNvPr id="15" name="Łącznik prostoliniowy 18"/>
          <p:cNvCxnSpPr/>
          <p:nvPr/>
        </p:nvCxnSpPr>
        <p:spPr>
          <a:xfrm>
            <a:off x="395536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20"/>
          <p:cNvCxnSpPr/>
          <p:nvPr/>
        </p:nvCxnSpPr>
        <p:spPr>
          <a:xfrm>
            <a:off x="118762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21"/>
          <p:cNvCxnSpPr/>
          <p:nvPr/>
        </p:nvCxnSpPr>
        <p:spPr>
          <a:xfrm>
            <a:off x="197971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22"/>
          <p:cNvCxnSpPr/>
          <p:nvPr/>
        </p:nvCxnSpPr>
        <p:spPr>
          <a:xfrm>
            <a:off x="2843808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23"/>
          <p:cNvCxnSpPr/>
          <p:nvPr/>
        </p:nvCxnSpPr>
        <p:spPr>
          <a:xfrm>
            <a:off x="370790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24"/>
          <p:cNvCxnSpPr/>
          <p:nvPr/>
        </p:nvCxnSpPr>
        <p:spPr>
          <a:xfrm>
            <a:off x="449999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51520" y="172731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22" name="pole tekstowe 21"/>
          <p:cNvSpPr txBox="1"/>
          <p:nvPr/>
        </p:nvSpPr>
        <p:spPr>
          <a:xfrm>
            <a:off x="107961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23" name="pole tekstowe 22"/>
          <p:cNvSpPr txBox="1"/>
          <p:nvPr/>
        </p:nvSpPr>
        <p:spPr>
          <a:xfrm>
            <a:off x="1871700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24" name="pole tekstowe 23"/>
          <p:cNvSpPr txBox="1"/>
          <p:nvPr/>
        </p:nvSpPr>
        <p:spPr>
          <a:xfrm>
            <a:off x="2735796" y="17269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25" name="pole tekstowe 24"/>
          <p:cNvSpPr txBox="1"/>
          <p:nvPr/>
        </p:nvSpPr>
        <p:spPr>
          <a:xfrm>
            <a:off x="359989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26" name="pole tekstowe 25"/>
          <p:cNvSpPr txBox="1"/>
          <p:nvPr/>
        </p:nvSpPr>
        <p:spPr>
          <a:xfrm>
            <a:off x="4427984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29" name="Prostokąt 28"/>
          <p:cNvSpPr/>
          <p:nvPr/>
        </p:nvSpPr>
        <p:spPr>
          <a:xfrm>
            <a:off x="465833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stokąt 29"/>
          <p:cNvSpPr/>
          <p:nvPr/>
        </p:nvSpPr>
        <p:spPr>
          <a:xfrm>
            <a:off x="550075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/>
          <p:cNvSpPr/>
          <p:nvPr/>
        </p:nvSpPr>
        <p:spPr>
          <a:xfrm>
            <a:off x="634317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/>
          <p:cNvSpPr/>
          <p:nvPr/>
        </p:nvSpPr>
        <p:spPr>
          <a:xfrm>
            <a:off x="7185595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4716016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8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5472100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9.0</a:t>
            </a:r>
            <a:endParaRPr lang="en-US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300192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10.0</a:t>
            </a:r>
            <a:endParaRPr lang="en-US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7164288" y="9749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r>
              <a:rPr lang="pl-PL" dirty="0" smtClean="0"/>
              <a:t>.0</a:t>
            </a:r>
            <a:endParaRPr lang="en-US" dirty="0"/>
          </a:p>
        </p:txBody>
      </p:sp>
      <p:cxnSp>
        <p:nvCxnSpPr>
          <p:cNvPr id="37" name="Łącznik prostoliniowy 20"/>
          <p:cNvCxnSpPr/>
          <p:nvPr/>
        </p:nvCxnSpPr>
        <p:spPr>
          <a:xfrm>
            <a:off x="449999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oliniowy 21"/>
          <p:cNvCxnSpPr/>
          <p:nvPr/>
        </p:nvCxnSpPr>
        <p:spPr>
          <a:xfrm>
            <a:off x="532808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22"/>
          <p:cNvCxnSpPr/>
          <p:nvPr/>
        </p:nvCxnSpPr>
        <p:spPr>
          <a:xfrm>
            <a:off x="6192180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oliniowy 23"/>
          <p:cNvCxnSpPr/>
          <p:nvPr/>
        </p:nvCxnSpPr>
        <p:spPr>
          <a:xfrm>
            <a:off x="7056276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24"/>
          <p:cNvCxnSpPr/>
          <p:nvPr/>
        </p:nvCxnSpPr>
        <p:spPr>
          <a:xfrm>
            <a:off x="784836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522007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084168" y="17269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6948264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7776356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827584" y="188640"/>
            <a:ext cx="32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6754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ostokąt 47"/>
          <p:cNvSpPr/>
          <p:nvPr/>
        </p:nvSpPr>
        <p:spPr>
          <a:xfrm>
            <a:off x="130996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rostokąt 48"/>
          <p:cNvSpPr/>
          <p:nvPr/>
        </p:nvSpPr>
        <p:spPr>
          <a:xfrm>
            <a:off x="215238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ostokąt 49"/>
          <p:cNvSpPr/>
          <p:nvPr/>
        </p:nvSpPr>
        <p:spPr>
          <a:xfrm>
            <a:off x="2994804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ostokąt 50"/>
          <p:cNvSpPr/>
          <p:nvPr/>
        </p:nvSpPr>
        <p:spPr>
          <a:xfrm>
            <a:off x="3837223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ole tekstowe 51"/>
          <p:cNvSpPr txBox="1"/>
          <p:nvPr/>
        </p:nvSpPr>
        <p:spPr>
          <a:xfrm>
            <a:off x="611560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</a:t>
            </a:r>
            <a:endParaRPr lang="en-US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1367644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F</a:t>
            </a:r>
            <a:endParaRPr lang="en-US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2123728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F</a:t>
            </a:r>
            <a:endParaRPr lang="en-US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3059832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3887924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cxnSp>
        <p:nvCxnSpPr>
          <p:cNvPr id="57" name="Łącznik prostoliniowy 18"/>
          <p:cNvCxnSpPr/>
          <p:nvPr/>
        </p:nvCxnSpPr>
        <p:spPr>
          <a:xfrm>
            <a:off x="395536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oliniowy 20"/>
          <p:cNvCxnSpPr/>
          <p:nvPr/>
        </p:nvCxnSpPr>
        <p:spPr>
          <a:xfrm>
            <a:off x="118762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oliniowy 21"/>
          <p:cNvCxnSpPr/>
          <p:nvPr/>
        </p:nvCxnSpPr>
        <p:spPr>
          <a:xfrm>
            <a:off x="197971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oliniowy 22"/>
          <p:cNvCxnSpPr/>
          <p:nvPr/>
        </p:nvCxnSpPr>
        <p:spPr>
          <a:xfrm>
            <a:off x="2843808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oliniowy 23"/>
          <p:cNvCxnSpPr/>
          <p:nvPr/>
        </p:nvCxnSpPr>
        <p:spPr>
          <a:xfrm>
            <a:off x="370790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oliniowy 24"/>
          <p:cNvCxnSpPr/>
          <p:nvPr/>
        </p:nvCxnSpPr>
        <p:spPr>
          <a:xfrm>
            <a:off x="449999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/>
          <p:cNvSpPr txBox="1"/>
          <p:nvPr/>
        </p:nvSpPr>
        <p:spPr>
          <a:xfrm>
            <a:off x="251520" y="360527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64" name="pole tekstowe 63"/>
          <p:cNvSpPr txBox="1"/>
          <p:nvPr/>
        </p:nvSpPr>
        <p:spPr>
          <a:xfrm>
            <a:off x="107961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65" name="pole tekstowe 64"/>
          <p:cNvSpPr txBox="1"/>
          <p:nvPr/>
        </p:nvSpPr>
        <p:spPr>
          <a:xfrm>
            <a:off x="1871700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66" name="pole tekstowe 65"/>
          <p:cNvSpPr txBox="1"/>
          <p:nvPr/>
        </p:nvSpPr>
        <p:spPr>
          <a:xfrm>
            <a:off x="2735796" y="36049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67" name="pole tekstowe 66"/>
          <p:cNvSpPr txBox="1"/>
          <p:nvPr/>
        </p:nvSpPr>
        <p:spPr>
          <a:xfrm>
            <a:off x="359989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68" name="pole tekstowe 67"/>
          <p:cNvSpPr txBox="1"/>
          <p:nvPr/>
        </p:nvSpPr>
        <p:spPr>
          <a:xfrm>
            <a:off x="4427984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69" name="Prostokąt 68"/>
          <p:cNvSpPr/>
          <p:nvPr/>
        </p:nvSpPr>
        <p:spPr>
          <a:xfrm>
            <a:off x="465833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rostokąt 69"/>
          <p:cNvSpPr/>
          <p:nvPr/>
        </p:nvSpPr>
        <p:spPr>
          <a:xfrm>
            <a:off x="550075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rostokąt 70"/>
          <p:cNvSpPr/>
          <p:nvPr/>
        </p:nvSpPr>
        <p:spPr>
          <a:xfrm>
            <a:off x="634317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rostokąt 71"/>
          <p:cNvSpPr/>
          <p:nvPr/>
        </p:nvSpPr>
        <p:spPr>
          <a:xfrm>
            <a:off x="7185595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ole tekstowe 72"/>
          <p:cNvSpPr txBox="1"/>
          <p:nvPr/>
        </p:nvSpPr>
        <p:spPr>
          <a:xfrm>
            <a:off x="4716016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5472100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6300192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7164288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cxnSp>
        <p:nvCxnSpPr>
          <p:cNvPr id="77" name="Łącznik prostoliniowy 20"/>
          <p:cNvCxnSpPr/>
          <p:nvPr/>
        </p:nvCxnSpPr>
        <p:spPr>
          <a:xfrm>
            <a:off x="449999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oliniowy 21"/>
          <p:cNvCxnSpPr/>
          <p:nvPr/>
        </p:nvCxnSpPr>
        <p:spPr>
          <a:xfrm>
            <a:off x="532808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oliniowy 22"/>
          <p:cNvCxnSpPr/>
          <p:nvPr/>
        </p:nvCxnSpPr>
        <p:spPr>
          <a:xfrm>
            <a:off x="6192180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oliniowy 23"/>
          <p:cNvCxnSpPr/>
          <p:nvPr/>
        </p:nvCxnSpPr>
        <p:spPr>
          <a:xfrm>
            <a:off x="7056276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oliniowy 24"/>
          <p:cNvCxnSpPr/>
          <p:nvPr/>
        </p:nvCxnSpPr>
        <p:spPr>
          <a:xfrm>
            <a:off x="784836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ole tekstowe 81"/>
          <p:cNvSpPr txBox="1"/>
          <p:nvPr/>
        </p:nvSpPr>
        <p:spPr>
          <a:xfrm>
            <a:off x="522007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83" name="pole tekstowe 82"/>
          <p:cNvSpPr txBox="1"/>
          <p:nvPr/>
        </p:nvSpPr>
        <p:spPr>
          <a:xfrm>
            <a:off x="6084168" y="36049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84" name="pole tekstowe 83"/>
          <p:cNvSpPr txBox="1"/>
          <p:nvPr/>
        </p:nvSpPr>
        <p:spPr>
          <a:xfrm>
            <a:off x="6948264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85" name="pole tekstowe 84"/>
          <p:cNvSpPr txBox="1"/>
          <p:nvPr/>
        </p:nvSpPr>
        <p:spPr>
          <a:xfrm>
            <a:off x="7812360" y="359322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86" name="Prostokąt 85"/>
          <p:cNvSpPr/>
          <p:nvPr/>
        </p:nvSpPr>
        <p:spPr>
          <a:xfrm>
            <a:off x="2872014" y="764704"/>
            <a:ext cx="2472410" cy="108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ole tekstowe 86"/>
          <p:cNvSpPr txBox="1"/>
          <p:nvPr/>
        </p:nvSpPr>
        <p:spPr>
          <a:xfrm>
            <a:off x="683569" y="2060848"/>
            <a:ext cx="777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low_lim_bool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6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pole tekstowe 87"/>
          <p:cNvSpPr txBox="1"/>
          <p:nvPr/>
        </p:nvSpPr>
        <p:spPr>
          <a:xfrm>
            <a:off x="395536" y="4293096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low_lim_bool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Prostokąt 88"/>
          <p:cNvSpPr/>
          <p:nvPr/>
        </p:nvSpPr>
        <p:spPr>
          <a:xfrm>
            <a:off x="1230608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rostokąt 89"/>
          <p:cNvSpPr/>
          <p:nvPr/>
        </p:nvSpPr>
        <p:spPr>
          <a:xfrm>
            <a:off x="2073027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ole tekstowe 90"/>
          <p:cNvSpPr txBox="1"/>
          <p:nvPr/>
        </p:nvSpPr>
        <p:spPr>
          <a:xfrm>
            <a:off x="1295636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3</a:t>
            </a:r>
            <a:endParaRPr lang="en-US" dirty="0"/>
          </a:p>
        </p:txBody>
      </p:sp>
      <p:sp>
        <p:nvSpPr>
          <p:cNvPr id="92" name="pole tekstowe 91"/>
          <p:cNvSpPr txBox="1"/>
          <p:nvPr/>
        </p:nvSpPr>
        <p:spPr>
          <a:xfrm>
            <a:off x="2123728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4</a:t>
            </a:r>
            <a:endParaRPr lang="en-US" dirty="0"/>
          </a:p>
        </p:txBody>
      </p:sp>
      <p:cxnSp>
        <p:nvCxnSpPr>
          <p:cNvPr id="93" name="Łącznik prostoliniowy 22"/>
          <p:cNvCxnSpPr/>
          <p:nvPr/>
        </p:nvCxnSpPr>
        <p:spPr>
          <a:xfrm>
            <a:off x="1079612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oliniowy 23"/>
          <p:cNvCxnSpPr/>
          <p:nvPr/>
        </p:nvCxnSpPr>
        <p:spPr>
          <a:xfrm>
            <a:off x="194370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oliniowy 24"/>
          <p:cNvCxnSpPr/>
          <p:nvPr/>
        </p:nvCxnSpPr>
        <p:spPr>
          <a:xfrm>
            <a:off x="2735796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971600" y="605318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0</a:t>
            </a:r>
            <a:endParaRPr lang="en-US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1835696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  <a:endParaRPr lang="en-US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2663788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en-US" dirty="0"/>
          </a:p>
        </p:txBody>
      </p:sp>
      <p:sp>
        <p:nvSpPr>
          <p:cNvPr id="99" name="Prostokąt 98"/>
          <p:cNvSpPr/>
          <p:nvPr/>
        </p:nvSpPr>
        <p:spPr>
          <a:xfrm>
            <a:off x="289414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rostokąt 99"/>
          <p:cNvSpPr/>
          <p:nvPr/>
        </p:nvSpPr>
        <p:spPr>
          <a:xfrm>
            <a:off x="373656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rostokąt 100"/>
          <p:cNvSpPr/>
          <p:nvPr/>
        </p:nvSpPr>
        <p:spPr>
          <a:xfrm>
            <a:off x="457898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rostokąt 101"/>
          <p:cNvSpPr/>
          <p:nvPr/>
        </p:nvSpPr>
        <p:spPr>
          <a:xfrm>
            <a:off x="5421399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ole tekstowe 102"/>
          <p:cNvSpPr txBox="1"/>
          <p:nvPr/>
        </p:nvSpPr>
        <p:spPr>
          <a:xfrm>
            <a:off x="2951820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5</a:t>
            </a:r>
            <a:endParaRPr lang="en-US" dirty="0"/>
          </a:p>
        </p:txBody>
      </p:sp>
      <p:sp>
        <p:nvSpPr>
          <p:cNvPr id="104" name="pole tekstowe 103"/>
          <p:cNvSpPr txBox="1"/>
          <p:nvPr/>
        </p:nvSpPr>
        <p:spPr>
          <a:xfrm>
            <a:off x="3707904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6</a:t>
            </a:r>
            <a:endParaRPr lang="en-US" dirty="0"/>
          </a:p>
        </p:txBody>
      </p:sp>
      <p:sp>
        <p:nvSpPr>
          <p:cNvPr id="105" name="pole tekstowe 104"/>
          <p:cNvSpPr txBox="1"/>
          <p:nvPr/>
        </p:nvSpPr>
        <p:spPr>
          <a:xfrm>
            <a:off x="4535996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7</a:t>
            </a:r>
            <a:endParaRPr lang="en-US" dirty="0"/>
          </a:p>
        </p:txBody>
      </p:sp>
      <p:sp>
        <p:nvSpPr>
          <p:cNvPr id="106" name="pole tekstowe 105"/>
          <p:cNvSpPr txBox="1"/>
          <p:nvPr/>
        </p:nvSpPr>
        <p:spPr>
          <a:xfrm>
            <a:off x="540009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8</a:t>
            </a:r>
            <a:endParaRPr lang="en-US" dirty="0"/>
          </a:p>
        </p:txBody>
      </p:sp>
      <p:cxnSp>
        <p:nvCxnSpPr>
          <p:cNvPr id="107" name="Łącznik prostoliniowy 20"/>
          <p:cNvCxnSpPr/>
          <p:nvPr/>
        </p:nvCxnSpPr>
        <p:spPr>
          <a:xfrm>
            <a:off x="2735796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oliniowy 21"/>
          <p:cNvCxnSpPr/>
          <p:nvPr/>
        </p:nvCxnSpPr>
        <p:spPr>
          <a:xfrm>
            <a:off x="356388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oliniowy 22"/>
          <p:cNvCxnSpPr/>
          <p:nvPr/>
        </p:nvCxnSpPr>
        <p:spPr>
          <a:xfrm>
            <a:off x="4427984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oliniowy 23"/>
          <p:cNvCxnSpPr/>
          <p:nvPr/>
        </p:nvCxnSpPr>
        <p:spPr>
          <a:xfrm>
            <a:off x="5292080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oliniowy 24"/>
          <p:cNvCxnSpPr/>
          <p:nvPr/>
        </p:nvCxnSpPr>
        <p:spPr>
          <a:xfrm>
            <a:off x="608416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ole tekstowe 111"/>
          <p:cNvSpPr txBox="1"/>
          <p:nvPr/>
        </p:nvSpPr>
        <p:spPr>
          <a:xfrm>
            <a:off x="3455876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  <a:endParaRPr lang="en-US" dirty="0"/>
          </a:p>
        </p:txBody>
      </p:sp>
      <p:sp>
        <p:nvSpPr>
          <p:cNvPr id="113" name="pole tekstowe 112"/>
          <p:cNvSpPr txBox="1"/>
          <p:nvPr/>
        </p:nvSpPr>
        <p:spPr>
          <a:xfrm>
            <a:off x="4319972" y="605318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  <a:endParaRPr lang="en-US" dirty="0"/>
          </a:p>
        </p:txBody>
      </p:sp>
      <p:sp>
        <p:nvSpPr>
          <p:cNvPr id="114" name="pole tekstowe 113"/>
          <p:cNvSpPr txBox="1"/>
          <p:nvPr/>
        </p:nvSpPr>
        <p:spPr>
          <a:xfrm>
            <a:off x="5184068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endParaRPr lang="en-US" dirty="0"/>
          </a:p>
        </p:txBody>
      </p:sp>
      <p:sp>
        <p:nvSpPr>
          <p:cNvPr id="115" name="pole tekstowe 114"/>
          <p:cNvSpPr txBox="1"/>
          <p:nvPr/>
        </p:nvSpPr>
        <p:spPr>
          <a:xfrm>
            <a:off x="6048164" y="60414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</a:t>
            </a:r>
            <a:endParaRPr lang="en-US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323528" y="4797152"/>
            <a:ext cx="738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smtClean="0"/>
              <a:t>[                         ]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148060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0" grpId="0" animBg="1"/>
      <p:bldP spid="91" grpId="0"/>
      <p:bldP spid="92" grpId="0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12" grpId="0"/>
      <p:bldP spid="113" grpId="0"/>
      <p:bldP spid="11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46754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130996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215238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299480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3837223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503548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3.0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367644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2123728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059832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6.0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887924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7.0</a:t>
            </a:r>
            <a:endParaRPr lang="en-US" dirty="0"/>
          </a:p>
        </p:txBody>
      </p:sp>
      <p:cxnSp>
        <p:nvCxnSpPr>
          <p:cNvPr id="15" name="Łącznik prostoliniowy 18"/>
          <p:cNvCxnSpPr/>
          <p:nvPr/>
        </p:nvCxnSpPr>
        <p:spPr>
          <a:xfrm>
            <a:off x="395536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20"/>
          <p:cNvCxnSpPr/>
          <p:nvPr/>
        </p:nvCxnSpPr>
        <p:spPr>
          <a:xfrm>
            <a:off x="118762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21"/>
          <p:cNvCxnSpPr/>
          <p:nvPr/>
        </p:nvCxnSpPr>
        <p:spPr>
          <a:xfrm>
            <a:off x="197971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22"/>
          <p:cNvCxnSpPr/>
          <p:nvPr/>
        </p:nvCxnSpPr>
        <p:spPr>
          <a:xfrm>
            <a:off x="2843808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23"/>
          <p:cNvCxnSpPr/>
          <p:nvPr/>
        </p:nvCxnSpPr>
        <p:spPr>
          <a:xfrm>
            <a:off x="370790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24"/>
          <p:cNvCxnSpPr/>
          <p:nvPr/>
        </p:nvCxnSpPr>
        <p:spPr>
          <a:xfrm>
            <a:off x="449999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51520" y="172731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22" name="pole tekstowe 21"/>
          <p:cNvSpPr txBox="1"/>
          <p:nvPr/>
        </p:nvSpPr>
        <p:spPr>
          <a:xfrm>
            <a:off x="107961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23" name="pole tekstowe 22"/>
          <p:cNvSpPr txBox="1"/>
          <p:nvPr/>
        </p:nvSpPr>
        <p:spPr>
          <a:xfrm>
            <a:off x="1871700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24" name="pole tekstowe 23"/>
          <p:cNvSpPr txBox="1"/>
          <p:nvPr/>
        </p:nvSpPr>
        <p:spPr>
          <a:xfrm>
            <a:off x="2735796" y="17269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25" name="pole tekstowe 24"/>
          <p:cNvSpPr txBox="1"/>
          <p:nvPr/>
        </p:nvSpPr>
        <p:spPr>
          <a:xfrm>
            <a:off x="359989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26" name="pole tekstowe 25"/>
          <p:cNvSpPr txBox="1"/>
          <p:nvPr/>
        </p:nvSpPr>
        <p:spPr>
          <a:xfrm>
            <a:off x="4427984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29" name="Prostokąt 28"/>
          <p:cNvSpPr/>
          <p:nvPr/>
        </p:nvSpPr>
        <p:spPr>
          <a:xfrm>
            <a:off x="465833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stokąt 29"/>
          <p:cNvSpPr/>
          <p:nvPr/>
        </p:nvSpPr>
        <p:spPr>
          <a:xfrm>
            <a:off x="550075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/>
          <p:cNvSpPr/>
          <p:nvPr/>
        </p:nvSpPr>
        <p:spPr>
          <a:xfrm>
            <a:off x="634317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/>
          <p:cNvSpPr/>
          <p:nvPr/>
        </p:nvSpPr>
        <p:spPr>
          <a:xfrm>
            <a:off x="7185595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4716016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8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5472100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9.0</a:t>
            </a:r>
            <a:endParaRPr lang="en-US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300192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10.0</a:t>
            </a:r>
            <a:endParaRPr lang="en-US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7164288" y="9749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r>
              <a:rPr lang="pl-PL" dirty="0" smtClean="0"/>
              <a:t>.0</a:t>
            </a:r>
            <a:endParaRPr lang="en-US" dirty="0"/>
          </a:p>
        </p:txBody>
      </p:sp>
      <p:cxnSp>
        <p:nvCxnSpPr>
          <p:cNvPr id="37" name="Łącznik prostoliniowy 20"/>
          <p:cNvCxnSpPr/>
          <p:nvPr/>
        </p:nvCxnSpPr>
        <p:spPr>
          <a:xfrm>
            <a:off x="449999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oliniowy 21"/>
          <p:cNvCxnSpPr/>
          <p:nvPr/>
        </p:nvCxnSpPr>
        <p:spPr>
          <a:xfrm>
            <a:off x="532808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22"/>
          <p:cNvCxnSpPr/>
          <p:nvPr/>
        </p:nvCxnSpPr>
        <p:spPr>
          <a:xfrm>
            <a:off x="6192180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oliniowy 23"/>
          <p:cNvCxnSpPr/>
          <p:nvPr/>
        </p:nvCxnSpPr>
        <p:spPr>
          <a:xfrm>
            <a:off x="7056276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24"/>
          <p:cNvCxnSpPr/>
          <p:nvPr/>
        </p:nvCxnSpPr>
        <p:spPr>
          <a:xfrm>
            <a:off x="784836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522007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084168" y="17269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6948264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7776356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827584" y="188640"/>
            <a:ext cx="32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6754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ostokąt 47"/>
          <p:cNvSpPr/>
          <p:nvPr/>
        </p:nvSpPr>
        <p:spPr>
          <a:xfrm>
            <a:off x="130996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rostokąt 48"/>
          <p:cNvSpPr/>
          <p:nvPr/>
        </p:nvSpPr>
        <p:spPr>
          <a:xfrm>
            <a:off x="215238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ostokąt 49"/>
          <p:cNvSpPr/>
          <p:nvPr/>
        </p:nvSpPr>
        <p:spPr>
          <a:xfrm>
            <a:off x="2994804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ostokąt 50"/>
          <p:cNvSpPr/>
          <p:nvPr/>
        </p:nvSpPr>
        <p:spPr>
          <a:xfrm>
            <a:off x="3837223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ole tekstowe 51"/>
          <p:cNvSpPr txBox="1"/>
          <p:nvPr/>
        </p:nvSpPr>
        <p:spPr>
          <a:xfrm>
            <a:off x="611560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</a:t>
            </a:r>
            <a:endParaRPr lang="en-US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1367644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F</a:t>
            </a:r>
            <a:endParaRPr lang="en-US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2123728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F</a:t>
            </a:r>
            <a:endParaRPr lang="en-US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3059832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3887924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cxnSp>
        <p:nvCxnSpPr>
          <p:cNvPr id="57" name="Łącznik prostoliniowy 18"/>
          <p:cNvCxnSpPr/>
          <p:nvPr/>
        </p:nvCxnSpPr>
        <p:spPr>
          <a:xfrm>
            <a:off x="395536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oliniowy 20"/>
          <p:cNvCxnSpPr/>
          <p:nvPr/>
        </p:nvCxnSpPr>
        <p:spPr>
          <a:xfrm>
            <a:off x="118762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oliniowy 21"/>
          <p:cNvCxnSpPr/>
          <p:nvPr/>
        </p:nvCxnSpPr>
        <p:spPr>
          <a:xfrm>
            <a:off x="197971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oliniowy 22"/>
          <p:cNvCxnSpPr/>
          <p:nvPr/>
        </p:nvCxnSpPr>
        <p:spPr>
          <a:xfrm>
            <a:off x="2843808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oliniowy 23"/>
          <p:cNvCxnSpPr/>
          <p:nvPr/>
        </p:nvCxnSpPr>
        <p:spPr>
          <a:xfrm>
            <a:off x="370790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oliniowy 24"/>
          <p:cNvCxnSpPr/>
          <p:nvPr/>
        </p:nvCxnSpPr>
        <p:spPr>
          <a:xfrm>
            <a:off x="449999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/>
          <p:cNvSpPr txBox="1"/>
          <p:nvPr/>
        </p:nvSpPr>
        <p:spPr>
          <a:xfrm>
            <a:off x="251520" y="360527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64" name="pole tekstowe 63"/>
          <p:cNvSpPr txBox="1"/>
          <p:nvPr/>
        </p:nvSpPr>
        <p:spPr>
          <a:xfrm>
            <a:off x="107961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65" name="pole tekstowe 64"/>
          <p:cNvSpPr txBox="1"/>
          <p:nvPr/>
        </p:nvSpPr>
        <p:spPr>
          <a:xfrm>
            <a:off x="1871700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66" name="pole tekstowe 65"/>
          <p:cNvSpPr txBox="1"/>
          <p:nvPr/>
        </p:nvSpPr>
        <p:spPr>
          <a:xfrm>
            <a:off x="2735796" y="36049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67" name="pole tekstowe 66"/>
          <p:cNvSpPr txBox="1"/>
          <p:nvPr/>
        </p:nvSpPr>
        <p:spPr>
          <a:xfrm>
            <a:off x="359989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68" name="pole tekstowe 67"/>
          <p:cNvSpPr txBox="1"/>
          <p:nvPr/>
        </p:nvSpPr>
        <p:spPr>
          <a:xfrm>
            <a:off x="4427984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69" name="Prostokąt 68"/>
          <p:cNvSpPr/>
          <p:nvPr/>
        </p:nvSpPr>
        <p:spPr>
          <a:xfrm>
            <a:off x="465833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rostokąt 69"/>
          <p:cNvSpPr/>
          <p:nvPr/>
        </p:nvSpPr>
        <p:spPr>
          <a:xfrm>
            <a:off x="550075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rostokąt 70"/>
          <p:cNvSpPr/>
          <p:nvPr/>
        </p:nvSpPr>
        <p:spPr>
          <a:xfrm>
            <a:off x="634317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rostokąt 71"/>
          <p:cNvSpPr/>
          <p:nvPr/>
        </p:nvSpPr>
        <p:spPr>
          <a:xfrm>
            <a:off x="7185595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ole tekstowe 72"/>
          <p:cNvSpPr txBox="1"/>
          <p:nvPr/>
        </p:nvSpPr>
        <p:spPr>
          <a:xfrm>
            <a:off x="4716016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5472100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6300192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7164288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cxnSp>
        <p:nvCxnSpPr>
          <p:cNvPr id="77" name="Łącznik prostoliniowy 20"/>
          <p:cNvCxnSpPr/>
          <p:nvPr/>
        </p:nvCxnSpPr>
        <p:spPr>
          <a:xfrm>
            <a:off x="449999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oliniowy 21"/>
          <p:cNvCxnSpPr/>
          <p:nvPr/>
        </p:nvCxnSpPr>
        <p:spPr>
          <a:xfrm>
            <a:off x="532808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oliniowy 22"/>
          <p:cNvCxnSpPr/>
          <p:nvPr/>
        </p:nvCxnSpPr>
        <p:spPr>
          <a:xfrm>
            <a:off x="6192180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oliniowy 23"/>
          <p:cNvCxnSpPr/>
          <p:nvPr/>
        </p:nvCxnSpPr>
        <p:spPr>
          <a:xfrm>
            <a:off x="7056276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oliniowy 24"/>
          <p:cNvCxnSpPr/>
          <p:nvPr/>
        </p:nvCxnSpPr>
        <p:spPr>
          <a:xfrm>
            <a:off x="784836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ole tekstowe 81"/>
          <p:cNvSpPr txBox="1"/>
          <p:nvPr/>
        </p:nvSpPr>
        <p:spPr>
          <a:xfrm>
            <a:off x="522007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83" name="pole tekstowe 82"/>
          <p:cNvSpPr txBox="1"/>
          <p:nvPr/>
        </p:nvSpPr>
        <p:spPr>
          <a:xfrm>
            <a:off x="6084168" y="36049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84" name="pole tekstowe 83"/>
          <p:cNvSpPr txBox="1"/>
          <p:nvPr/>
        </p:nvSpPr>
        <p:spPr>
          <a:xfrm>
            <a:off x="6948264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85" name="pole tekstowe 84"/>
          <p:cNvSpPr txBox="1"/>
          <p:nvPr/>
        </p:nvSpPr>
        <p:spPr>
          <a:xfrm>
            <a:off x="7812360" y="359322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86" name="Prostokąt 85"/>
          <p:cNvSpPr/>
          <p:nvPr/>
        </p:nvSpPr>
        <p:spPr>
          <a:xfrm>
            <a:off x="2872014" y="764704"/>
            <a:ext cx="2472410" cy="108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ole tekstowe 87"/>
          <p:cNvSpPr txBox="1"/>
          <p:nvPr/>
        </p:nvSpPr>
        <p:spPr>
          <a:xfrm>
            <a:off x="395536" y="429309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low_lim_bool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)[0]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Prostokąt 88"/>
          <p:cNvSpPr/>
          <p:nvPr/>
        </p:nvSpPr>
        <p:spPr>
          <a:xfrm>
            <a:off x="1230608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rostokąt 89"/>
          <p:cNvSpPr/>
          <p:nvPr/>
        </p:nvSpPr>
        <p:spPr>
          <a:xfrm>
            <a:off x="2073027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ole tekstowe 90"/>
          <p:cNvSpPr txBox="1"/>
          <p:nvPr/>
        </p:nvSpPr>
        <p:spPr>
          <a:xfrm>
            <a:off x="1295636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3</a:t>
            </a:r>
            <a:endParaRPr lang="en-US" dirty="0"/>
          </a:p>
        </p:txBody>
      </p:sp>
      <p:sp>
        <p:nvSpPr>
          <p:cNvPr id="92" name="pole tekstowe 91"/>
          <p:cNvSpPr txBox="1"/>
          <p:nvPr/>
        </p:nvSpPr>
        <p:spPr>
          <a:xfrm>
            <a:off x="2123728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4</a:t>
            </a:r>
            <a:endParaRPr lang="en-US" dirty="0"/>
          </a:p>
        </p:txBody>
      </p:sp>
      <p:cxnSp>
        <p:nvCxnSpPr>
          <p:cNvPr id="93" name="Łącznik prostoliniowy 22"/>
          <p:cNvCxnSpPr/>
          <p:nvPr/>
        </p:nvCxnSpPr>
        <p:spPr>
          <a:xfrm>
            <a:off x="1079612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oliniowy 23"/>
          <p:cNvCxnSpPr/>
          <p:nvPr/>
        </p:nvCxnSpPr>
        <p:spPr>
          <a:xfrm>
            <a:off x="194370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oliniowy 24"/>
          <p:cNvCxnSpPr/>
          <p:nvPr/>
        </p:nvCxnSpPr>
        <p:spPr>
          <a:xfrm>
            <a:off x="2735796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971600" y="605318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0</a:t>
            </a:r>
            <a:endParaRPr lang="en-US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1835696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  <a:endParaRPr lang="en-US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2663788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en-US" dirty="0"/>
          </a:p>
        </p:txBody>
      </p:sp>
      <p:sp>
        <p:nvSpPr>
          <p:cNvPr id="99" name="Prostokąt 98"/>
          <p:cNvSpPr/>
          <p:nvPr/>
        </p:nvSpPr>
        <p:spPr>
          <a:xfrm>
            <a:off x="289414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rostokąt 99"/>
          <p:cNvSpPr/>
          <p:nvPr/>
        </p:nvSpPr>
        <p:spPr>
          <a:xfrm>
            <a:off x="373656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rostokąt 100"/>
          <p:cNvSpPr/>
          <p:nvPr/>
        </p:nvSpPr>
        <p:spPr>
          <a:xfrm>
            <a:off x="457898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rostokąt 101"/>
          <p:cNvSpPr/>
          <p:nvPr/>
        </p:nvSpPr>
        <p:spPr>
          <a:xfrm>
            <a:off x="5421399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ole tekstowe 102"/>
          <p:cNvSpPr txBox="1"/>
          <p:nvPr/>
        </p:nvSpPr>
        <p:spPr>
          <a:xfrm>
            <a:off x="2951820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5</a:t>
            </a:r>
            <a:endParaRPr lang="en-US" dirty="0"/>
          </a:p>
        </p:txBody>
      </p:sp>
      <p:sp>
        <p:nvSpPr>
          <p:cNvPr id="104" name="pole tekstowe 103"/>
          <p:cNvSpPr txBox="1"/>
          <p:nvPr/>
        </p:nvSpPr>
        <p:spPr>
          <a:xfrm>
            <a:off x="3707904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6</a:t>
            </a:r>
            <a:endParaRPr lang="en-US" dirty="0"/>
          </a:p>
        </p:txBody>
      </p:sp>
      <p:sp>
        <p:nvSpPr>
          <p:cNvPr id="105" name="pole tekstowe 104"/>
          <p:cNvSpPr txBox="1"/>
          <p:nvPr/>
        </p:nvSpPr>
        <p:spPr>
          <a:xfrm>
            <a:off x="4535996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7</a:t>
            </a:r>
            <a:endParaRPr lang="en-US" dirty="0"/>
          </a:p>
        </p:txBody>
      </p:sp>
      <p:sp>
        <p:nvSpPr>
          <p:cNvPr id="106" name="pole tekstowe 105"/>
          <p:cNvSpPr txBox="1"/>
          <p:nvPr/>
        </p:nvSpPr>
        <p:spPr>
          <a:xfrm>
            <a:off x="540009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8</a:t>
            </a:r>
            <a:endParaRPr lang="en-US" dirty="0"/>
          </a:p>
        </p:txBody>
      </p:sp>
      <p:cxnSp>
        <p:nvCxnSpPr>
          <p:cNvPr id="107" name="Łącznik prostoliniowy 20"/>
          <p:cNvCxnSpPr/>
          <p:nvPr/>
        </p:nvCxnSpPr>
        <p:spPr>
          <a:xfrm>
            <a:off x="2735796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oliniowy 21"/>
          <p:cNvCxnSpPr/>
          <p:nvPr/>
        </p:nvCxnSpPr>
        <p:spPr>
          <a:xfrm>
            <a:off x="356388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oliniowy 22"/>
          <p:cNvCxnSpPr/>
          <p:nvPr/>
        </p:nvCxnSpPr>
        <p:spPr>
          <a:xfrm>
            <a:off x="4427984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oliniowy 23"/>
          <p:cNvCxnSpPr/>
          <p:nvPr/>
        </p:nvCxnSpPr>
        <p:spPr>
          <a:xfrm>
            <a:off x="5292080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oliniowy 24"/>
          <p:cNvCxnSpPr/>
          <p:nvPr/>
        </p:nvCxnSpPr>
        <p:spPr>
          <a:xfrm>
            <a:off x="608416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ole tekstowe 111"/>
          <p:cNvSpPr txBox="1"/>
          <p:nvPr/>
        </p:nvSpPr>
        <p:spPr>
          <a:xfrm>
            <a:off x="3455876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  <a:endParaRPr lang="en-US" dirty="0"/>
          </a:p>
        </p:txBody>
      </p:sp>
      <p:sp>
        <p:nvSpPr>
          <p:cNvPr id="113" name="pole tekstowe 112"/>
          <p:cNvSpPr txBox="1"/>
          <p:nvPr/>
        </p:nvSpPr>
        <p:spPr>
          <a:xfrm>
            <a:off x="4319972" y="605318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  <a:endParaRPr lang="en-US" dirty="0"/>
          </a:p>
        </p:txBody>
      </p:sp>
      <p:sp>
        <p:nvSpPr>
          <p:cNvPr id="114" name="pole tekstowe 113"/>
          <p:cNvSpPr txBox="1"/>
          <p:nvPr/>
        </p:nvSpPr>
        <p:spPr>
          <a:xfrm>
            <a:off x="5184068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endParaRPr lang="en-US" dirty="0"/>
          </a:p>
        </p:txBody>
      </p:sp>
      <p:sp>
        <p:nvSpPr>
          <p:cNvPr id="115" name="pole tekstowe 114"/>
          <p:cNvSpPr txBox="1"/>
          <p:nvPr/>
        </p:nvSpPr>
        <p:spPr>
          <a:xfrm>
            <a:off x="6048164" y="60414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</a:t>
            </a:r>
            <a:endParaRPr lang="en-US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323528" y="4797152"/>
            <a:ext cx="738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smtClean="0"/>
              <a:t>[                         ]</a:t>
            </a:r>
            <a:endParaRPr lang="pl-PL" sz="8000" dirty="0"/>
          </a:p>
        </p:txBody>
      </p:sp>
      <p:sp>
        <p:nvSpPr>
          <p:cNvPr id="116" name="pole tekstowe 115"/>
          <p:cNvSpPr txBox="1"/>
          <p:nvPr/>
        </p:nvSpPr>
        <p:spPr>
          <a:xfrm>
            <a:off x="683569" y="2060848"/>
            <a:ext cx="777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low_lim_bool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6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0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46754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/>
          <p:cNvSpPr/>
          <p:nvPr/>
        </p:nvSpPr>
        <p:spPr>
          <a:xfrm>
            <a:off x="130996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215238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2994804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/>
          <p:cNvSpPr/>
          <p:nvPr/>
        </p:nvSpPr>
        <p:spPr>
          <a:xfrm>
            <a:off x="3837223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503548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3.0</a:t>
            </a:r>
            <a:endParaRPr lang="en-US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367644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4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2123728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059832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6.0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887924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7.0</a:t>
            </a:r>
            <a:endParaRPr lang="en-US" dirty="0"/>
          </a:p>
        </p:txBody>
      </p:sp>
      <p:cxnSp>
        <p:nvCxnSpPr>
          <p:cNvPr id="15" name="Łącznik prostoliniowy 18"/>
          <p:cNvCxnSpPr/>
          <p:nvPr/>
        </p:nvCxnSpPr>
        <p:spPr>
          <a:xfrm>
            <a:off x="395536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20"/>
          <p:cNvCxnSpPr/>
          <p:nvPr/>
        </p:nvCxnSpPr>
        <p:spPr>
          <a:xfrm>
            <a:off x="118762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21"/>
          <p:cNvCxnSpPr/>
          <p:nvPr/>
        </p:nvCxnSpPr>
        <p:spPr>
          <a:xfrm>
            <a:off x="197971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22"/>
          <p:cNvCxnSpPr/>
          <p:nvPr/>
        </p:nvCxnSpPr>
        <p:spPr>
          <a:xfrm>
            <a:off x="2843808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23"/>
          <p:cNvCxnSpPr/>
          <p:nvPr/>
        </p:nvCxnSpPr>
        <p:spPr>
          <a:xfrm>
            <a:off x="370790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oliniowy 24"/>
          <p:cNvCxnSpPr/>
          <p:nvPr/>
        </p:nvCxnSpPr>
        <p:spPr>
          <a:xfrm>
            <a:off x="449999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51520" y="172731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22" name="pole tekstowe 21"/>
          <p:cNvSpPr txBox="1"/>
          <p:nvPr/>
        </p:nvSpPr>
        <p:spPr>
          <a:xfrm>
            <a:off x="107961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23" name="pole tekstowe 22"/>
          <p:cNvSpPr txBox="1"/>
          <p:nvPr/>
        </p:nvSpPr>
        <p:spPr>
          <a:xfrm>
            <a:off x="1871700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24" name="pole tekstowe 23"/>
          <p:cNvSpPr txBox="1"/>
          <p:nvPr/>
        </p:nvSpPr>
        <p:spPr>
          <a:xfrm>
            <a:off x="2735796" y="17269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25" name="pole tekstowe 24"/>
          <p:cNvSpPr txBox="1"/>
          <p:nvPr/>
        </p:nvSpPr>
        <p:spPr>
          <a:xfrm>
            <a:off x="359989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26" name="pole tekstowe 25"/>
          <p:cNvSpPr txBox="1"/>
          <p:nvPr/>
        </p:nvSpPr>
        <p:spPr>
          <a:xfrm>
            <a:off x="4427984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29" name="Prostokąt 28"/>
          <p:cNvSpPr/>
          <p:nvPr/>
        </p:nvSpPr>
        <p:spPr>
          <a:xfrm>
            <a:off x="465833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rostokąt 29"/>
          <p:cNvSpPr/>
          <p:nvPr/>
        </p:nvSpPr>
        <p:spPr>
          <a:xfrm>
            <a:off x="550075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/>
          <p:cNvSpPr/>
          <p:nvPr/>
        </p:nvSpPr>
        <p:spPr>
          <a:xfrm>
            <a:off x="6343176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/>
          <p:cNvSpPr/>
          <p:nvPr/>
        </p:nvSpPr>
        <p:spPr>
          <a:xfrm>
            <a:off x="7185595" y="974977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ole tekstowe 32"/>
          <p:cNvSpPr txBox="1"/>
          <p:nvPr/>
        </p:nvSpPr>
        <p:spPr>
          <a:xfrm>
            <a:off x="4716016" y="97497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8</a:t>
            </a:r>
            <a:r>
              <a:rPr lang="pl-PL" dirty="0" smtClean="0"/>
              <a:t>.0</a:t>
            </a:r>
            <a:endParaRPr lang="en-US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5472100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9.0</a:t>
            </a:r>
            <a:endParaRPr lang="en-US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300192" y="97497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10.0</a:t>
            </a:r>
            <a:endParaRPr lang="en-US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7164288" y="9749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11</a:t>
            </a:r>
            <a:r>
              <a:rPr lang="pl-PL" dirty="0" smtClean="0"/>
              <a:t>.0</a:t>
            </a:r>
            <a:endParaRPr lang="en-US" dirty="0"/>
          </a:p>
        </p:txBody>
      </p:sp>
      <p:cxnSp>
        <p:nvCxnSpPr>
          <p:cNvPr id="37" name="Łącznik prostoliniowy 20"/>
          <p:cNvCxnSpPr/>
          <p:nvPr/>
        </p:nvCxnSpPr>
        <p:spPr>
          <a:xfrm>
            <a:off x="4499992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oliniowy 21"/>
          <p:cNvCxnSpPr/>
          <p:nvPr/>
        </p:nvCxnSpPr>
        <p:spPr>
          <a:xfrm>
            <a:off x="532808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22"/>
          <p:cNvCxnSpPr/>
          <p:nvPr/>
        </p:nvCxnSpPr>
        <p:spPr>
          <a:xfrm>
            <a:off x="6192180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oliniowy 23"/>
          <p:cNvCxnSpPr/>
          <p:nvPr/>
        </p:nvCxnSpPr>
        <p:spPr>
          <a:xfrm>
            <a:off x="7056276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24"/>
          <p:cNvCxnSpPr/>
          <p:nvPr/>
        </p:nvCxnSpPr>
        <p:spPr>
          <a:xfrm>
            <a:off x="7848364" y="1479033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5220072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084168" y="172695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6948264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7776356" y="172587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827584" y="188640"/>
            <a:ext cx="32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46754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ostokąt 47"/>
          <p:cNvSpPr/>
          <p:nvPr/>
        </p:nvSpPr>
        <p:spPr>
          <a:xfrm>
            <a:off x="130996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rostokąt 48"/>
          <p:cNvSpPr/>
          <p:nvPr/>
        </p:nvSpPr>
        <p:spPr>
          <a:xfrm>
            <a:off x="2152384" y="2852936"/>
            <a:ext cx="57606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rostokąt 49"/>
          <p:cNvSpPr/>
          <p:nvPr/>
        </p:nvSpPr>
        <p:spPr>
          <a:xfrm>
            <a:off x="2994804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ostokąt 50"/>
          <p:cNvSpPr/>
          <p:nvPr/>
        </p:nvSpPr>
        <p:spPr>
          <a:xfrm>
            <a:off x="3837223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ole tekstowe 51"/>
          <p:cNvSpPr txBox="1"/>
          <p:nvPr/>
        </p:nvSpPr>
        <p:spPr>
          <a:xfrm>
            <a:off x="611560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</a:t>
            </a:r>
            <a:endParaRPr lang="en-US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1367644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F</a:t>
            </a:r>
            <a:endParaRPr lang="en-US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2123728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F</a:t>
            </a:r>
            <a:endParaRPr lang="en-US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3059832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3887924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cxnSp>
        <p:nvCxnSpPr>
          <p:cNvPr id="57" name="Łącznik prostoliniowy 18"/>
          <p:cNvCxnSpPr/>
          <p:nvPr/>
        </p:nvCxnSpPr>
        <p:spPr>
          <a:xfrm>
            <a:off x="395536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oliniowy 20"/>
          <p:cNvCxnSpPr/>
          <p:nvPr/>
        </p:nvCxnSpPr>
        <p:spPr>
          <a:xfrm>
            <a:off x="118762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oliniowy 21"/>
          <p:cNvCxnSpPr/>
          <p:nvPr/>
        </p:nvCxnSpPr>
        <p:spPr>
          <a:xfrm>
            <a:off x="197971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oliniowy 22"/>
          <p:cNvCxnSpPr/>
          <p:nvPr/>
        </p:nvCxnSpPr>
        <p:spPr>
          <a:xfrm>
            <a:off x="2843808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oliniowy 23"/>
          <p:cNvCxnSpPr/>
          <p:nvPr/>
        </p:nvCxnSpPr>
        <p:spPr>
          <a:xfrm>
            <a:off x="370790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oliniowy 24"/>
          <p:cNvCxnSpPr/>
          <p:nvPr/>
        </p:nvCxnSpPr>
        <p:spPr>
          <a:xfrm>
            <a:off x="449999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/>
          <p:cNvSpPr txBox="1"/>
          <p:nvPr/>
        </p:nvSpPr>
        <p:spPr>
          <a:xfrm>
            <a:off x="251520" y="360527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0</a:t>
            </a:r>
            <a:endParaRPr lang="en-US"/>
          </a:p>
        </p:txBody>
      </p:sp>
      <p:sp>
        <p:nvSpPr>
          <p:cNvPr id="64" name="pole tekstowe 63"/>
          <p:cNvSpPr txBox="1"/>
          <p:nvPr/>
        </p:nvSpPr>
        <p:spPr>
          <a:xfrm>
            <a:off x="107961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</a:t>
            </a:r>
            <a:endParaRPr lang="en-US"/>
          </a:p>
        </p:txBody>
      </p:sp>
      <p:sp>
        <p:nvSpPr>
          <p:cNvPr id="65" name="pole tekstowe 64"/>
          <p:cNvSpPr txBox="1"/>
          <p:nvPr/>
        </p:nvSpPr>
        <p:spPr>
          <a:xfrm>
            <a:off x="1871700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2</a:t>
            </a:r>
            <a:endParaRPr lang="en-US"/>
          </a:p>
        </p:txBody>
      </p:sp>
      <p:sp>
        <p:nvSpPr>
          <p:cNvPr id="66" name="pole tekstowe 65"/>
          <p:cNvSpPr txBox="1"/>
          <p:nvPr/>
        </p:nvSpPr>
        <p:spPr>
          <a:xfrm>
            <a:off x="2735796" y="36049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3</a:t>
            </a:r>
            <a:endParaRPr lang="en-US"/>
          </a:p>
        </p:txBody>
      </p:sp>
      <p:sp>
        <p:nvSpPr>
          <p:cNvPr id="67" name="pole tekstowe 66"/>
          <p:cNvSpPr txBox="1"/>
          <p:nvPr/>
        </p:nvSpPr>
        <p:spPr>
          <a:xfrm>
            <a:off x="359989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4</a:t>
            </a:r>
            <a:endParaRPr lang="en-US"/>
          </a:p>
        </p:txBody>
      </p:sp>
      <p:sp>
        <p:nvSpPr>
          <p:cNvPr id="68" name="pole tekstowe 67"/>
          <p:cNvSpPr txBox="1"/>
          <p:nvPr/>
        </p:nvSpPr>
        <p:spPr>
          <a:xfrm>
            <a:off x="4427984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5</a:t>
            </a:r>
            <a:endParaRPr lang="en-US"/>
          </a:p>
        </p:txBody>
      </p:sp>
      <p:sp>
        <p:nvSpPr>
          <p:cNvPr id="69" name="Prostokąt 68"/>
          <p:cNvSpPr/>
          <p:nvPr/>
        </p:nvSpPr>
        <p:spPr>
          <a:xfrm>
            <a:off x="465833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rostokąt 69"/>
          <p:cNvSpPr/>
          <p:nvPr/>
        </p:nvSpPr>
        <p:spPr>
          <a:xfrm>
            <a:off x="550075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rostokąt 70"/>
          <p:cNvSpPr/>
          <p:nvPr/>
        </p:nvSpPr>
        <p:spPr>
          <a:xfrm>
            <a:off x="6343176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rostokąt 71"/>
          <p:cNvSpPr/>
          <p:nvPr/>
        </p:nvSpPr>
        <p:spPr>
          <a:xfrm>
            <a:off x="7185595" y="2852936"/>
            <a:ext cx="576064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ole tekstowe 72"/>
          <p:cNvSpPr txBox="1"/>
          <p:nvPr/>
        </p:nvSpPr>
        <p:spPr>
          <a:xfrm>
            <a:off x="4716016" y="28529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T</a:t>
            </a:r>
            <a:endParaRPr lang="en-US" dirty="0"/>
          </a:p>
        </p:txBody>
      </p:sp>
      <p:sp>
        <p:nvSpPr>
          <p:cNvPr id="74" name="pole tekstowe 73"/>
          <p:cNvSpPr txBox="1"/>
          <p:nvPr/>
        </p:nvSpPr>
        <p:spPr>
          <a:xfrm>
            <a:off x="5472100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5" name="pole tekstowe 74"/>
          <p:cNvSpPr txBox="1"/>
          <p:nvPr/>
        </p:nvSpPr>
        <p:spPr>
          <a:xfrm>
            <a:off x="6300192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7164288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T</a:t>
            </a:r>
            <a:endParaRPr lang="en-US" dirty="0"/>
          </a:p>
        </p:txBody>
      </p:sp>
      <p:cxnSp>
        <p:nvCxnSpPr>
          <p:cNvPr id="77" name="Łącznik prostoliniowy 20"/>
          <p:cNvCxnSpPr/>
          <p:nvPr/>
        </p:nvCxnSpPr>
        <p:spPr>
          <a:xfrm>
            <a:off x="4499992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oliniowy 21"/>
          <p:cNvCxnSpPr/>
          <p:nvPr/>
        </p:nvCxnSpPr>
        <p:spPr>
          <a:xfrm>
            <a:off x="532808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oliniowy 22"/>
          <p:cNvCxnSpPr/>
          <p:nvPr/>
        </p:nvCxnSpPr>
        <p:spPr>
          <a:xfrm>
            <a:off x="6192180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oliniowy 23"/>
          <p:cNvCxnSpPr/>
          <p:nvPr/>
        </p:nvCxnSpPr>
        <p:spPr>
          <a:xfrm>
            <a:off x="7056276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oliniowy 24"/>
          <p:cNvCxnSpPr/>
          <p:nvPr/>
        </p:nvCxnSpPr>
        <p:spPr>
          <a:xfrm>
            <a:off x="7848364" y="3356992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ole tekstowe 81"/>
          <p:cNvSpPr txBox="1"/>
          <p:nvPr/>
        </p:nvSpPr>
        <p:spPr>
          <a:xfrm>
            <a:off x="5220072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83" name="pole tekstowe 82"/>
          <p:cNvSpPr txBox="1"/>
          <p:nvPr/>
        </p:nvSpPr>
        <p:spPr>
          <a:xfrm>
            <a:off x="6084168" y="36049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7</a:t>
            </a:r>
            <a:endParaRPr lang="en-US" dirty="0"/>
          </a:p>
        </p:txBody>
      </p:sp>
      <p:sp>
        <p:nvSpPr>
          <p:cNvPr id="84" name="pole tekstowe 83"/>
          <p:cNvSpPr txBox="1"/>
          <p:nvPr/>
        </p:nvSpPr>
        <p:spPr>
          <a:xfrm>
            <a:off x="6948264" y="360383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8</a:t>
            </a:r>
            <a:endParaRPr lang="en-US" dirty="0"/>
          </a:p>
        </p:txBody>
      </p:sp>
      <p:sp>
        <p:nvSpPr>
          <p:cNvPr id="85" name="pole tekstowe 84"/>
          <p:cNvSpPr txBox="1"/>
          <p:nvPr/>
        </p:nvSpPr>
        <p:spPr>
          <a:xfrm>
            <a:off x="7812360" y="359322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9</a:t>
            </a:r>
            <a:endParaRPr lang="en-US" dirty="0"/>
          </a:p>
        </p:txBody>
      </p:sp>
      <p:sp>
        <p:nvSpPr>
          <p:cNvPr id="86" name="Prostokąt 85"/>
          <p:cNvSpPr/>
          <p:nvPr/>
        </p:nvSpPr>
        <p:spPr>
          <a:xfrm>
            <a:off x="2872014" y="764704"/>
            <a:ext cx="2472410" cy="108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ole tekstowe 87"/>
          <p:cNvSpPr txBox="1"/>
          <p:nvPr/>
        </p:nvSpPr>
        <p:spPr>
          <a:xfrm>
            <a:off x="395536" y="4293096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low_lim_bool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)[0][0]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Prostokąt 88"/>
          <p:cNvSpPr/>
          <p:nvPr/>
        </p:nvSpPr>
        <p:spPr>
          <a:xfrm>
            <a:off x="1230608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rostokąt 89"/>
          <p:cNvSpPr/>
          <p:nvPr/>
        </p:nvSpPr>
        <p:spPr>
          <a:xfrm>
            <a:off x="2073027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ole tekstowe 90"/>
          <p:cNvSpPr txBox="1"/>
          <p:nvPr/>
        </p:nvSpPr>
        <p:spPr>
          <a:xfrm>
            <a:off x="1295636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3</a:t>
            </a:r>
            <a:endParaRPr lang="en-US" dirty="0"/>
          </a:p>
        </p:txBody>
      </p:sp>
      <p:sp>
        <p:nvSpPr>
          <p:cNvPr id="92" name="pole tekstowe 91"/>
          <p:cNvSpPr txBox="1"/>
          <p:nvPr/>
        </p:nvSpPr>
        <p:spPr>
          <a:xfrm>
            <a:off x="2123728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4</a:t>
            </a:r>
            <a:endParaRPr lang="en-US" dirty="0"/>
          </a:p>
        </p:txBody>
      </p:sp>
      <p:cxnSp>
        <p:nvCxnSpPr>
          <p:cNvPr id="93" name="Łącznik prostoliniowy 22"/>
          <p:cNvCxnSpPr/>
          <p:nvPr/>
        </p:nvCxnSpPr>
        <p:spPr>
          <a:xfrm>
            <a:off x="1079612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oliniowy 23"/>
          <p:cNvCxnSpPr/>
          <p:nvPr/>
        </p:nvCxnSpPr>
        <p:spPr>
          <a:xfrm>
            <a:off x="194370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oliniowy 24"/>
          <p:cNvCxnSpPr/>
          <p:nvPr/>
        </p:nvCxnSpPr>
        <p:spPr>
          <a:xfrm>
            <a:off x="2735796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/>
          <p:cNvSpPr txBox="1"/>
          <p:nvPr/>
        </p:nvSpPr>
        <p:spPr>
          <a:xfrm>
            <a:off x="971600" y="605318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0</a:t>
            </a:r>
            <a:endParaRPr lang="en-US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1835696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  <a:endParaRPr lang="en-US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2663788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2</a:t>
            </a:r>
            <a:endParaRPr lang="en-US" dirty="0"/>
          </a:p>
        </p:txBody>
      </p:sp>
      <p:sp>
        <p:nvSpPr>
          <p:cNvPr id="99" name="Prostokąt 98"/>
          <p:cNvSpPr/>
          <p:nvPr/>
        </p:nvSpPr>
        <p:spPr>
          <a:xfrm>
            <a:off x="289414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rostokąt 99"/>
          <p:cNvSpPr/>
          <p:nvPr/>
        </p:nvSpPr>
        <p:spPr>
          <a:xfrm>
            <a:off x="373656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rostokąt 100"/>
          <p:cNvSpPr/>
          <p:nvPr/>
        </p:nvSpPr>
        <p:spPr>
          <a:xfrm>
            <a:off x="4578980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rostokąt 101"/>
          <p:cNvSpPr/>
          <p:nvPr/>
        </p:nvSpPr>
        <p:spPr>
          <a:xfrm>
            <a:off x="5421399" y="5301208"/>
            <a:ext cx="576064" cy="432048"/>
          </a:xfrm>
          <a:prstGeom prst="rect">
            <a:avLst/>
          </a:prstGeom>
          <a:solidFill>
            <a:srgbClr val="FFFF9F"/>
          </a:solidFill>
          <a:ln w="31750">
            <a:solidFill>
              <a:srgbClr val="FFC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ole tekstowe 102"/>
          <p:cNvSpPr txBox="1"/>
          <p:nvPr/>
        </p:nvSpPr>
        <p:spPr>
          <a:xfrm>
            <a:off x="2951820" y="530120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5</a:t>
            </a:r>
            <a:endParaRPr lang="en-US" dirty="0"/>
          </a:p>
        </p:txBody>
      </p:sp>
      <p:sp>
        <p:nvSpPr>
          <p:cNvPr id="104" name="pole tekstowe 103"/>
          <p:cNvSpPr txBox="1"/>
          <p:nvPr/>
        </p:nvSpPr>
        <p:spPr>
          <a:xfrm>
            <a:off x="3707904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6</a:t>
            </a:r>
            <a:endParaRPr lang="en-US" dirty="0"/>
          </a:p>
        </p:txBody>
      </p:sp>
      <p:sp>
        <p:nvSpPr>
          <p:cNvPr id="105" name="pole tekstowe 104"/>
          <p:cNvSpPr txBox="1"/>
          <p:nvPr/>
        </p:nvSpPr>
        <p:spPr>
          <a:xfrm>
            <a:off x="4535996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7</a:t>
            </a:r>
            <a:endParaRPr lang="en-US" dirty="0"/>
          </a:p>
        </p:txBody>
      </p:sp>
      <p:sp>
        <p:nvSpPr>
          <p:cNvPr id="106" name="pole tekstowe 105"/>
          <p:cNvSpPr txBox="1"/>
          <p:nvPr/>
        </p:nvSpPr>
        <p:spPr>
          <a:xfrm>
            <a:off x="540009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  8</a:t>
            </a:r>
            <a:endParaRPr lang="en-US" dirty="0"/>
          </a:p>
        </p:txBody>
      </p:sp>
      <p:cxnSp>
        <p:nvCxnSpPr>
          <p:cNvPr id="107" name="Łącznik prostoliniowy 20"/>
          <p:cNvCxnSpPr/>
          <p:nvPr/>
        </p:nvCxnSpPr>
        <p:spPr>
          <a:xfrm>
            <a:off x="2735796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oliniowy 21"/>
          <p:cNvCxnSpPr/>
          <p:nvPr/>
        </p:nvCxnSpPr>
        <p:spPr>
          <a:xfrm>
            <a:off x="356388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oliniowy 22"/>
          <p:cNvCxnSpPr/>
          <p:nvPr/>
        </p:nvCxnSpPr>
        <p:spPr>
          <a:xfrm>
            <a:off x="4427984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oliniowy 23"/>
          <p:cNvCxnSpPr/>
          <p:nvPr/>
        </p:nvCxnSpPr>
        <p:spPr>
          <a:xfrm>
            <a:off x="5292080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oliniowy 24"/>
          <p:cNvCxnSpPr/>
          <p:nvPr/>
        </p:nvCxnSpPr>
        <p:spPr>
          <a:xfrm>
            <a:off x="6084168" y="5805264"/>
            <a:ext cx="0" cy="2482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ole tekstowe 111"/>
          <p:cNvSpPr txBox="1"/>
          <p:nvPr/>
        </p:nvSpPr>
        <p:spPr>
          <a:xfrm>
            <a:off x="3455876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  <a:endParaRPr lang="en-US" dirty="0"/>
          </a:p>
        </p:txBody>
      </p:sp>
      <p:sp>
        <p:nvSpPr>
          <p:cNvPr id="113" name="pole tekstowe 112"/>
          <p:cNvSpPr txBox="1"/>
          <p:nvPr/>
        </p:nvSpPr>
        <p:spPr>
          <a:xfrm>
            <a:off x="4319972" y="605318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  <a:endParaRPr lang="en-US" dirty="0"/>
          </a:p>
        </p:txBody>
      </p:sp>
      <p:sp>
        <p:nvSpPr>
          <p:cNvPr id="114" name="pole tekstowe 113"/>
          <p:cNvSpPr txBox="1"/>
          <p:nvPr/>
        </p:nvSpPr>
        <p:spPr>
          <a:xfrm>
            <a:off x="5184068" y="605210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  <a:endParaRPr lang="en-US" dirty="0"/>
          </a:p>
        </p:txBody>
      </p:sp>
      <p:sp>
        <p:nvSpPr>
          <p:cNvPr id="115" name="pole tekstowe 114"/>
          <p:cNvSpPr txBox="1"/>
          <p:nvPr/>
        </p:nvSpPr>
        <p:spPr>
          <a:xfrm>
            <a:off x="6048164" y="60414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</a:t>
            </a:r>
            <a:endParaRPr lang="en-US" dirty="0"/>
          </a:p>
        </p:txBody>
      </p:sp>
      <p:sp>
        <p:nvSpPr>
          <p:cNvPr id="116" name="pole tekstowe 115"/>
          <p:cNvSpPr txBox="1"/>
          <p:nvPr/>
        </p:nvSpPr>
        <p:spPr>
          <a:xfrm>
            <a:off x="683569" y="2060848"/>
            <a:ext cx="777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low_lim_bool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pl-PL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6</a:t>
            </a:r>
            <a:endParaRPr lang="pl-P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6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2" grpId="0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12" grpId="0"/>
      <p:bldP spid="113" grpId="0"/>
      <p:bldP spid="114" grpId="0"/>
      <p:bldP spid="115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372</Words>
  <Application>Microsoft Office PowerPoint</Application>
  <PresentationFormat>Pokaz na ekranie (4:3)</PresentationFormat>
  <Paragraphs>238</Paragraphs>
  <Slides>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Motyw pakietu Office</vt:lpstr>
      <vt:lpstr>czas wydarzeń w pliku</vt:lpstr>
      <vt:lpstr>Jak policzyć widmo</vt:lpstr>
      <vt:lpstr>Jak policzyć widmo</vt:lpstr>
      <vt:lpstr>Znajdujemy zakres</vt:lpstr>
      <vt:lpstr>Znajdujemy zakres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Ola</dc:creator>
  <cp:lastModifiedBy>swps</cp:lastModifiedBy>
  <cp:revision>28</cp:revision>
  <dcterms:created xsi:type="dcterms:W3CDTF">2017-10-10T11:42:12Z</dcterms:created>
  <dcterms:modified xsi:type="dcterms:W3CDTF">2017-10-24T21:00:44Z</dcterms:modified>
</cp:coreProperties>
</file>