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lt-L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1176153552424374"/>
          <c:y val="4.55602112271840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t-LT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Lapas1!$B$1</c:f>
              <c:strCache>
                <c:ptCount val="1"/>
                <c:pt idx="0">
                  <c:v>Smoke test</c:v>
                </c:pt>
              </c:strCache>
            </c:strRef>
          </c:tx>
          <c:spPr>
            <a:solidFill>
              <a:srgbClr val="92D050"/>
            </a:solidFill>
          </c:spPr>
          <c:explosion val="1"/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6F2C-46A5-999D-6A16B9A472EF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CEBD-4B3A-9ACD-B0FF983B397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Lapas1!$A$2:$A$3</c:f>
              <c:strCache>
                <c:ptCount val="2"/>
                <c:pt idx="0">
                  <c:v>Pass</c:v>
                </c:pt>
                <c:pt idx="1">
                  <c:v>Failed</c:v>
                </c:pt>
              </c:strCache>
            </c:strRef>
          </c:cat>
          <c:val>
            <c:numRef>
              <c:f>Lapas1!$B$2:$B$3</c:f>
              <c:numCache>
                <c:formatCode>General</c:formatCode>
                <c:ptCount val="2"/>
                <c:pt idx="0">
                  <c:v>94.22</c:v>
                </c:pt>
                <c:pt idx="1">
                  <c:v>5.88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2C-46A5-999D-6A16B9A472E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lt-L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3144163611455196"/>
          <c:y val="4.55602112271840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t-LT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6910269415235434E-2"/>
          <c:y val="0.19852234244059236"/>
          <c:w val="0.84358127277908346"/>
          <c:h val="0.7101694935522137"/>
        </c:manualLayout>
      </c:layout>
      <c:pie3DChart>
        <c:varyColors val="1"/>
        <c:ser>
          <c:idx val="0"/>
          <c:order val="0"/>
          <c:tx>
            <c:strRef>
              <c:f>Lapas1!$B$1</c:f>
              <c:strCache>
                <c:ptCount val="1"/>
                <c:pt idx="0">
                  <c:v>Checklist</c:v>
                </c:pt>
              </c:strCache>
            </c:strRef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AD56-4103-8660-48E4A042C495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AD56-4103-8660-48E4A042C49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Lapas1!$A$2:$A$3</c:f>
              <c:strCache>
                <c:ptCount val="2"/>
                <c:pt idx="0">
                  <c:v>Pass</c:v>
                </c:pt>
                <c:pt idx="1">
                  <c:v>Failed</c:v>
                </c:pt>
              </c:strCache>
            </c:strRef>
          </c:cat>
          <c:val>
            <c:numRef>
              <c:f>Lapas1!$B$2:$B$3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6-4103-8660-48E4A042C49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33501650354192"/>
          <c:y val="0.4903857192056022"/>
          <c:w val="0.1389253049603674"/>
          <c:h val="0.1547133892013928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1644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5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9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8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0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3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2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5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3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vadinimas 1">
            <a:extLst>
              <a:ext uri="{FF2B5EF4-FFF2-40B4-BE49-F238E27FC236}">
                <a16:creationId xmlns:a16="http://schemas.microsoft.com/office/drawing/2014/main" id="{038B50F5-57D6-8F45-CDFA-4BFFFB591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lt-LT" dirty="0" err="1"/>
              <a:t>Simple</a:t>
            </a:r>
            <a:r>
              <a:rPr lang="lt-LT" dirty="0"/>
              <a:t> </a:t>
            </a:r>
            <a:r>
              <a:rPr lang="lt-LT" dirty="0" err="1"/>
              <a:t>Note</a:t>
            </a:r>
            <a:r>
              <a:rPr lang="lt-LT" dirty="0"/>
              <a:t>  </a:t>
            </a:r>
            <a:r>
              <a:rPr lang="lt-LT" dirty="0" err="1"/>
              <a:t>Book</a:t>
            </a:r>
            <a:endParaRPr lang="lt-LT"/>
          </a:p>
        </p:txBody>
      </p:sp>
      <p:pic>
        <p:nvPicPr>
          <p:cNvPr id="4" name="Picture 2" descr="Spiral open diary laid on blue wooden floor">
            <a:extLst>
              <a:ext uri="{FF2B5EF4-FFF2-40B4-BE49-F238E27FC236}">
                <a16:creationId xmlns:a16="http://schemas.microsoft.com/office/drawing/2014/main" id="{4ADAE643-31F0-5881-7F0A-D10E74A1E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" r="30790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2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04FA728-506E-A6B5-118E-F851FBF8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Pagridinės</a:t>
            </a:r>
            <a:r>
              <a:rPr lang="lt-LT" dirty="0"/>
              <a:t> programos funkcijos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CA455C61-FA01-B0EE-C2F6-62ADB5322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lt-LT" dirty="0"/>
              <a:t>Užrašo sukūrimas/panaikinimas.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lt-LT" dirty="0"/>
              <a:t>Nuotraukos pridėjimas/panaikinimas.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lt-LT" dirty="0"/>
              <a:t>Užrašų sąrašo pavaizdavimas.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lt-LT" dirty="0"/>
              <a:t>Užrašo redagavimas.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lt-LT" dirty="0"/>
              <a:t>Užrašų bendrinimas.</a:t>
            </a:r>
          </a:p>
          <a:p>
            <a:pPr>
              <a:buFont typeface="Wingdings" panose="05000000000000000000" pitchFamily="2" charset="2"/>
              <a:buChar char="Ø"/>
            </a:pPr>
            <a:endParaRPr 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8541783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vadinimas 1">
            <a:extLst>
              <a:ext uri="{FF2B5EF4-FFF2-40B4-BE49-F238E27FC236}">
                <a16:creationId xmlns:a16="http://schemas.microsoft.com/office/drawing/2014/main" id="{F28E938B-808E-263D-9A46-3942AB4D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317551" cy="2028388"/>
          </a:xfrm>
        </p:spPr>
        <p:txBody>
          <a:bodyPr anchor="ctr">
            <a:normAutofit/>
          </a:bodyPr>
          <a:lstStyle/>
          <a:p>
            <a:r>
              <a:rPr lang="en-GB" dirty="0" err="1"/>
              <a:t>Atlikti</a:t>
            </a:r>
            <a:r>
              <a:rPr lang="en-GB" dirty="0"/>
              <a:t> </a:t>
            </a:r>
            <a:r>
              <a:rPr lang="en-GB" dirty="0" err="1"/>
              <a:t>testai</a:t>
            </a:r>
            <a:br>
              <a:rPr lang="en-GB" dirty="0"/>
            </a:br>
            <a:br>
              <a:rPr lang="en-GB" dirty="0"/>
            </a:b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694A883-7C58-4D08-6F8F-491435181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18886"/>
            <a:ext cx="4500465" cy="3202674"/>
          </a:xfrm>
        </p:spPr>
        <p:txBody>
          <a:bodyPr anchor="t"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Smoke test</a:t>
            </a:r>
            <a:r>
              <a:rPr lang="lt-LT" dirty="0"/>
              <a:t>e bendrai atliktų testų kiekis </a:t>
            </a:r>
            <a:r>
              <a:rPr lang="lt-LT" dirty="0">
                <a:sym typeface="Wingdings" panose="05000000000000000000" pitchFamily="2" charset="2"/>
              </a:rPr>
              <a:t></a:t>
            </a:r>
            <a:r>
              <a:rPr lang="en-GB" dirty="0">
                <a:sym typeface="Wingdings" panose="05000000000000000000" pitchFamily="2" charset="2"/>
              </a:rPr>
              <a:t> 17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Checklist</a:t>
            </a:r>
            <a:r>
              <a:rPr lang="lt-LT" dirty="0"/>
              <a:t> teste bendrai atliktų testų kiekis </a:t>
            </a:r>
            <a:r>
              <a:rPr lang="lt-LT" dirty="0">
                <a:sym typeface="Wingdings" panose="05000000000000000000" pitchFamily="2" charset="2"/>
              </a:rPr>
              <a:t> </a:t>
            </a:r>
            <a:r>
              <a:rPr lang="en-GB" dirty="0">
                <a:sym typeface="Wingdings" panose="05000000000000000000" pitchFamily="2" charset="2"/>
              </a:rPr>
              <a:t>50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 err="1"/>
              <a:t>Testavimo</a:t>
            </a:r>
            <a:r>
              <a:rPr lang="en-GB" dirty="0"/>
              <a:t> </a:t>
            </a:r>
            <a:r>
              <a:rPr lang="en-GB" dirty="0" err="1"/>
              <a:t>aplinkos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lt-LT" dirty="0"/>
              <a:t>Windows </a:t>
            </a:r>
            <a:r>
              <a:rPr lang="en-GB" dirty="0"/>
              <a:t>10 HOME 22H2 64bit Windows 11 HOME 21H2 64bit</a:t>
            </a:r>
            <a:endParaRPr lang="lt-LT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Paveikslėlis 6" descr="Paveikslėlis, kuriame yra žinutė&#10;&#10;Automatiškai sugeneruotas aprašymas">
            <a:extLst>
              <a:ext uri="{FF2B5EF4-FFF2-40B4-BE49-F238E27FC236}">
                <a16:creationId xmlns:a16="http://schemas.microsoft.com/office/drawing/2014/main" id="{336E0AB1-B7CD-DE38-44DA-C1BCDAD15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7" r="16149" b="-1"/>
          <a:stretch/>
        </p:blipFill>
        <p:spPr>
          <a:xfrm>
            <a:off x="5841551" y="758952"/>
            <a:ext cx="4113439" cy="3161093"/>
          </a:xfrm>
          <a:custGeom>
            <a:avLst/>
            <a:gdLst/>
            <a:ahLst/>
            <a:cxnLst/>
            <a:rect l="l" t="t" r="r" b="b"/>
            <a:pathLst>
              <a:path w="4113439" h="3161093">
                <a:moveTo>
                  <a:pt x="0" y="0"/>
                </a:moveTo>
                <a:lnTo>
                  <a:pt x="4113439" y="0"/>
                </a:lnTo>
                <a:lnTo>
                  <a:pt x="4113439" y="2344272"/>
                </a:lnTo>
                <a:lnTo>
                  <a:pt x="2157387" y="2344272"/>
                </a:lnTo>
                <a:lnTo>
                  <a:pt x="2157387" y="3161093"/>
                </a:lnTo>
                <a:lnTo>
                  <a:pt x="0" y="3161093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0BB777E-3FE8-438B-AACF-8305018D7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35104" y="758952"/>
            <a:ext cx="2156896" cy="23442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C85416-F832-4998-AD95-A5A13D399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41553" y="4011484"/>
            <a:ext cx="2157385" cy="2094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aveikslėlis 4" descr="Paveikslėlis, kuriame yra gamta, daržovė&#10;&#10;Automatiškai sugeneruotas aprašymas">
            <a:extLst>
              <a:ext uri="{FF2B5EF4-FFF2-40B4-BE49-F238E27FC236}">
                <a16:creationId xmlns:a16="http://schemas.microsoft.com/office/drawing/2014/main" id="{1285E34F-7AED-395F-01BF-E8B5B46DC5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0" r="4" b="433"/>
          <a:stretch/>
        </p:blipFill>
        <p:spPr>
          <a:xfrm>
            <a:off x="8078561" y="3180016"/>
            <a:ext cx="4113439" cy="292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919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2B701DB-D35F-2CCA-33AA-F77E60B7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Test</a:t>
            </a:r>
            <a:r>
              <a:rPr lang="lt-LT" dirty="0"/>
              <a:t>ų rezultatai</a:t>
            </a:r>
          </a:p>
        </p:txBody>
      </p:sp>
      <p:graphicFrame>
        <p:nvGraphicFramePr>
          <p:cNvPr id="6" name="Turinio vietos rezervavimo ženklas 5">
            <a:extLst>
              <a:ext uri="{FF2B5EF4-FFF2-40B4-BE49-F238E27FC236}">
                <a16:creationId xmlns:a16="http://schemas.microsoft.com/office/drawing/2014/main" id="{E32EE306-7130-8B27-9D28-E31C11F41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826637"/>
              </p:ext>
            </p:extLst>
          </p:nvPr>
        </p:nvGraphicFramePr>
        <p:xfrm>
          <a:off x="1219071" y="2514600"/>
          <a:ext cx="4939134" cy="3345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E95AEBBC-DF0C-F5CA-020D-35EA9C29E2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6042806"/>
              </p:ext>
            </p:extLst>
          </p:nvPr>
        </p:nvGraphicFramePr>
        <p:xfrm>
          <a:off x="6158205" y="2514600"/>
          <a:ext cx="4814724" cy="3345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78117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A25BE50-69D8-3CF3-03A0-0B0D2E21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96" y="1231081"/>
            <a:ext cx="9144000" cy="1344168"/>
          </a:xfrm>
        </p:spPr>
        <p:txBody>
          <a:bodyPr>
            <a:normAutofit/>
          </a:bodyPr>
          <a:lstStyle/>
          <a:p>
            <a:r>
              <a:rPr lang="lt-LT" dirty="0"/>
              <a:t>Rasti defektai:</a:t>
            </a:r>
            <a:br>
              <a:rPr lang="lt-LT" dirty="0"/>
            </a:b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A02DD4C1-5CF2-CEA3-5B6E-715BB9E2C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103120"/>
            <a:ext cx="9144000" cy="352379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lt-LT" dirty="0"/>
              <a:t>Panaikinimo mygtuko prieinamumas, kai sąrašas tuščias arba nėra pasirinktas įrašas. Defekto prioritetas – </a:t>
            </a:r>
            <a:r>
              <a:rPr lang="lt-LT" dirty="0" err="1"/>
              <a:t>Medium</a:t>
            </a:r>
            <a:r>
              <a:rPr lang="lt-LT" dirty="0"/>
              <a:t>.</a:t>
            </a:r>
            <a:r>
              <a:rPr lang="lt-LT" b="0" i="0" dirty="0">
                <a:effectLst/>
                <a:latin typeface="Roboto" panose="02000000000000000000" pitchFamily="2" charset="0"/>
              </a:rPr>
              <a:t> </a:t>
            </a:r>
            <a:endParaRPr lang="lt-LT" dirty="0"/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Nėra galimybės grįžti iš pilno ekrano režimo. Defekto prioritetas – HIGH.</a:t>
            </a:r>
            <a:r>
              <a:rPr lang="lt-LT" b="0" i="0" dirty="0">
                <a:effectLst/>
                <a:latin typeface="Roboto" panose="02000000000000000000" pitchFamily="2" charset="0"/>
              </a:rPr>
              <a:t> </a:t>
            </a:r>
            <a:endParaRPr lang="lt-LT" dirty="0"/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Neveikia bendrinimo funkcija. Defekto prioritetas – HIGH.</a:t>
            </a:r>
            <a:r>
              <a:rPr lang="lt-LT" b="0" i="0" dirty="0">
                <a:effectLst/>
                <a:latin typeface="Roboto" panose="02000000000000000000" pitchFamily="2" charset="0"/>
              </a:rPr>
              <a:t> </a:t>
            </a:r>
            <a:endParaRPr lang="lt-LT" dirty="0"/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Nėra mygtukų paaiškinimų arba pavadinimų. Defekto prioritetas – </a:t>
            </a:r>
            <a:r>
              <a:rPr lang="lt-LT" dirty="0" err="1"/>
              <a:t>Medium</a:t>
            </a:r>
            <a:r>
              <a:rPr lang="lt-LT" dirty="0"/>
              <a:t>.</a:t>
            </a:r>
            <a:r>
              <a:rPr lang="lt-LT" b="0" i="0" dirty="0">
                <a:effectLst/>
                <a:latin typeface="Roboto" panose="02000000000000000000" pitchFamily="2" charset="0"/>
              </a:rPr>
              <a:t> </a:t>
            </a:r>
            <a:endParaRPr lang="lt-LT" dirty="0"/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Gramatinė klaida tarp parametrų parinkties pavadinimo. „</a:t>
            </a:r>
            <a:r>
              <a:rPr lang="lt-LT" dirty="0" err="1"/>
              <a:t>privcy</a:t>
            </a:r>
            <a:r>
              <a:rPr lang="lt-LT" dirty="0"/>
              <a:t>“. Defekto prioritetas – </a:t>
            </a:r>
            <a:r>
              <a:rPr lang="lt-LT" dirty="0" err="1"/>
              <a:t>Low</a:t>
            </a:r>
            <a:r>
              <a:rPr lang="lt-L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2326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79DAC6E-30B3-E835-69F4-2CF3DD80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Rasti defektai: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669C497B-0532-B62F-210C-1BDCBF01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9144000" cy="312724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lt-LT" dirty="0"/>
              <a:t>Pagrindinis langas turi truputį per mažas paraštes. Defekto prioritetas – </a:t>
            </a:r>
            <a:r>
              <a:rPr lang="lt-LT" dirty="0" err="1"/>
              <a:t>Medium</a:t>
            </a:r>
            <a:r>
              <a:rPr lang="lt-LT" dirty="0"/>
              <a:t>.</a:t>
            </a:r>
            <a:r>
              <a:rPr lang="lt-LT" b="0" i="0" dirty="0">
                <a:effectLst/>
                <a:latin typeface="Roboto" panose="02000000000000000000" pitchFamily="2" charset="0"/>
              </a:rPr>
              <a:t> </a:t>
            </a:r>
            <a:endParaRPr lang="lt-LT" dirty="0"/>
          </a:p>
          <a:p>
            <a:pPr marL="514350" indent="-514350">
              <a:buFont typeface="+mj-lt"/>
              <a:buAutoNum type="arabicPeriod" startAt="6"/>
            </a:pPr>
            <a:r>
              <a:rPr lang="lt-LT" dirty="0"/>
              <a:t>Sumažinus programos langą nebėra galimybės padaryti nuotrauką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lt-LT" dirty="0"/>
              <a:t>Privatumo apraše nėra paraščių. Defekto prioritetas – </a:t>
            </a:r>
            <a:r>
              <a:rPr lang="lt-LT" dirty="0" err="1"/>
              <a:t>Medium</a:t>
            </a:r>
            <a:r>
              <a:rPr lang="lt-LT" dirty="0"/>
              <a:t>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lt-LT" dirty="0"/>
              <a:t>Įrašo teksto laukas persikloja su varnelės teksto lauku. Defekto prioritetas – </a:t>
            </a:r>
            <a:r>
              <a:rPr lang="lt-LT" dirty="0" err="1"/>
              <a:t>Low</a:t>
            </a:r>
            <a:r>
              <a:rPr lang="lt-LT" dirty="0"/>
              <a:t>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lt-LT" dirty="0"/>
              <a:t>Fotoaparato laukas nėra sulygiuotas su įrašo pavadinimo ir aprašymo laukais. Defekto prioritetas – </a:t>
            </a:r>
            <a:r>
              <a:rPr lang="lt-LT" dirty="0" err="1"/>
              <a:t>Very</a:t>
            </a:r>
            <a:r>
              <a:rPr lang="lt-LT" dirty="0"/>
              <a:t> </a:t>
            </a:r>
            <a:r>
              <a:rPr lang="lt-LT" dirty="0" err="1"/>
              <a:t>Low</a:t>
            </a:r>
            <a:r>
              <a:rPr lang="lt-LT" dirty="0"/>
              <a:t>.</a:t>
            </a:r>
          </a:p>
          <a:p>
            <a:pPr marL="514350" indent="-514350">
              <a:buFont typeface="+mj-lt"/>
              <a:buAutoNum type="arabicPeriod" startAt="6"/>
            </a:pP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514350" indent="-514350">
              <a:buFont typeface="+mj-lt"/>
              <a:buAutoNum type="arabicPeriod" startAt="6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90569232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23E3229-48EF-A0A8-E3F5-A00687DD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Išvada</a:t>
            </a:r>
            <a:br>
              <a:rPr lang="lt-LT" dirty="0"/>
            </a:b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421A7BC1-F31B-140E-0E95-9CEE1127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09326"/>
            <a:ext cx="9144000" cy="312724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Abejose</a:t>
            </a:r>
            <a:r>
              <a:rPr lang="en-GB" dirty="0"/>
              <a:t> </a:t>
            </a:r>
            <a:r>
              <a:rPr lang="en-GB" dirty="0" err="1"/>
              <a:t>testamose</a:t>
            </a:r>
            <a:r>
              <a:rPr lang="en-GB" dirty="0"/>
              <a:t> </a:t>
            </a:r>
            <a:r>
              <a:rPr lang="en-GB" dirty="0" err="1"/>
              <a:t>aplinkose</a:t>
            </a:r>
            <a:r>
              <a:rPr lang="en-GB" dirty="0"/>
              <a:t> </a:t>
            </a:r>
            <a:r>
              <a:rPr lang="en-GB" dirty="0" err="1"/>
              <a:t>defektai</a:t>
            </a:r>
            <a:r>
              <a:rPr lang="en-GB" dirty="0"/>
              <a:t> </a:t>
            </a:r>
            <a:r>
              <a:rPr lang="en-GB" dirty="0" err="1"/>
              <a:t>buvo</a:t>
            </a:r>
            <a:r>
              <a:rPr lang="en-GB" dirty="0"/>
              <a:t> tie </a:t>
            </a:r>
            <a:r>
              <a:rPr lang="en-GB" dirty="0" err="1"/>
              <a:t>patys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Smoke </a:t>
            </a:r>
            <a:r>
              <a:rPr lang="en-GB" dirty="0" err="1"/>
              <a:t>testavime</a:t>
            </a:r>
            <a:r>
              <a:rPr lang="en-GB" dirty="0"/>
              <a:t> </a:t>
            </a:r>
            <a:r>
              <a:rPr lang="en-GB" dirty="0" err="1"/>
              <a:t>rastas</a:t>
            </a:r>
            <a:r>
              <a:rPr lang="en-GB" dirty="0"/>
              <a:t> </a:t>
            </a:r>
            <a:r>
              <a:rPr lang="en-GB" dirty="0" err="1"/>
              <a:t>vienas</a:t>
            </a:r>
            <a:r>
              <a:rPr lang="en-GB" dirty="0"/>
              <a:t> </a:t>
            </a:r>
            <a:r>
              <a:rPr lang="en-GB" dirty="0" err="1"/>
              <a:t>defektas</a:t>
            </a:r>
            <a:r>
              <a:rPr lang="en-GB" dirty="0"/>
              <a:t>, </a:t>
            </a:r>
            <a:r>
              <a:rPr lang="en-GB" dirty="0" err="1"/>
              <a:t>kuris</a:t>
            </a:r>
            <a:r>
              <a:rPr lang="en-GB" dirty="0"/>
              <a:t> </a:t>
            </a:r>
            <a:r>
              <a:rPr lang="en-GB" dirty="0" err="1"/>
              <a:t>neleid</a:t>
            </a:r>
            <a:r>
              <a:rPr lang="lt-LT" dirty="0" err="1"/>
              <a:t>žia</a:t>
            </a:r>
            <a:r>
              <a:rPr lang="lt-LT" dirty="0"/>
              <a:t> </a:t>
            </a:r>
            <a:r>
              <a:rPr lang="lt-LT" dirty="0" err="1"/>
              <a:t>vygdyti</a:t>
            </a:r>
            <a:r>
              <a:rPr lang="lt-LT" dirty="0"/>
              <a:t> </a:t>
            </a:r>
            <a:r>
              <a:rPr lang="en-GB"/>
              <a:t>bendrinimo</a:t>
            </a:r>
            <a:r>
              <a:rPr lang="lt-LT"/>
              <a:t> </a:t>
            </a:r>
            <a:r>
              <a:rPr lang="lt-LT" dirty="0"/>
              <a:t>funkcijos.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lt-LT" dirty="0" err="1"/>
              <a:t>Checklist</a:t>
            </a:r>
            <a:r>
              <a:rPr lang="lt-LT" dirty="0"/>
              <a:t> testavime rasti </a:t>
            </a:r>
            <a:r>
              <a:rPr lang="en-GB" dirty="0"/>
              <a:t>10</a:t>
            </a:r>
            <a:r>
              <a:rPr lang="lt-LT" dirty="0"/>
              <a:t> defektų</a:t>
            </a:r>
            <a:r>
              <a:rPr lang="en-GB" dirty="0"/>
              <a:t>, ta</a:t>
            </a:r>
            <a:r>
              <a:rPr lang="lt-LT" dirty="0" err="1"/>
              <a:t>čiau</a:t>
            </a:r>
            <a:r>
              <a:rPr lang="lt-LT" dirty="0"/>
              <a:t> iš jų yra du HIGH prioriteto defektai.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lt-LT" dirty="0"/>
              <a:t>Taigi manau, kad reiktų patobulinti programą bei ištaisyti esamus defektai. NO GO.  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97748481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0AA9F"/>
      </a:accent1>
      <a:accent2>
        <a:srgbClr val="7AAAB3"/>
      </a:accent2>
      <a:accent3>
        <a:srgbClr val="8CA3C1"/>
      </a:accent3>
      <a:accent4>
        <a:srgbClr val="7F7FBA"/>
      </a:accent4>
      <a:accent5>
        <a:srgbClr val="AA96C6"/>
      </a:accent5>
      <a:accent6>
        <a:srgbClr val="AF7FBA"/>
      </a:accent6>
      <a:hlink>
        <a:srgbClr val="AE697B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Plačiaekranė</PresentationFormat>
  <Paragraphs>34</Paragraphs>
  <Slides>7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5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7</vt:i4>
      </vt:variant>
    </vt:vector>
  </HeadingPairs>
  <TitlesOfParts>
    <vt:vector size="13" baseType="lpstr">
      <vt:lpstr>Aharoni</vt:lpstr>
      <vt:lpstr>Arial</vt:lpstr>
      <vt:lpstr>Avenir Next LT Pro</vt:lpstr>
      <vt:lpstr>Roboto</vt:lpstr>
      <vt:lpstr>Wingdings</vt:lpstr>
      <vt:lpstr>PrismaticVTI</vt:lpstr>
      <vt:lpstr>Simple Note  Book</vt:lpstr>
      <vt:lpstr>Pagridinės programos funkcijos</vt:lpstr>
      <vt:lpstr>Atlikti testai  </vt:lpstr>
      <vt:lpstr>Testų rezultatai</vt:lpstr>
      <vt:lpstr>Rasti defektai: </vt:lpstr>
      <vt:lpstr>Rasti defektai:</vt:lpstr>
      <vt:lpstr>Išvada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Note  Book</dc:title>
  <dc:creator>Ulevičius Kornelijus</dc:creator>
  <cp:lastModifiedBy>Ulevičius Kornelijus</cp:lastModifiedBy>
  <cp:revision>5</cp:revision>
  <dcterms:created xsi:type="dcterms:W3CDTF">2022-11-09T15:16:17Z</dcterms:created>
  <dcterms:modified xsi:type="dcterms:W3CDTF">2022-11-10T01:11:38Z</dcterms:modified>
</cp:coreProperties>
</file>