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8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1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9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4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8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FD62678-1F2E-466D-AAA7-F1464A45CF3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9036CF-0E25-42D5-8F76-4B0DCA22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nkanokDP/DB-Connect.git" TargetMode="External"/><Relationship Id="rId2" Type="http://schemas.openxmlformats.org/officeDocument/2006/relationships/hyperlink" Target="https://youtu.be/AG3oUzLpAX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11716" y="1772819"/>
            <a:ext cx="4176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DB Connect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0462" y="3541690"/>
            <a:ext cx="6980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chemeClr val="bg1"/>
                </a:solidFill>
              </a:rPr>
              <a:t>จัดทำโดย</a:t>
            </a:r>
          </a:p>
          <a:p>
            <a:r>
              <a:rPr lang="th-TH" sz="2400" dirty="0" smtClean="0">
                <a:solidFill>
                  <a:schemeClr val="bg1"/>
                </a:solidFill>
              </a:rPr>
              <a:t>นางสาวกรกนก ดาราเพ็ญ  รหัสนิสิต </a:t>
            </a:r>
            <a:r>
              <a:rPr lang="en-US" sz="1600" dirty="0" smtClean="0">
                <a:solidFill>
                  <a:schemeClr val="bg1"/>
                </a:solidFill>
              </a:rPr>
              <a:t>6530300015</a:t>
            </a:r>
            <a:endParaRPr lang="th-TH" sz="1600" dirty="0" smtClean="0">
              <a:solidFill>
                <a:schemeClr val="bg1"/>
              </a:solidFill>
            </a:endParaRPr>
          </a:p>
          <a:p>
            <a:r>
              <a:rPr lang="th-TH" sz="2400" dirty="0" smtClean="0">
                <a:solidFill>
                  <a:schemeClr val="bg1"/>
                </a:solidFill>
              </a:rPr>
              <a:t>รหัสวิชา </a:t>
            </a:r>
            <a:r>
              <a:rPr lang="en-US" sz="1600" dirty="0" smtClean="0">
                <a:solidFill>
                  <a:schemeClr val="bg1"/>
                </a:solidFill>
              </a:rPr>
              <a:t>036031112-65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th-TH" sz="2400" dirty="0" smtClean="0">
                <a:solidFill>
                  <a:schemeClr val="bg1"/>
                </a:solidFill>
              </a:rPr>
              <a:t>ชื่อวิชา </a:t>
            </a:r>
            <a:r>
              <a:rPr lang="en-US" sz="1600" dirty="0" smtClean="0">
                <a:solidFill>
                  <a:schemeClr val="bg1"/>
                </a:solidFill>
              </a:rPr>
              <a:t>Programming Fundamentals II</a:t>
            </a:r>
          </a:p>
          <a:p>
            <a:r>
              <a:rPr lang="th-TH" sz="2400" dirty="0" smtClean="0">
                <a:solidFill>
                  <a:schemeClr val="bg1"/>
                </a:solidFill>
              </a:rPr>
              <a:t>อาตารย์ผู้สอน กุลวดี สมบูรณ์วิวัฒน์</a:t>
            </a:r>
          </a:p>
          <a:p>
            <a:r>
              <a:rPr lang="th-TH" sz="2400" dirty="0" smtClean="0">
                <a:solidFill>
                  <a:schemeClr val="bg1"/>
                </a:solidFill>
              </a:rPr>
              <a:t>ปีการศึกษา </a:t>
            </a:r>
            <a:r>
              <a:rPr lang="en-US" sz="1600" dirty="0" smtClean="0">
                <a:solidFill>
                  <a:schemeClr val="bg1"/>
                </a:solidFill>
              </a:rPr>
              <a:t>2565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587" y="986368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Algorithm DB Connect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7" y="2552700"/>
            <a:ext cx="3390900" cy="3746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552700"/>
            <a:ext cx="3030537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654" y="986368"/>
            <a:ext cx="8761413" cy="706964"/>
          </a:xfrm>
        </p:spPr>
        <p:txBody>
          <a:bodyPr/>
          <a:lstStyle/>
          <a:p>
            <a:r>
              <a:rPr lang="en-US" dirty="0" smtClean="0"/>
              <a:t>Source Code DB Connect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54" y="2425700"/>
            <a:ext cx="8003894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254" y="1024468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Source Code DB Connect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82" y="2476500"/>
            <a:ext cx="892438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554" y="999068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Source Code DB Connect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91" y="2362200"/>
            <a:ext cx="663160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554" y="999068"/>
            <a:ext cx="8761413" cy="706964"/>
          </a:xfrm>
        </p:spPr>
        <p:txBody>
          <a:bodyPr/>
          <a:lstStyle/>
          <a:p>
            <a:r>
              <a:rPr lang="en-US" dirty="0"/>
              <a:t>Source Code DB Connect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37" y="2413000"/>
            <a:ext cx="8016446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954" y="999068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Source Code DB Connect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81" y="2743200"/>
            <a:ext cx="929458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354" y="1100668"/>
            <a:ext cx="8761413" cy="706964"/>
          </a:xfrm>
        </p:spPr>
        <p:txBody>
          <a:bodyPr/>
          <a:lstStyle/>
          <a:p>
            <a:r>
              <a:rPr lang="en-US" dirty="0" smtClean="0"/>
              <a:t>YOUTUBE and 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3100" y="31115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https://youtu.be/AG3oUzLpAX8</a:t>
            </a:r>
            <a:r>
              <a:rPr lang="en-US" dirty="0" smtClean="0"/>
              <a:t>    </a:t>
            </a:r>
            <a:r>
              <a:rPr lang="en-US" dirty="0" err="1" smtClean="0"/>
              <a:t>Youtube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https://github.com/KornkanokDP/DB-Connect.git</a:t>
            </a:r>
            <a:r>
              <a:rPr lang="en-US" dirty="0" smtClean="0"/>
              <a:t>    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381" y="1012304"/>
            <a:ext cx="8761413" cy="706964"/>
          </a:xfrm>
        </p:spPr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58" y="2478156"/>
            <a:ext cx="4590222" cy="2958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77" y="2023818"/>
            <a:ext cx="3943216" cy="34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783" y="1013424"/>
            <a:ext cx="8761413" cy="706964"/>
          </a:xfrm>
        </p:spPr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12" y="2358887"/>
            <a:ext cx="4294118" cy="3152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65" y="2616270"/>
            <a:ext cx="5160447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783" y="1013424"/>
            <a:ext cx="8761413" cy="706964"/>
          </a:xfrm>
        </p:spPr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65" y="2332381"/>
            <a:ext cx="4213778" cy="3558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70" y="2332381"/>
            <a:ext cx="4349160" cy="35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783" y="973668"/>
            <a:ext cx="8761413" cy="706964"/>
          </a:xfrm>
        </p:spPr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23" y="2385391"/>
            <a:ext cx="4307860" cy="3452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18" y="2385391"/>
            <a:ext cx="4376813" cy="34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389" y="1026677"/>
            <a:ext cx="8761413" cy="706964"/>
          </a:xfrm>
        </p:spPr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9" y="2372139"/>
            <a:ext cx="4461044" cy="3412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89" y="2372139"/>
            <a:ext cx="6250870" cy="24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980" y="986920"/>
            <a:ext cx="8761413" cy="706964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11" y="2425148"/>
            <a:ext cx="6061044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954" y="1024468"/>
            <a:ext cx="8761413" cy="706964"/>
          </a:xfrm>
        </p:spPr>
        <p:txBody>
          <a:bodyPr/>
          <a:lstStyle/>
          <a:p>
            <a:r>
              <a:rPr lang="en-US" dirty="0" smtClean="0"/>
              <a:t>Algorithm DB Connect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07" y="2438400"/>
            <a:ext cx="3687693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07" y="2438400"/>
            <a:ext cx="3687693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254" y="1049868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Algorithm DB Connect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25" y="2540000"/>
            <a:ext cx="3977975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78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Cordia New</vt:lpstr>
      <vt:lpstr>Wingdings 3</vt:lpstr>
      <vt:lpstr>Ion Boardroom</vt:lpstr>
      <vt:lpstr>PowerPoint Presentation</vt:lpstr>
      <vt:lpstr>UI</vt:lpstr>
      <vt:lpstr>UI</vt:lpstr>
      <vt:lpstr>UI</vt:lpstr>
      <vt:lpstr>UI</vt:lpstr>
      <vt:lpstr>UI</vt:lpstr>
      <vt:lpstr>Class Diagram</vt:lpstr>
      <vt:lpstr>Algorithm DB Connect</vt:lpstr>
      <vt:lpstr>Algorithm DB Connect</vt:lpstr>
      <vt:lpstr>Algorithm DB Connect</vt:lpstr>
      <vt:lpstr>Source Code DB Connect</vt:lpstr>
      <vt:lpstr>Source Code DB Connect</vt:lpstr>
      <vt:lpstr>Source Code DB Connect</vt:lpstr>
      <vt:lpstr>Source Code DB Connect</vt:lpstr>
      <vt:lpstr>Source Code DB Connect</vt:lpstr>
      <vt:lpstr>YOUTUBE and GITHUB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Kornkanok</dc:creator>
  <cp:lastModifiedBy>Kornkanok</cp:lastModifiedBy>
  <cp:revision>6</cp:revision>
  <dcterms:created xsi:type="dcterms:W3CDTF">2023-04-04T08:05:29Z</dcterms:created>
  <dcterms:modified xsi:type="dcterms:W3CDTF">2023-04-04T09:54:16Z</dcterms:modified>
</cp:coreProperties>
</file>