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80" r:id="rId4"/>
    <p:sldId id="273" r:id="rId5"/>
    <p:sldId id="271" r:id="rId6"/>
    <p:sldId id="289" r:id="rId7"/>
    <p:sldId id="290" r:id="rId8"/>
    <p:sldId id="274" r:id="rId9"/>
    <p:sldId id="275" r:id="rId10"/>
    <p:sldId id="276" r:id="rId11"/>
    <p:sldId id="277" r:id="rId12"/>
    <p:sldId id="278" r:id="rId13"/>
    <p:sldId id="293" r:id="rId14"/>
    <p:sldId id="284" r:id="rId15"/>
    <p:sldId id="281" r:id="rId16"/>
    <p:sldId id="285" r:id="rId17"/>
    <p:sldId id="286" r:id="rId18"/>
    <p:sldId id="282" r:id="rId19"/>
    <p:sldId id="283" r:id="rId20"/>
    <p:sldId id="288" r:id="rId21"/>
    <p:sldId id="287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3A32-12A3-1541-877A-8BFD90B0AF04}" v="10" dt="2023-05-06T03:25:57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te Kuacharoen" userId="5b387be2-484c-439c-9378-3f065264287f" providerId="ADAL" clId="{54F1C99C-27F4-4B4F-B5F4-C707A9F7FBC3}"/>
    <pc:docChg chg="undo custSel addSld modSld">
      <pc:chgData name="Pramote Kuacharoen" userId="5b387be2-484c-439c-9378-3f065264287f" providerId="ADAL" clId="{54F1C99C-27F4-4B4F-B5F4-C707A9F7FBC3}" dt="2022-11-08T21:18:15.705" v="86" actId="700"/>
      <pc:docMkLst>
        <pc:docMk/>
      </pc:docMkLst>
      <pc:sldChg chg="modSp mod">
        <pc:chgData name="Pramote Kuacharoen" userId="5b387be2-484c-439c-9378-3f065264287f" providerId="ADAL" clId="{54F1C99C-27F4-4B4F-B5F4-C707A9F7FBC3}" dt="2022-11-01T10:57:56.329" v="10" actId="1076"/>
        <pc:sldMkLst>
          <pc:docMk/>
          <pc:sldMk cId="862811322" sldId="277"/>
        </pc:sldMkLst>
        <pc:spChg chg="mod">
          <ac:chgData name="Pramote Kuacharoen" userId="5b387be2-484c-439c-9378-3f065264287f" providerId="ADAL" clId="{54F1C99C-27F4-4B4F-B5F4-C707A9F7FBC3}" dt="2022-11-01T10:57:45.503" v="9" actId="27636"/>
          <ac:spMkLst>
            <pc:docMk/>
            <pc:sldMk cId="862811322" sldId="277"/>
            <ac:spMk id="2" creationId="{FF547991-5D67-FB45-8EA6-E0C4DF80320A}"/>
          </ac:spMkLst>
        </pc:spChg>
        <pc:spChg chg="mod">
          <ac:chgData name="Pramote Kuacharoen" userId="5b387be2-484c-439c-9378-3f065264287f" providerId="ADAL" clId="{54F1C99C-27F4-4B4F-B5F4-C707A9F7FBC3}" dt="2022-11-01T10:56:59.594" v="3"/>
          <ac:spMkLst>
            <pc:docMk/>
            <pc:sldMk cId="862811322" sldId="277"/>
            <ac:spMk id="3" creationId="{4B029F04-071F-C24C-90C6-1E21338A9AB4}"/>
          </ac:spMkLst>
        </pc:spChg>
        <pc:picChg chg="mod">
          <ac:chgData name="Pramote Kuacharoen" userId="5b387be2-484c-439c-9378-3f065264287f" providerId="ADAL" clId="{54F1C99C-27F4-4B4F-B5F4-C707A9F7FBC3}" dt="2022-11-01T10:57:56.329" v="10" actId="1076"/>
          <ac:picMkLst>
            <pc:docMk/>
            <pc:sldMk cId="862811322" sldId="277"/>
            <ac:picMk id="4098" creationId="{886B8DD0-E6D5-9246-AF38-3FCFA999717C}"/>
          </ac:picMkLst>
        </pc:picChg>
      </pc:sldChg>
      <pc:sldChg chg="addSp delSp modSp new mod modClrScheme chgLayout">
        <pc:chgData name="Pramote Kuacharoen" userId="5b387be2-484c-439c-9378-3f065264287f" providerId="ADAL" clId="{54F1C99C-27F4-4B4F-B5F4-C707A9F7FBC3}" dt="2022-11-08T21:05:54.965" v="37" actId="1076"/>
        <pc:sldMkLst>
          <pc:docMk/>
          <pc:sldMk cId="2608702416" sldId="289"/>
        </pc:sldMkLst>
        <pc:spChg chg="mod ord">
          <ac:chgData name="Pramote Kuacharoen" userId="5b387be2-484c-439c-9378-3f065264287f" providerId="ADAL" clId="{54F1C99C-27F4-4B4F-B5F4-C707A9F7FBC3}" dt="2022-11-08T21:05:51.902" v="36" actId="700"/>
          <ac:spMkLst>
            <pc:docMk/>
            <pc:sldMk cId="2608702416" sldId="289"/>
            <ac:spMk id="2" creationId="{95E4ED3C-6267-531B-D4DB-9EF59B35ED3F}"/>
          </ac:spMkLst>
        </pc:spChg>
        <pc:spChg chg="del">
          <ac:chgData name="Pramote Kuacharoen" userId="5b387be2-484c-439c-9378-3f065264287f" providerId="ADAL" clId="{54F1C99C-27F4-4B4F-B5F4-C707A9F7FBC3}" dt="2022-11-08T21:02:58.966" v="13"/>
          <ac:spMkLst>
            <pc:docMk/>
            <pc:sldMk cId="2608702416" sldId="289"/>
            <ac:spMk id="3" creationId="{2A1A3F17-C135-6F4E-FC55-6E0DD9C0131F}"/>
          </ac:spMkLst>
        </pc:spChg>
        <pc:spChg chg="add mod ord">
          <ac:chgData name="Pramote Kuacharoen" userId="5b387be2-484c-439c-9378-3f065264287f" providerId="ADAL" clId="{54F1C99C-27F4-4B4F-B5F4-C707A9F7FBC3}" dt="2022-11-08T21:05:51.902" v="36" actId="700"/>
          <ac:spMkLst>
            <pc:docMk/>
            <pc:sldMk cId="2608702416" sldId="289"/>
            <ac:spMk id="7" creationId="{47B5F1C6-AD8A-33B0-EA36-C68757DFE579}"/>
          </ac:spMkLst>
        </pc:spChg>
        <pc:spChg chg="add del mod ord">
          <ac:chgData name="Pramote Kuacharoen" userId="5b387be2-484c-439c-9378-3f065264287f" providerId="ADAL" clId="{54F1C99C-27F4-4B4F-B5F4-C707A9F7FBC3}" dt="2022-11-08T21:03:37.789" v="19" actId="700"/>
          <ac:spMkLst>
            <pc:docMk/>
            <pc:sldMk cId="2608702416" sldId="289"/>
            <ac:spMk id="9" creationId="{890638FE-7776-7E1A-CEC2-FDC556B8E51B}"/>
          </ac:spMkLst>
        </pc:spChg>
        <pc:spChg chg="add del mod ord">
          <ac:chgData name="Pramote Kuacharoen" userId="5b387be2-484c-439c-9378-3f065264287f" providerId="ADAL" clId="{54F1C99C-27F4-4B4F-B5F4-C707A9F7FBC3}" dt="2022-11-08T21:04:52.891" v="28" actId="700"/>
          <ac:spMkLst>
            <pc:docMk/>
            <pc:sldMk cId="2608702416" sldId="289"/>
            <ac:spMk id="10" creationId="{636DC852-F058-3FF6-44ED-96EF3DDD36C2}"/>
          </ac:spMkLst>
        </pc:spChg>
        <pc:spChg chg="add del mod ord">
          <ac:chgData name="Pramote Kuacharoen" userId="5b387be2-484c-439c-9378-3f065264287f" providerId="ADAL" clId="{54F1C99C-27F4-4B4F-B5F4-C707A9F7FBC3}" dt="2022-11-08T21:05:51.902" v="36" actId="700"/>
          <ac:spMkLst>
            <pc:docMk/>
            <pc:sldMk cId="2608702416" sldId="289"/>
            <ac:spMk id="11" creationId="{4D0FE2B4-14BD-E493-A71F-203D0F380A1D}"/>
          </ac:spMkLst>
        </pc:spChg>
        <pc:picChg chg="add del mod ord">
          <ac:chgData name="Pramote Kuacharoen" userId="5b387be2-484c-439c-9378-3f065264287f" providerId="ADAL" clId="{54F1C99C-27F4-4B4F-B5F4-C707A9F7FBC3}" dt="2022-11-08T21:03:15.938" v="15" actId="21"/>
          <ac:picMkLst>
            <pc:docMk/>
            <pc:sldMk cId="2608702416" sldId="289"/>
            <ac:picMk id="5" creationId="{C58905D8-A8D5-6AEE-105C-B730B1DBBBA3}"/>
          </ac:picMkLst>
        </pc:picChg>
        <pc:picChg chg="add mod">
          <ac:chgData name="Pramote Kuacharoen" userId="5b387be2-484c-439c-9378-3f065264287f" providerId="ADAL" clId="{54F1C99C-27F4-4B4F-B5F4-C707A9F7FBC3}" dt="2022-11-08T21:05:54.965" v="37" actId="1076"/>
          <ac:picMkLst>
            <pc:docMk/>
            <pc:sldMk cId="2608702416" sldId="289"/>
            <ac:picMk id="8" creationId="{09DA1396-20D7-DE20-5914-3D2C6697C7D6}"/>
          </ac:picMkLst>
        </pc:picChg>
      </pc:sldChg>
      <pc:sldChg chg="modSp new mod">
        <pc:chgData name="Pramote Kuacharoen" userId="5b387be2-484c-439c-9378-3f065264287f" providerId="ADAL" clId="{54F1C99C-27F4-4B4F-B5F4-C707A9F7FBC3}" dt="2022-11-08T21:08:55.505" v="53" actId="20577"/>
        <pc:sldMkLst>
          <pc:docMk/>
          <pc:sldMk cId="859312146" sldId="290"/>
        </pc:sldMkLst>
        <pc:spChg chg="mod">
          <ac:chgData name="Pramote Kuacharoen" userId="5b387be2-484c-439c-9378-3f065264287f" providerId="ADAL" clId="{54F1C99C-27F4-4B4F-B5F4-C707A9F7FBC3}" dt="2022-11-08T21:07:31.122" v="39"/>
          <ac:spMkLst>
            <pc:docMk/>
            <pc:sldMk cId="859312146" sldId="290"/>
            <ac:spMk id="2" creationId="{9BD8EDCF-6FD9-F2CD-EBA0-651BE01CD7C4}"/>
          </ac:spMkLst>
        </pc:spChg>
        <pc:spChg chg="mod">
          <ac:chgData name="Pramote Kuacharoen" userId="5b387be2-484c-439c-9378-3f065264287f" providerId="ADAL" clId="{54F1C99C-27F4-4B4F-B5F4-C707A9F7FBC3}" dt="2022-11-08T21:08:55.505" v="53" actId="20577"/>
          <ac:spMkLst>
            <pc:docMk/>
            <pc:sldMk cId="859312146" sldId="290"/>
            <ac:spMk id="3" creationId="{64160D3C-94E3-2448-AA0E-329E89056CD6}"/>
          </ac:spMkLst>
        </pc:spChg>
      </pc:sldChg>
      <pc:sldChg chg="addSp delSp modSp new mod modClrScheme chgLayout">
        <pc:chgData name="Pramote Kuacharoen" userId="5b387be2-484c-439c-9378-3f065264287f" providerId="ADAL" clId="{54F1C99C-27F4-4B4F-B5F4-C707A9F7FBC3}" dt="2022-11-08T21:18:15.705" v="86" actId="700"/>
        <pc:sldMkLst>
          <pc:docMk/>
          <pc:sldMk cId="1549821121" sldId="291"/>
        </pc:sldMkLst>
        <pc:spChg chg="del mod ord">
          <ac:chgData name="Pramote Kuacharoen" userId="5b387be2-484c-439c-9378-3f065264287f" providerId="ADAL" clId="{54F1C99C-27F4-4B4F-B5F4-C707A9F7FBC3}" dt="2022-11-08T21:11:08.586" v="58" actId="700"/>
          <ac:spMkLst>
            <pc:docMk/>
            <pc:sldMk cId="1549821121" sldId="291"/>
            <ac:spMk id="2" creationId="{F4B0638A-0C16-E4A7-9C6C-78800C83C3F4}"/>
          </ac:spMkLst>
        </pc:spChg>
        <pc:spChg chg="add mod ord">
          <ac:chgData name="Pramote Kuacharoen" userId="5b387be2-484c-439c-9378-3f065264287f" providerId="ADAL" clId="{54F1C99C-27F4-4B4F-B5F4-C707A9F7FBC3}" dt="2022-11-08T21:18:15.705" v="86" actId="700"/>
          <ac:spMkLst>
            <pc:docMk/>
            <pc:sldMk cId="1549821121" sldId="291"/>
            <ac:spMk id="5" creationId="{E48858CD-F09E-EFBD-1C03-0DF38F05B016}"/>
          </ac:spMkLst>
        </pc:spChg>
        <pc:spChg chg="add del mod ord">
          <ac:chgData name="Pramote Kuacharoen" userId="5b387be2-484c-439c-9378-3f065264287f" providerId="ADAL" clId="{54F1C99C-27F4-4B4F-B5F4-C707A9F7FBC3}" dt="2022-11-08T21:18:15.705" v="86" actId="700"/>
          <ac:spMkLst>
            <pc:docMk/>
            <pc:sldMk cId="1549821121" sldId="291"/>
            <ac:spMk id="6" creationId="{FF37B2F8-AB80-085C-ED40-09FCFD01D3BF}"/>
          </ac:spMkLst>
        </pc:spChg>
        <pc:picChg chg="add mod">
          <ac:chgData name="Pramote Kuacharoen" userId="5b387be2-484c-439c-9378-3f065264287f" providerId="ADAL" clId="{54F1C99C-27F4-4B4F-B5F4-C707A9F7FBC3}" dt="2022-11-08T21:11:17.123" v="61" actId="1076"/>
          <ac:picMkLst>
            <pc:docMk/>
            <pc:sldMk cId="1549821121" sldId="291"/>
            <ac:picMk id="4" creationId="{A9F01781-86C5-10CA-AEE3-7A4273D1AAD8}"/>
          </ac:picMkLst>
        </pc:picChg>
      </pc:sldChg>
      <pc:sldChg chg="modSp new mod">
        <pc:chgData name="Pramote Kuacharoen" userId="5b387be2-484c-439c-9378-3f065264287f" providerId="ADAL" clId="{54F1C99C-27F4-4B4F-B5F4-C707A9F7FBC3}" dt="2022-11-08T21:16:08.248" v="85" actId="20577"/>
        <pc:sldMkLst>
          <pc:docMk/>
          <pc:sldMk cId="3618403746" sldId="292"/>
        </pc:sldMkLst>
        <pc:spChg chg="mod">
          <ac:chgData name="Pramote Kuacharoen" userId="5b387be2-484c-439c-9378-3f065264287f" providerId="ADAL" clId="{54F1C99C-27F4-4B4F-B5F4-C707A9F7FBC3}" dt="2022-11-08T21:16:08.248" v="85" actId="20577"/>
          <ac:spMkLst>
            <pc:docMk/>
            <pc:sldMk cId="3618403746" sldId="292"/>
            <ac:spMk id="3" creationId="{A52C562B-F405-F704-6D62-945E012F8EEB}"/>
          </ac:spMkLst>
        </pc:spChg>
      </pc:sldChg>
    </pc:docChg>
  </pc:docChgLst>
  <pc:docChgLst>
    <pc:chgData name="Pramote Kuacharoen" userId="5b387be2-484c-439c-9378-3f065264287f" providerId="ADAL" clId="{AA503A32-12A3-1541-877A-8BFD90B0AF04}"/>
    <pc:docChg chg="custSel addSld modSld">
      <pc:chgData name="Pramote Kuacharoen" userId="5b387be2-484c-439c-9378-3f065264287f" providerId="ADAL" clId="{AA503A32-12A3-1541-877A-8BFD90B0AF04}" dt="2023-05-06T03:26:18.742" v="51" actId="1076"/>
      <pc:docMkLst>
        <pc:docMk/>
      </pc:docMkLst>
      <pc:sldChg chg="addSp delSp modSp mod">
        <pc:chgData name="Pramote Kuacharoen" userId="5b387be2-484c-439c-9378-3f065264287f" providerId="ADAL" clId="{AA503A32-12A3-1541-877A-8BFD90B0AF04}" dt="2023-05-06T03:26:18.742" v="51" actId="1076"/>
        <pc:sldMkLst>
          <pc:docMk/>
          <pc:sldMk cId="1042498957" sldId="281"/>
        </pc:sldMkLst>
        <pc:spChg chg="mod">
          <ac:chgData name="Pramote Kuacharoen" userId="5b387be2-484c-439c-9378-3f065264287f" providerId="ADAL" clId="{AA503A32-12A3-1541-877A-8BFD90B0AF04}" dt="2023-05-06T03:26:13.019" v="50" actId="1076"/>
          <ac:spMkLst>
            <pc:docMk/>
            <pc:sldMk cId="1042498957" sldId="281"/>
            <ac:spMk id="3" creationId="{685F3809-5DFB-7B32-197E-A19F86CBA6AA}"/>
          </ac:spMkLst>
        </pc:spChg>
        <pc:picChg chg="add del mod">
          <ac:chgData name="Pramote Kuacharoen" userId="5b387be2-484c-439c-9378-3f065264287f" providerId="ADAL" clId="{AA503A32-12A3-1541-877A-8BFD90B0AF04}" dt="2023-05-06T03:25:37.536" v="44" actId="478"/>
          <ac:picMkLst>
            <pc:docMk/>
            <pc:sldMk cId="1042498957" sldId="281"/>
            <ac:picMk id="5" creationId="{530185E3-C759-3047-99D6-1E00583B04A9}"/>
          </ac:picMkLst>
        </pc:picChg>
        <pc:picChg chg="add mod">
          <ac:chgData name="Pramote Kuacharoen" userId="5b387be2-484c-439c-9378-3f065264287f" providerId="ADAL" clId="{AA503A32-12A3-1541-877A-8BFD90B0AF04}" dt="2023-05-06T03:26:18.742" v="51" actId="1076"/>
          <ac:picMkLst>
            <pc:docMk/>
            <pc:sldMk cId="1042498957" sldId="281"/>
            <ac:picMk id="7" creationId="{05C35AFA-BC90-2720-725D-B60B7DD42F34}"/>
          </ac:picMkLst>
        </pc:picChg>
      </pc:sldChg>
      <pc:sldChg chg="addSp delSp modSp mod">
        <pc:chgData name="Pramote Kuacharoen" userId="5b387be2-484c-439c-9378-3f065264287f" providerId="ADAL" clId="{AA503A32-12A3-1541-877A-8BFD90B0AF04}" dt="2023-04-28T08:32:56.051" v="6" actId="1076"/>
        <pc:sldMkLst>
          <pc:docMk/>
          <pc:sldMk cId="2608702416" sldId="289"/>
        </pc:sldMkLst>
        <pc:picChg chg="del">
          <ac:chgData name="Pramote Kuacharoen" userId="5b387be2-484c-439c-9378-3f065264287f" providerId="ADAL" clId="{AA503A32-12A3-1541-877A-8BFD90B0AF04}" dt="2023-04-28T08:32:46.865" v="2" actId="478"/>
          <ac:picMkLst>
            <pc:docMk/>
            <pc:sldMk cId="2608702416" sldId="289"/>
            <ac:picMk id="8" creationId="{09DA1396-20D7-DE20-5914-3D2C6697C7D6}"/>
          </ac:picMkLst>
        </pc:picChg>
        <pc:picChg chg="add mod">
          <ac:chgData name="Pramote Kuacharoen" userId="5b387be2-484c-439c-9378-3f065264287f" providerId="ADAL" clId="{AA503A32-12A3-1541-877A-8BFD90B0AF04}" dt="2023-04-28T08:32:56.051" v="6" actId="1076"/>
          <ac:picMkLst>
            <pc:docMk/>
            <pc:sldMk cId="2608702416" sldId="289"/>
            <ac:picMk id="1026" creationId="{BBC12C7E-454A-5B52-DDDA-C61C664C507D}"/>
          </ac:picMkLst>
        </pc:picChg>
      </pc:sldChg>
      <pc:sldChg chg="addSp delSp modSp new mod modClrScheme chgLayout">
        <pc:chgData name="Pramote Kuacharoen" userId="5b387be2-484c-439c-9378-3f065264287f" providerId="ADAL" clId="{AA503A32-12A3-1541-877A-8BFD90B0AF04}" dt="2023-04-29T05:40:27.563" v="36" actId="1076"/>
        <pc:sldMkLst>
          <pc:docMk/>
          <pc:sldMk cId="3277271940" sldId="293"/>
        </pc:sldMkLst>
        <pc:spChg chg="add del mod ord">
          <ac:chgData name="Pramote Kuacharoen" userId="5b387be2-484c-439c-9378-3f065264287f" providerId="ADAL" clId="{AA503A32-12A3-1541-877A-8BFD90B0AF04}" dt="2023-04-29T05:39:24.554" v="9" actId="700"/>
          <ac:spMkLst>
            <pc:docMk/>
            <pc:sldMk cId="3277271940" sldId="293"/>
            <ac:spMk id="2" creationId="{DDD20784-E2FE-D286-795F-3C90A3B384F7}"/>
          </ac:spMkLst>
        </pc:spChg>
        <pc:spChg chg="add mod ord">
          <ac:chgData name="Pramote Kuacharoen" userId="5b387be2-484c-439c-9378-3f065264287f" providerId="ADAL" clId="{AA503A32-12A3-1541-877A-8BFD90B0AF04}" dt="2023-04-29T05:40:21.783" v="35" actId="700"/>
          <ac:spMkLst>
            <pc:docMk/>
            <pc:sldMk cId="3277271940" sldId="293"/>
            <ac:spMk id="3" creationId="{26187F12-50E7-AAE6-1FAD-AEDFEA236569}"/>
          </ac:spMkLst>
        </pc:spChg>
        <pc:spChg chg="add del mod ord">
          <ac:chgData name="Pramote Kuacharoen" userId="5b387be2-484c-439c-9378-3f065264287f" providerId="ADAL" clId="{AA503A32-12A3-1541-877A-8BFD90B0AF04}" dt="2023-04-29T05:40:21.783" v="35" actId="700"/>
          <ac:spMkLst>
            <pc:docMk/>
            <pc:sldMk cId="3277271940" sldId="293"/>
            <ac:spMk id="4" creationId="{C3156736-2869-216E-4F5C-6D5D57C7A110}"/>
          </ac:spMkLst>
        </pc:spChg>
        <pc:spChg chg="add mod">
          <ac:chgData name="Pramote Kuacharoen" userId="5b387be2-484c-439c-9378-3f065264287f" providerId="ADAL" clId="{AA503A32-12A3-1541-877A-8BFD90B0AF04}" dt="2023-04-29T05:40:27.563" v="36" actId="1076"/>
          <ac:spMkLst>
            <pc:docMk/>
            <pc:sldMk cId="3277271940" sldId="293"/>
            <ac:spMk id="5" creationId="{94DB5E80-2A2F-3F26-6AC3-8CC1933BA028}"/>
          </ac:spMkLst>
        </pc:spChg>
      </pc:sldChg>
    </pc:docChg>
  </pc:docChgLst>
  <pc:docChgLst>
    <pc:chgData name="Pramote Kuacharoen" userId="5b387be2-484c-439c-9378-3f065264287f" providerId="ADAL" clId="{9639231C-7C39-8144-9162-18226C6AC46B}"/>
    <pc:docChg chg="undo custSel addSld delSld modSld sldOrd">
      <pc:chgData name="Pramote Kuacharoen" userId="5b387be2-484c-439c-9378-3f065264287f" providerId="ADAL" clId="{9639231C-7C39-8144-9162-18226C6AC46B}" dt="2022-02-13T05:52:20.788" v="568" actId="1076"/>
      <pc:docMkLst>
        <pc:docMk/>
      </pc:docMkLst>
      <pc:sldChg chg="modSp mod">
        <pc:chgData name="Pramote Kuacharoen" userId="5b387be2-484c-439c-9378-3f065264287f" providerId="ADAL" clId="{9639231C-7C39-8144-9162-18226C6AC46B}" dt="2022-01-22T22:00:59.471" v="7" actId="20577"/>
        <pc:sldMkLst>
          <pc:docMk/>
          <pc:sldMk cId="1423068308" sldId="256"/>
        </pc:sldMkLst>
        <pc:spChg chg="mod">
          <ac:chgData name="Pramote Kuacharoen" userId="5b387be2-484c-439c-9378-3f065264287f" providerId="ADAL" clId="{9639231C-7C39-8144-9162-18226C6AC46B}" dt="2022-01-22T22:00:59.471" v="7" actId="20577"/>
          <ac:spMkLst>
            <pc:docMk/>
            <pc:sldMk cId="1423068308" sldId="256"/>
            <ac:spMk id="3" creationId="{00000000-0000-0000-0000-000000000000}"/>
          </ac:spMkLst>
        </pc:spChg>
      </pc:sldChg>
      <pc:sldChg chg="addSp delSp modSp new mod modClrScheme chgLayout">
        <pc:chgData name="Pramote Kuacharoen" userId="5b387be2-484c-439c-9378-3f065264287f" providerId="ADAL" clId="{9639231C-7C39-8144-9162-18226C6AC46B}" dt="2022-01-23T01:15:12.477" v="159" actId="700"/>
        <pc:sldMkLst>
          <pc:docMk/>
          <pc:sldMk cId="325891789" sldId="257"/>
        </pc:sldMkLst>
        <pc:spChg chg="mod ord">
          <ac:chgData name="Pramote Kuacharoen" userId="5b387be2-484c-439c-9378-3f065264287f" providerId="ADAL" clId="{9639231C-7C39-8144-9162-18226C6AC46B}" dt="2022-01-23T01:15:12.477" v="159" actId="700"/>
          <ac:spMkLst>
            <pc:docMk/>
            <pc:sldMk cId="325891789" sldId="257"/>
            <ac:spMk id="2" creationId="{207BBA16-8AFC-C045-AF17-3B013DD310E3}"/>
          </ac:spMkLst>
        </pc:spChg>
        <pc:spChg chg="del">
          <ac:chgData name="Pramote Kuacharoen" userId="5b387be2-484c-439c-9378-3f065264287f" providerId="ADAL" clId="{9639231C-7C39-8144-9162-18226C6AC46B}" dt="2022-01-23T01:15:12.477" v="159" actId="700"/>
          <ac:spMkLst>
            <pc:docMk/>
            <pc:sldMk cId="325891789" sldId="257"/>
            <ac:spMk id="3" creationId="{0F1BDB5C-CF82-6740-A905-04FB4376F5A7}"/>
          </ac:spMkLst>
        </pc:spChg>
        <pc:picChg chg="add mod">
          <ac:chgData name="Pramote Kuacharoen" userId="5b387be2-484c-439c-9378-3f065264287f" providerId="ADAL" clId="{9639231C-7C39-8144-9162-18226C6AC46B}" dt="2022-01-23T01:15:08.625" v="158" actId="1076"/>
          <ac:picMkLst>
            <pc:docMk/>
            <pc:sldMk cId="325891789" sldId="257"/>
            <ac:picMk id="1026" creationId="{D744F62E-9E35-E64F-8812-5A8CF307C263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359737241" sldId="257"/>
        </pc:sldMkLst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952906060" sldId="258"/>
        </pc:sldMkLst>
      </pc:sldChg>
      <pc:sldChg chg="addSp delSp modSp new del mod">
        <pc:chgData name="Pramote Kuacharoen" userId="5b387be2-484c-439c-9378-3f065264287f" providerId="ADAL" clId="{9639231C-7C39-8144-9162-18226C6AC46B}" dt="2022-01-23T00:40:37.911" v="157" actId="2696"/>
        <pc:sldMkLst>
          <pc:docMk/>
          <pc:sldMk cId="3304297560" sldId="258"/>
        </pc:sldMkLst>
        <pc:spChg chg="add del">
          <ac:chgData name="Pramote Kuacharoen" userId="5b387be2-484c-439c-9378-3f065264287f" providerId="ADAL" clId="{9639231C-7C39-8144-9162-18226C6AC46B}" dt="2022-01-22T22:18:31.995" v="14" actId="22"/>
          <ac:spMkLst>
            <pc:docMk/>
            <pc:sldMk cId="3304297560" sldId="258"/>
            <ac:spMk id="5" creationId="{687F7278-0552-244E-823F-EA83ABDC0719}"/>
          </ac:spMkLst>
        </pc:spChg>
        <pc:spChg chg="add del">
          <ac:chgData name="Pramote Kuacharoen" userId="5b387be2-484c-439c-9378-3f065264287f" providerId="ADAL" clId="{9639231C-7C39-8144-9162-18226C6AC46B}" dt="2022-01-22T22:18:50.668" v="16" actId="22"/>
          <ac:spMkLst>
            <pc:docMk/>
            <pc:sldMk cId="3304297560" sldId="258"/>
            <ac:spMk id="7" creationId="{A8543870-9D0D-9D4E-BEE4-2C16A63EDF5F}"/>
          </ac:spMkLst>
        </pc:spChg>
        <pc:spChg chg="add del">
          <ac:chgData name="Pramote Kuacharoen" userId="5b387be2-484c-439c-9378-3f065264287f" providerId="ADAL" clId="{9639231C-7C39-8144-9162-18226C6AC46B}" dt="2022-01-22T22:21:57.563" v="18" actId="22"/>
          <ac:spMkLst>
            <pc:docMk/>
            <pc:sldMk cId="3304297560" sldId="258"/>
            <ac:spMk id="9" creationId="{1A68BB08-D53F-B84C-B436-DB8B04CE571A}"/>
          </ac:spMkLst>
        </pc:spChg>
        <pc:spChg chg="add del">
          <ac:chgData name="Pramote Kuacharoen" userId="5b387be2-484c-439c-9378-3f065264287f" providerId="ADAL" clId="{9639231C-7C39-8144-9162-18226C6AC46B}" dt="2022-01-22T22:22:04.867" v="20" actId="22"/>
          <ac:spMkLst>
            <pc:docMk/>
            <pc:sldMk cId="3304297560" sldId="258"/>
            <ac:spMk id="11" creationId="{EEE634B5-0F8D-AB4F-AA53-D705C44C0DDF}"/>
          </ac:spMkLst>
        </pc:spChg>
        <pc:spChg chg="add mod">
          <ac:chgData name="Pramote Kuacharoen" userId="5b387be2-484c-439c-9378-3f065264287f" providerId="ADAL" clId="{9639231C-7C39-8144-9162-18226C6AC46B}" dt="2022-01-22T22:23:09.172" v="40" actId="20577"/>
          <ac:spMkLst>
            <pc:docMk/>
            <pc:sldMk cId="3304297560" sldId="258"/>
            <ac:spMk id="13" creationId="{D14EEA39-D234-CD4C-B2FE-FD971868AA85}"/>
          </ac:spMkLst>
        </pc:sp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755547056" sldId="259"/>
        </pc:sldMkLst>
      </pc:sldChg>
      <pc:sldChg chg="addSp modSp new mod">
        <pc:chgData name="Pramote Kuacharoen" userId="5b387be2-484c-439c-9378-3f065264287f" providerId="ADAL" clId="{9639231C-7C39-8144-9162-18226C6AC46B}" dt="2022-01-23T00:33:59.299" v="61" actId="1076"/>
        <pc:sldMkLst>
          <pc:docMk/>
          <pc:sldMk cId="2836914673" sldId="259"/>
        </pc:sldMkLst>
        <pc:spChg chg="mod">
          <ac:chgData name="Pramote Kuacharoen" userId="5b387be2-484c-439c-9378-3f065264287f" providerId="ADAL" clId="{9639231C-7C39-8144-9162-18226C6AC46B}" dt="2022-01-23T00:31:47.848" v="53" actId="20577"/>
          <ac:spMkLst>
            <pc:docMk/>
            <pc:sldMk cId="2836914673" sldId="259"/>
            <ac:spMk id="2" creationId="{7313AE82-0BB5-BD44-B671-F2B4FD573713}"/>
          </ac:spMkLst>
        </pc:spChg>
        <pc:spChg chg="mod">
          <ac:chgData name="Pramote Kuacharoen" userId="5b387be2-484c-439c-9378-3f065264287f" providerId="ADAL" clId="{9639231C-7C39-8144-9162-18226C6AC46B}" dt="2022-01-23T00:32:50.320" v="56" actId="20577"/>
          <ac:spMkLst>
            <pc:docMk/>
            <pc:sldMk cId="2836914673" sldId="259"/>
            <ac:spMk id="3" creationId="{5A87D739-C753-4F4D-8BE6-BF943218A15D}"/>
          </ac:spMkLst>
        </pc:spChg>
        <pc:picChg chg="add mod">
          <ac:chgData name="Pramote Kuacharoen" userId="5b387be2-484c-439c-9378-3f065264287f" providerId="ADAL" clId="{9639231C-7C39-8144-9162-18226C6AC46B}" dt="2022-01-23T00:33:59.299" v="61" actId="1076"/>
          <ac:picMkLst>
            <pc:docMk/>
            <pc:sldMk cId="2836914673" sldId="259"/>
            <ac:picMk id="2050" creationId="{077695D5-15FC-FF4C-9871-3815EFFAAF5A}"/>
          </ac:picMkLst>
        </pc:picChg>
      </pc:sldChg>
      <pc:sldChg chg="addSp delSp modSp new mod">
        <pc:chgData name="Pramote Kuacharoen" userId="5b387be2-484c-439c-9378-3f065264287f" providerId="ADAL" clId="{9639231C-7C39-8144-9162-18226C6AC46B}" dt="2022-01-23T00:40:28.414" v="156" actId="1076"/>
        <pc:sldMkLst>
          <pc:docMk/>
          <pc:sldMk cId="1020277937" sldId="260"/>
        </pc:sldMkLst>
        <pc:spChg chg="mod">
          <ac:chgData name="Pramote Kuacharoen" userId="5b387be2-484c-439c-9378-3f065264287f" providerId="ADAL" clId="{9639231C-7C39-8144-9162-18226C6AC46B}" dt="2022-01-23T00:34:29.188" v="81" actId="20577"/>
          <ac:spMkLst>
            <pc:docMk/>
            <pc:sldMk cId="1020277937" sldId="260"/>
            <ac:spMk id="2" creationId="{AD3D9172-3EFF-7748-9599-BC169795B261}"/>
          </ac:spMkLst>
        </pc:spChg>
        <pc:spChg chg="mod">
          <ac:chgData name="Pramote Kuacharoen" userId="5b387be2-484c-439c-9378-3f065264287f" providerId="ADAL" clId="{9639231C-7C39-8144-9162-18226C6AC46B}" dt="2022-01-23T00:40:21.208" v="155" actId="5793"/>
          <ac:spMkLst>
            <pc:docMk/>
            <pc:sldMk cId="1020277937" sldId="260"/>
            <ac:spMk id="3" creationId="{714D7E79-10E4-B342-885B-4BB96B7E4F94}"/>
          </ac:spMkLst>
        </pc:spChg>
        <pc:spChg chg="add del mod">
          <ac:chgData name="Pramote Kuacharoen" userId="5b387be2-484c-439c-9378-3f065264287f" providerId="ADAL" clId="{9639231C-7C39-8144-9162-18226C6AC46B}" dt="2022-01-23T00:35:27.508" v="91"/>
          <ac:spMkLst>
            <pc:docMk/>
            <pc:sldMk cId="1020277937" sldId="260"/>
            <ac:spMk id="4" creationId="{DE9CD5E5-BF06-AA4A-A3D4-0F939BA306B2}"/>
          </ac:spMkLst>
        </pc:spChg>
        <pc:spChg chg="add del mod">
          <ac:chgData name="Pramote Kuacharoen" userId="5b387be2-484c-439c-9378-3f065264287f" providerId="ADAL" clId="{9639231C-7C39-8144-9162-18226C6AC46B}" dt="2022-01-23T00:35:28.263" v="93"/>
          <ac:spMkLst>
            <pc:docMk/>
            <pc:sldMk cId="1020277937" sldId="260"/>
            <ac:spMk id="5" creationId="{2EFC5BFD-3378-D041-B571-A45A9105D55F}"/>
          </ac:spMkLst>
        </pc:spChg>
        <pc:picChg chg="add mod">
          <ac:chgData name="Pramote Kuacharoen" userId="5b387be2-484c-439c-9378-3f065264287f" providerId="ADAL" clId="{9639231C-7C39-8144-9162-18226C6AC46B}" dt="2022-01-23T00:40:28.414" v="156" actId="1076"/>
          <ac:picMkLst>
            <pc:docMk/>
            <pc:sldMk cId="1020277937" sldId="260"/>
            <ac:picMk id="3074" creationId="{A860902B-0233-5146-8948-625E5754ABB4}"/>
          </ac:picMkLst>
        </pc:picChg>
        <pc:picChg chg="add mod">
          <ac:chgData name="Pramote Kuacharoen" userId="5b387be2-484c-439c-9378-3f065264287f" providerId="ADAL" clId="{9639231C-7C39-8144-9162-18226C6AC46B}" dt="2022-01-23T00:35:08.862" v="89" actId="1076"/>
          <ac:picMkLst>
            <pc:docMk/>
            <pc:sldMk cId="1020277937" sldId="260"/>
            <ac:picMk id="3076" creationId="{29049A75-93C6-3540-AF7F-EE19D02A1461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4114485892" sldId="260"/>
        </pc:sldMkLst>
      </pc:sldChg>
      <pc:sldChg chg="addSp delSp modSp new mod modClrScheme chgLayout">
        <pc:chgData name="Pramote Kuacharoen" userId="5b387be2-484c-439c-9378-3f065264287f" providerId="ADAL" clId="{9639231C-7C39-8144-9162-18226C6AC46B}" dt="2022-01-23T00:39:45.240" v="140" actId="14734"/>
        <pc:sldMkLst>
          <pc:docMk/>
          <pc:sldMk cId="297454626" sldId="261"/>
        </pc:sldMkLst>
        <pc:spChg chg="del">
          <ac:chgData name="Pramote Kuacharoen" userId="5b387be2-484c-439c-9378-3f065264287f" providerId="ADAL" clId="{9639231C-7C39-8144-9162-18226C6AC46B}" dt="2022-01-23T00:35:45.689" v="97" actId="700"/>
          <ac:spMkLst>
            <pc:docMk/>
            <pc:sldMk cId="297454626" sldId="261"/>
            <ac:spMk id="2" creationId="{2EEB9E97-4479-CE44-B955-010337D9345D}"/>
          </ac:spMkLst>
        </pc:spChg>
        <pc:spChg chg="del">
          <ac:chgData name="Pramote Kuacharoen" userId="5b387be2-484c-439c-9378-3f065264287f" providerId="ADAL" clId="{9639231C-7C39-8144-9162-18226C6AC46B}" dt="2022-01-23T00:35:35.113" v="95"/>
          <ac:spMkLst>
            <pc:docMk/>
            <pc:sldMk cId="297454626" sldId="261"/>
            <ac:spMk id="3" creationId="{882D5767-6139-134C-9D0C-F66E225DF246}"/>
          </ac:spMkLst>
        </pc:spChg>
        <pc:graphicFrameChg chg="add del mod ord modGraphic">
          <ac:chgData name="Pramote Kuacharoen" userId="5b387be2-484c-439c-9378-3f065264287f" providerId="ADAL" clId="{9639231C-7C39-8144-9162-18226C6AC46B}" dt="2022-01-23T00:37:57.717" v="114" actId="478"/>
          <ac:graphicFrameMkLst>
            <pc:docMk/>
            <pc:sldMk cId="297454626" sldId="261"/>
            <ac:graphicFrameMk id="4" creationId="{CC1ECA5C-4D68-2B46-9051-1885CD9A23B8}"/>
          </ac:graphicFrameMkLst>
        </pc:graphicFrameChg>
        <pc:graphicFrameChg chg="add mod modGraphic">
          <ac:chgData name="Pramote Kuacharoen" userId="5b387be2-484c-439c-9378-3f065264287f" providerId="ADAL" clId="{9639231C-7C39-8144-9162-18226C6AC46B}" dt="2022-01-23T00:39:45.240" v="140" actId="14734"/>
          <ac:graphicFrameMkLst>
            <pc:docMk/>
            <pc:sldMk cId="297454626" sldId="261"/>
            <ac:graphicFrameMk id="5" creationId="{19460E10-DC8F-964C-BCF8-FFDA28223380}"/>
          </ac:graphicFrameMkLst>
        </pc:graphicFrameChg>
        <pc:picChg chg="add mod">
          <ac:chgData name="Pramote Kuacharoen" userId="5b387be2-484c-439c-9378-3f065264287f" providerId="ADAL" clId="{9639231C-7C39-8144-9162-18226C6AC46B}" dt="2022-01-23T00:39:36.232" v="138" actId="1076"/>
          <ac:picMkLst>
            <pc:docMk/>
            <pc:sldMk cId="297454626" sldId="261"/>
            <ac:picMk id="6" creationId="{DF7EB8B1-2FE6-5F4E-85AB-B71DBE93123B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758270457" sldId="261"/>
        </pc:sldMkLst>
      </pc:sldChg>
      <pc:sldChg chg="addSp modSp new mod modClrScheme chgLayout">
        <pc:chgData name="Pramote Kuacharoen" userId="5b387be2-484c-439c-9378-3f065264287f" providerId="ADAL" clId="{9639231C-7C39-8144-9162-18226C6AC46B}" dt="2022-01-23T01:17:50.805" v="192" actId="14"/>
        <pc:sldMkLst>
          <pc:docMk/>
          <pc:sldMk cId="2352397706" sldId="262"/>
        </pc:sldMkLst>
        <pc:spChg chg="add mod">
          <ac:chgData name="Pramote Kuacharoen" userId="5b387be2-484c-439c-9378-3f065264287f" providerId="ADAL" clId="{9639231C-7C39-8144-9162-18226C6AC46B}" dt="2022-01-23T01:15:42.639" v="172" actId="20577"/>
          <ac:spMkLst>
            <pc:docMk/>
            <pc:sldMk cId="2352397706" sldId="262"/>
            <ac:spMk id="2" creationId="{8CA55BB5-92DC-7549-9F1D-874A83E93396}"/>
          </ac:spMkLst>
        </pc:spChg>
        <pc:spChg chg="add mod">
          <ac:chgData name="Pramote Kuacharoen" userId="5b387be2-484c-439c-9378-3f065264287f" providerId="ADAL" clId="{9639231C-7C39-8144-9162-18226C6AC46B}" dt="2022-01-23T01:17:50.805" v="192" actId="14"/>
          <ac:spMkLst>
            <pc:docMk/>
            <pc:sldMk cId="2352397706" sldId="262"/>
            <ac:spMk id="3" creationId="{B914D9B7-6607-2547-BEB7-85791F9CABB3}"/>
          </ac:spMkLst>
        </pc:sp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3522063893" sldId="262"/>
        </pc:sldMkLst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835932224" sldId="263"/>
        </pc:sldMkLst>
      </pc:sldChg>
      <pc:sldChg chg="addSp delSp modSp new mod modClrScheme chgLayout">
        <pc:chgData name="Pramote Kuacharoen" userId="5b387be2-484c-439c-9378-3f065264287f" providerId="ADAL" clId="{9639231C-7C39-8144-9162-18226C6AC46B}" dt="2022-01-23T01:31:43.990" v="247" actId="1076"/>
        <pc:sldMkLst>
          <pc:docMk/>
          <pc:sldMk cId="2474208980" sldId="263"/>
        </pc:sldMkLst>
        <pc:spChg chg="del mod ord">
          <ac:chgData name="Pramote Kuacharoen" userId="5b387be2-484c-439c-9378-3f065264287f" providerId="ADAL" clId="{9639231C-7C39-8144-9162-18226C6AC46B}" dt="2022-01-23T01:20:09.677" v="195" actId="700"/>
          <ac:spMkLst>
            <pc:docMk/>
            <pc:sldMk cId="2474208980" sldId="263"/>
            <ac:spMk id="2" creationId="{1D542306-8EFE-CA48-A23B-17F40698F8C8}"/>
          </ac:spMkLst>
        </pc:spChg>
        <pc:spChg chg="del">
          <ac:chgData name="Pramote Kuacharoen" userId="5b387be2-484c-439c-9378-3f065264287f" providerId="ADAL" clId="{9639231C-7C39-8144-9162-18226C6AC46B}" dt="2022-01-23T01:20:04.183" v="194"/>
          <ac:spMkLst>
            <pc:docMk/>
            <pc:sldMk cId="2474208980" sldId="263"/>
            <ac:spMk id="3" creationId="{A4B6CB65-0BC1-B94E-A815-0305A95C86E4}"/>
          </ac:spMkLst>
        </pc:spChg>
        <pc:spChg chg="add mod ord">
          <ac:chgData name="Pramote Kuacharoen" userId="5b387be2-484c-439c-9378-3f065264287f" providerId="ADAL" clId="{9639231C-7C39-8144-9162-18226C6AC46B}" dt="2022-01-23T01:20:55.853" v="213" actId="20577"/>
          <ac:spMkLst>
            <pc:docMk/>
            <pc:sldMk cId="2474208980" sldId="263"/>
            <ac:spMk id="6" creationId="{DD0E719F-E2A8-8944-9DAC-DF3668A7B25E}"/>
          </ac:spMkLst>
        </pc:spChg>
        <pc:spChg chg="add del mod">
          <ac:chgData name="Pramote Kuacharoen" userId="5b387be2-484c-439c-9378-3f065264287f" providerId="ADAL" clId="{9639231C-7C39-8144-9162-18226C6AC46B}" dt="2022-01-23T01:24:08.831" v="223" actId="478"/>
          <ac:spMkLst>
            <pc:docMk/>
            <pc:sldMk cId="2474208980" sldId="263"/>
            <ac:spMk id="8" creationId="{3341D292-7CF3-F549-BA43-ACE20D8B0775}"/>
          </ac:spMkLst>
        </pc:spChg>
        <pc:spChg chg="add del mod">
          <ac:chgData name="Pramote Kuacharoen" userId="5b387be2-484c-439c-9378-3f065264287f" providerId="ADAL" clId="{9639231C-7C39-8144-9162-18226C6AC46B}" dt="2022-01-23T01:25:47.766" v="226" actId="478"/>
          <ac:spMkLst>
            <pc:docMk/>
            <pc:sldMk cId="2474208980" sldId="263"/>
            <ac:spMk id="10" creationId="{73AB3B47-B8FE-974B-B3E9-FDB39B62AEB0}"/>
          </ac:spMkLst>
        </pc:spChg>
        <pc:spChg chg="add del mod">
          <ac:chgData name="Pramote Kuacharoen" userId="5b387be2-484c-439c-9378-3f065264287f" providerId="ADAL" clId="{9639231C-7C39-8144-9162-18226C6AC46B}" dt="2022-01-23T01:30:22.697" v="239" actId="478"/>
          <ac:spMkLst>
            <pc:docMk/>
            <pc:sldMk cId="2474208980" sldId="263"/>
            <ac:spMk id="12" creationId="{8D8A8087-801D-A149-85F3-27E879625034}"/>
          </ac:spMkLst>
        </pc:spChg>
        <pc:spChg chg="add del mod">
          <ac:chgData name="Pramote Kuacharoen" userId="5b387be2-484c-439c-9378-3f065264287f" providerId="ADAL" clId="{9639231C-7C39-8144-9162-18226C6AC46B}" dt="2022-01-23T01:31:37.548" v="246" actId="478"/>
          <ac:spMkLst>
            <pc:docMk/>
            <pc:sldMk cId="2474208980" sldId="263"/>
            <ac:spMk id="14" creationId="{01600271-400D-3242-AFD5-180F7E89C9EC}"/>
          </ac:spMkLst>
        </pc:spChg>
        <pc:spChg chg="add mod">
          <ac:chgData name="Pramote Kuacharoen" userId="5b387be2-484c-439c-9378-3f065264287f" providerId="ADAL" clId="{9639231C-7C39-8144-9162-18226C6AC46B}" dt="2022-01-23T01:31:43.990" v="247" actId="1076"/>
          <ac:spMkLst>
            <pc:docMk/>
            <pc:sldMk cId="2474208980" sldId="263"/>
            <ac:spMk id="15" creationId="{475871CE-7FC8-5241-A4AE-441CD627C19F}"/>
          </ac:spMkLst>
        </pc:spChg>
        <pc:picChg chg="add mod ord">
          <ac:chgData name="Pramote Kuacharoen" userId="5b387be2-484c-439c-9378-3f065264287f" providerId="ADAL" clId="{9639231C-7C39-8144-9162-18226C6AC46B}" dt="2022-01-23T01:27:39.448" v="235" actId="1076"/>
          <ac:picMkLst>
            <pc:docMk/>
            <pc:sldMk cId="2474208980" sldId="263"/>
            <ac:picMk id="5" creationId="{F22C5AC5-B678-D74A-8B97-4613E35B18EF}"/>
          </ac:picMkLst>
        </pc:picChg>
      </pc:sldChg>
      <pc:sldChg chg="addSp delSp modSp add mod ord">
        <pc:chgData name="Pramote Kuacharoen" userId="5b387be2-484c-439c-9378-3f065264287f" providerId="ADAL" clId="{9639231C-7C39-8144-9162-18226C6AC46B}" dt="2022-01-25T03:09:39.607" v="280" actId="20578"/>
        <pc:sldMkLst>
          <pc:docMk/>
          <pc:sldMk cId="2008356306" sldId="264"/>
        </pc:sldMkLst>
        <pc:spChg chg="mod">
          <ac:chgData name="Pramote Kuacharoen" userId="5b387be2-484c-439c-9378-3f065264287f" providerId="ADAL" clId="{9639231C-7C39-8144-9162-18226C6AC46B}" dt="2022-01-23T01:32:04.696" v="257" actId="20577"/>
          <ac:spMkLst>
            <pc:docMk/>
            <pc:sldMk cId="2008356306" sldId="264"/>
            <ac:spMk id="6" creationId="{DD0E719F-E2A8-8944-9DAC-DF3668A7B25E}"/>
          </ac:spMkLst>
        </pc:spChg>
        <pc:spChg chg="add del mod">
          <ac:chgData name="Pramote Kuacharoen" userId="5b387be2-484c-439c-9378-3f065264287f" providerId="ADAL" clId="{9639231C-7C39-8144-9162-18226C6AC46B}" dt="2022-01-23T01:37:17.633" v="272" actId="478"/>
          <ac:spMkLst>
            <pc:docMk/>
            <pc:sldMk cId="2008356306" sldId="264"/>
            <ac:spMk id="7" creationId="{D1078A4D-9247-CA4E-BC6D-61BAFD111297}"/>
          </ac:spMkLst>
        </pc:spChg>
        <pc:spChg chg="mod">
          <ac:chgData name="Pramote Kuacharoen" userId="5b387be2-484c-439c-9378-3f065264287f" providerId="ADAL" clId="{9639231C-7C39-8144-9162-18226C6AC46B}" dt="2022-01-23T01:37:58.702" v="275" actId="1076"/>
          <ac:spMkLst>
            <pc:docMk/>
            <pc:sldMk cId="2008356306" sldId="264"/>
            <ac:spMk id="15" creationId="{475871CE-7FC8-5241-A4AE-441CD627C19F}"/>
          </ac:spMkLst>
        </pc:sp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2943656361" sldId="264"/>
        </pc:sldMkLst>
      </pc:sldChg>
      <pc:sldChg chg="addSp delSp modSp new mod ord modClrScheme chgLayout">
        <pc:chgData name="Pramote Kuacharoen" userId="5b387be2-484c-439c-9378-3f065264287f" providerId="ADAL" clId="{9639231C-7C39-8144-9162-18226C6AC46B}" dt="2022-01-30T05:44:48.498" v="471" actId="1076"/>
        <pc:sldMkLst>
          <pc:docMk/>
          <pc:sldMk cId="3041695741" sldId="265"/>
        </pc:sldMkLst>
        <pc:spChg chg="mod ord">
          <ac:chgData name="Pramote Kuacharoen" userId="5b387be2-484c-439c-9378-3f065264287f" providerId="ADAL" clId="{9639231C-7C39-8144-9162-18226C6AC46B}" dt="2022-01-25T03:13:20.645" v="308" actId="700"/>
          <ac:spMkLst>
            <pc:docMk/>
            <pc:sldMk cId="3041695741" sldId="265"/>
            <ac:spMk id="2" creationId="{E1B6F6DA-0552-0E47-9940-5EFAAD326548}"/>
          </ac:spMkLst>
        </pc:spChg>
        <pc:spChg chg="del">
          <ac:chgData name="Pramote Kuacharoen" userId="5b387be2-484c-439c-9378-3f065264287f" providerId="ADAL" clId="{9639231C-7C39-8144-9162-18226C6AC46B}" dt="2022-01-25T03:13:20.645" v="308" actId="700"/>
          <ac:spMkLst>
            <pc:docMk/>
            <pc:sldMk cId="3041695741" sldId="265"/>
            <ac:spMk id="3" creationId="{D7986B11-E249-8242-A66B-55A4242484F5}"/>
          </ac:spMkLst>
        </pc:spChg>
        <pc:picChg chg="add mod">
          <ac:chgData name="Pramote Kuacharoen" userId="5b387be2-484c-439c-9378-3f065264287f" providerId="ADAL" clId="{9639231C-7C39-8144-9162-18226C6AC46B}" dt="2022-01-25T03:14:10.002" v="320" actId="1076"/>
          <ac:picMkLst>
            <pc:docMk/>
            <pc:sldMk cId="3041695741" sldId="265"/>
            <ac:picMk id="1026" creationId="{A9E01BAF-10D1-2746-9D73-94869421B40D}"/>
          </ac:picMkLst>
        </pc:picChg>
        <pc:picChg chg="add mod">
          <ac:chgData name="Pramote Kuacharoen" userId="5b387be2-484c-439c-9378-3f065264287f" providerId="ADAL" clId="{9639231C-7C39-8144-9162-18226C6AC46B}" dt="2022-01-30T05:44:48.498" v="471" actId="1076"/>
          <ac:picMkLst>
            <pc:docMk/>
            <pc:sldMk cId="3041695741" sldId="265"/>
            <ac:picMk id="1028" creationId="{12517507-7C3D-EF42-B455-2088519934DB}"/>
          </ac:picMkLst>
        </pc:picChg>
        <pc:picChg chg="add mod">
          <ac:chgData name="Pramote Kuacharoen" userId="5b387be2-484c-439c-9378-3f065264287f" providerId="ADAL" clId="{9639231C-7C39-8144-9162-18226C6AC46B}" dt="2022-01-30T05:44:41.715" v="470" actId="1076"/>
          <ac:picMkLst>
            <pc:docMk/>
            <pc:sldMk cId="3041695741" sldId="265"/>
            <ac:picMk id="1030" creationId="{36728BA6-F009-8245-9CA0-A3227330B034}"/>
          </ac:picMkLst>
        </pc:picChg>
        <pc:picChg chg="add mod">
          <ac:chgData name="Pramote Kuacharoen" userId="5b387be2-484c-439c-9378-3f065264287f" providerId="ADAL" clId="{9639231C-7C39-8144-9162-18226C6AC46B}" dt="2022-01-30T05:44:00.432" v="462" actId="1076"/>
          <ac:picMkLst>
            <pc:docMk/>
            <pc:sldMk cId="3041695741" sldId="265"/>
            <ac:picMk id="1032" creationId="{B63CD6B0-AD09-CA43-AD20-D2C5AAF73DEC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4175160425" sldId="265"/>
        </pc:sldMkLst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229131600" sldId="266"/>
        </pc:sldMkLst>
      </pc:sldChg>
      <pc:sldChg chg="addSp delSp modSp new mod modClrScheme chgLayout">
        <pc:chgData name="Pramote Kuacharoen" userId="5b387be2-484c-439c-9378-3f065264287f" providerId="ADAL" clId="{9639231C-7C39-8144-9162-18226C6AC46B}" dt="2022-01-25T03:21:20.288" v="361" actId="1076"/>
        <pc:sldMkLst>
          <pc:docMk/>
          <pc:sldMk cId="1959890513" sldId="266"/>
        </pc:sldMkLst>
        <pc:spChg chg="mod ord">
          <ac:chgData name="Pramote Kuacharoen" userId="5b387be2-484c-439c-9378-3f065264287f" providerId="ADAL" clId="{9639231C-7C39-8144-9162-18226C6AC46B}" dt="2022-01-25T03:17:48.266" v="357" actId="700"/>
          <ac:spMkLst>
            <pc:docMk/>
            <pc:sldMk cId="1959890513" sldId="266"/>
            <ac:spMk id="2" creationId="{0E98935E-930B-024C-AB35-33E6EB457659}"/>
          </ac:spMkLst>
        </pc:spChg>
        <pc:spChg chg="del">
          <ac:chgData name="Pramote Kuacharoen" userId="5b387be2-484c-439c-9378-3f065264287f" providerId="ADAL" clId="{9639231C-7C39-8144-9162-18226C6AC46B}" dt="2022-01-25T03:17:48.266" v="357" actId="700"/>
          <ac:spMkLst>
            <pc:docMk/>
            <pc:sldMk cId="1959890513" sldId="266"/>
            <ac:spMk id="3" creationId="{F60ED7F9-568D-FD44-8C5E-566EE58A68F7}"/>
          </ac:spMkLst>
        </pc:spChg>
        <pc:spChg chg="add del">
          <ac:chgData name="Pramote Kuacharoen" userId="5b387be2-484c-439c-9378-3f065264287f" providerId="ADAL" clId="{9639231C-7C39-8144-9162-18226C6AC46B}" dt="2022-01-25T03:16:55.205" v="353" actId="22"/>
          <ac:spMkLst>
            <pc:docMk/>
            <pc:sldMk cId="1959890513" sldId="266"/>
            <ac:spMk id="5" creationId="{A3E50BDF-C0C0-2947-84DF-5847518CC8BD}"/>
          </ac:spMkLst>
        </pc:spChg>
        <pc:picChg chg="add mod">
          <ac:chgData name="Pramote Kuacharoen" userId="5b387be2-484c-439c-9378-3f065264287f" providerId="ADAL" clId="{9639231C-7C39-8144-9162-18226C6AC46B}" dt="2022-01-25T03:21:20.288" v="361" actId="1076"/>
          <ac:picMkLst>
            <pc:docMk/>
            <pc:sldMk cId="1959890513" sldId="266"/>
            <ac:picMk id="7" creationId="{6EB74AEF-ACAA-7E4C-A47C-51603075202C}"/>
          </ac:picMkLst>
        </pc:picChg>
        <pc:picChg chg="add mod">
          <ac:chgData name="Pramote Kuacharoen" userId="5b387be2-484c-439c-9378-3f065264287f" providerId="ADAL" clId="{9639231C-7C39-8144-9162-18226C6AC46B}" dt="2022-01-25T03:17:22.565" v="356" actId="1076"/>
          <ac:picMkLst>
            <pc:docMk/>
            <pc:sldMk cId="1959890513" sldId="266"/>
            <ac:picMk id="2050" creationId="{14348956-914D-064C-912F-CCAFBE0C75EF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1449877692" sldId="267"/>
        </pc:sldMkLst>
      </pc:sldChg>
      <pc:sldChg chg="addSp modSp new mod">
        <pc:chgData name="Pramote Kuacharoen" userId="5b387be2-484c-439c-9378-3f065264287f" providerId="ADAL" clId="{9639231C-7C39-8144-9162-18226C6AC46B}" dt="2022-01-25T03:59:06.770" v="458" actId="14100"/>
        <pc:sldMkLst>
          <pc:docMk/>
          <pc:sldMk cId="1456280917" sldId="267"/>
        </pc:sldMkLst>
        <pc:spChg chg="mod">
          <ac:chgData name="Pramote Kuacharoen" userId="5b387be2-484c-439c-9378-3f065264287f" providerId="ADAL" clId="{9639231C-7C39-8144-9162-18226C6AC46B}" dt="2022-01-25T03:30:06.978" v="418" actId="20577"/>
          <ac:spMkLst>
            <pc:docMk/>
            <pc:sldMk cId="1456280917" sldId="267"/>
            <ac:spMk id="2" creationId="{BDA7C6F5-66E0-5644-9F68-E4E80675814B}"/>
          </ac:spMkLst>
        </pc:spChg>
        <pc:picChg chg="add mod">
          <ac:chgData name="Pramote Kuacharoen" userId="5b387be2-484c-439c-9378-3f065264287f" providerId="ADAL" clId="{9639231C-7C39-8144-9162-18226C6AC46B}" dt="2022-01-25T03:30:52.457" v="423" actId="1076"/>
          <ac:picMkLst>
            <pc:docMk/>
            <pc:sldMk cId="1456280917" sldId="267"/>
            <ac:picMk id="4" creationId="{C45085A5-69A0-1D46-94B7-2EE779E0EA3C}"/>
          </ac:picMkLst>
        </pc:picChg>
        <pc:picChg chg="add mod">
          <ac:chgData name="Pramote Kuacharoen" userId="5b387be2-484c-439c-9378-3f065264287f" providerId="ADAL" clId="{9639231C-7C39-8144-9162-18226C6AC46B}" dt="2022-01-25T03:32:15.211" v="428" actId="1076"/>
          <ac:picMkLst>
            <pc:docMk/>
            <pc:sldMk cId="1456280917" sldId="267"/>
            <ac:picMk id="6" creationId="{EA4C27B7-876C-D444-8C8D-DDB50839649D}"/>
          </ac:picMkLst>
        </pc:picChg>
        <pc:picChg chg="add mod">
          <ac:chgData name="Pramote Kuacharoen" userId="5b387be2-484c-439c-9378-3f065264287f" providerId="ADAL" clId="{9639231C-7C39-8144-9162-18226C6AC46B}" dt="2022-01-25T03:32:37.200" v="435" actId="1076"/>
          <ac:picMkLst>
            <pc:docMk/>
            <pc:sldMk cId="1456280917" sldId="267"/>
            <ac:picMk id="8" creationId="{A3945719-C7BA-524E-BA83-4552B5C19CBC}"/>
          </ac:picMkLst>
        </pc:picChg>
        <pc:picChg chg="add mod">
          <ac:chgData name="Pramote Kuacharoen" userId="5b387be2-484c-439c-9378-3f065264287f" providerId="ADAL" clId="{9639231C-7C39-8144-9162-18226C6AC46B}" dt="2022-01-25T03:33:25.692" v="445" actId="14100"/>
          <ac:picMkLst>
            <pc:docMk/>
            <pc:sldMk cId="1456280917" sldId="267"/>
            <ac:picMk id="10" creationId="{BF6EACEE-14D8-BA4D-AFBD-142A036F0D2F}"/>
          </ac:picMkLst>
        </pc:picChg>
        <pc:picChg chg="add mod">
          <ac:chgData name="Pramote Kuacharoen" userId="5b387be2-484c-439c-9378-3f065264287f" providerId="ADAL" clId="{9639231C-7C39-8144-9162-18226C6AC46B}" dt="2022-01-25T03:33:47.986" v="450" actId="1076"/>
          <ac:picMkLst>
            <pc:docMk/>
            <pc:sldMk cId="1456280917" sldId="267"/>
            <ac:picMk id="12" creationId="{61C2D98B-0431-C94B-AB2C-F1BB500B37A7}"/>
          </ac:picMkLst>
        </pc:picChg>
        <pc:picChg chg="add mod">
          <ac:chgData name="Pramote Kuacharoen" userId="5b387be2-484c-439c-9378-3f065264287f" providerId="ADAL" clId="{9639231C-7C39-8144-9162-18226C6AC46B}" dt="2022-01-25T03:59:06.770" v="458" actId="14100"/>
          <ac:picMkLst>
            <pc:docMk/>
            <pc:sldMk cId="1456280917" sldId="267"/>
            <ac:picMk id="14" creationId="{EF0A4802-CE51-344C-A129-BD2F894422AA}"/>
          </ac:picMkLst>
        </pc:picChg>
      </pc:sldChg>
      <pc:sldChg chg="addSp delSp modSp new mod">
        <pc:chgData name="Pramote Kuacharoen" userId="5b387be2-484c-439c-9378-3f065264287f" providerId="ADAL" clId="{9639231C-7C39-8144-9162-18226C6AC46B}" dt="2022-02-06T08:05:44.680" v="514" actId="478"/>
        <pc:sldMkLst>
          <pc:docMk/>
          <pc:sldMk cId="3268743011" sldId="268"/>
        </pc:sldMkLst>
        <pc:spChg chg="mod">
          <ac:chgData name="Pramote Kuacharoen" userId="5b387be2-484c-439c-9378-3f065264287f" providerId="ADAL" clId="{9639231C-7C39-8144-9162-18226C6AC46B}" dt="2022-02-06T05:58:15.295" v="501" actId="20577"/>
          <ac:spMkLst>
            <pc:docMk/>
            <pc:sldMk cId="3268743011" sldId="268"/>
            <ac:spMk id="2" creationId="{5FECD2E8-1431-E345-AA0A-8D86FF55609C}"/>
          </ac:spMkLst>
        </pc:spChg>
        <pc:picChg chg="add del mod">
          <ac:chgData name="Pramote Kuacharoen" userId="5b387be2-484c-439c-9378-3f065264287f" providerId="ADAL" clId="{9639231C-7C39-8144-9162-18226C6AC46B}" dt="2022-02-06T05:58:55.940" v="505" actId="478"/>
          <ac:picMkLst>
            <pc:docMk/>
            <pc:sldMk cId="3268743011" sldId="268"/>
            <ac:picMk id="1026" creationId="{1ED3F91E-AF48-B946-A8F2-521B12AA650D}"/>
          </ac:picMkLst>
        </pc:picChg>
        <pc:picChg chg="add mod">
          <ac:chgData name="Pramote Kuacharoen" userId="5b387be2-484c-439c-9378-3f065264287f" providerId="ADAL" clId="{9639231C-7C39-8144-9162-18226C6AC46B}" dt="2022-02-06T06:00:36.678" v="511" actId="1076"/>
          <ac:picMkLst>
            <pc:docMk/>
            <pc:sldMk cId="3268743011" sldId="268"/>
            <ac:picMk id="1028" creationId="{33E9A06B-15ED-EB44-8790-F239D4558A8E}"/>
          </ac:picMkLst>
        </pc:picChg>
        <pc:picChg chg="add del mod">
          <ac:chgData name="Pramote Kuacharoen" userId="5b387be2-484c-439c-9378-3f065264287f" providerId="ADAL" clId="{9639231C-7C39-8144-9162-18226C6AC46B}" dt="2022-02-06T08:05:44.680" v="514" actId="478"/>
          <ac:picMkLst>
            <pc:docMk/>
            <pc:sldMk cId="3268743011" sldId="268"/>
            <ac:picMk id="1030" creationId="{1C48A3BD-97FE-A747-937B-DA8A9810E6C7}"/>
          </ac:picMkLst>
        </pc:picChg>
      </pc:sldChg>
      <pc:sldChg chg="addSp delSp modSp new mod">
        <pc:chgData name="Pramote Kuacharoen" userId="5b387be2-484c-439c-9378-3f065264287f" providerId="ADAL" clId="{9639231C-7C39-8144-9162-18226C6AC46B}" dt="2022-02-13T05:38:54.285" v="542"/>
        <pc:sldMkLst>
          <pc:docMk/>
          <pc:sldMk cId="3992899589" sldId="269"/>
        </pc:sldMkLst>
        <pc:spChg chg="mod">
          <ac:chgData name="Pramote Kuacharoen" userId="5b387be2-484c-439c-9378-3f065264287f" providerId="ADAL" clId="{9639231C-7C39-8144-9162-18226C6AC46B}" dt="2022-02-13T05:37:37.425" v="528" actId="20577"/>
          <ac:spMkLst>
            <pc:docMk/>
            <pc:sldMk cId="3992899589" sldId="269"/>
            <ac:spMk id="2" creationId="{88B014BC-E77D-D644-A1A4-F5859820D9D4}"/>
          </ac:spMkLst>
        </pc:spChg>
        <pc:spChg chg="add del mod">
          <ac:chgData name="Pramote Kuacharoen" userId="5b387be2-484c-439c-9378-3f065264287f" providerId="ADAL" clId="{9639231C-7C39-8144-9162-18226C6AC46B}" dt="2022-02-13T05:38:54.285" v="542"/>
          <ac:spMkLst>
            <pc:docMk/>
            <pc:sldMk cId="3992899589" sldId="269"/>
            <ac:spMk id="4" creationId="{B3780560-8553-BD4A-949D-37D06BB1F648}"/>
          </ac:spMkLst>
        </pc:spChg>
        <pc:graphicFrameChg chg="add mod modGraphic">
          <ac:chgData name="Pramote Kuacharoen" userId="5b387be2-484c-439c-9378-3f065264287f" providerId="ADAL" clId="{9639231C-7C39-8144-9162-18226C6AC46B}" dt="2022-02-13T05:38:20.183" v="534" actId="1076"/>
          <ac:graphicFrameMkLst>
            <pc:docMk/>
            <pc:sldMk cId="3992899589" sldId="269"/>
            <ac:graphicFrameMk id="3" creationId="{872CA7DB-8F76-5A45-B881-C0595045E803}"/>
          </ac:graphicFrameMkLst>
        </pc:graphicFrameChg>
        <pc:picChg chg="add mod">
          <ac:chgData name="Pramote Kuacharoen" userId="5b387be2-484c-439c-9378-3f065264287f" providerId="ADAL" clId="{9639231C-7C39-8144-9162-18226C6AC46B}" dt="2022-02-13T05:38:23.080" v="535" actId="1076"/>
          <ac:picMkLst>
            <pc:docMk/>
            <pc:sldMk cId="3992899589" sldId="269"/>
            <ac:picMk id="1026" creationId="{A9B0B524-8326-CE4C-A9CB-979D9DE9C44E}"/>
          </ac:picMkLst>
        </pc:picChg>
        <pc:picChg chg="add mod">
          <ac:chgData name="Pramote Kuacharoen" userId="5b387be2-484c-439c-9378-3f065264287f" providerId="ADAL" clId="{9639231C-7C39-8144-9162-18226C6AC46B}" dt="2022-02-13T05:38:33.680" v="537" actId="1076"/>
          <ac:picMkLst>
            <pc:docMk/>
            <pc:sldMk cId="3992899589" sldId="269"/>
            <ac:picMk id="1028" creationId="{695028CC-2248-8E4C-A1A5-E347CA02596C}"/>
          </ac:picMkLst>
        </pc:picChg>
        <pc:picChg chg="add mod">
          <ac:chgData name="Pramote Kuacharoen" userId="5b387be2-484c-439c-9378-3f065264287f" providerId="ADAL" clId="{9639231C-7C39-8144-9162-18226C6AC46B}" dt="2022-02-13T05:38:51.803" v="540" actId="1076"/>
          <ac:picMkLst>
            <pc:docMk/>
            <pc:sldMk cId="3992899589" sldId="269"/>
            <ac:picMk id="1030" creationId="{1E914375-A30B-1040-A482-E6A50796A979}"/>
          </ac:picMkLst>
        </pc:picChg>
      </pc:sldChg>
      <pc:sldChg chg="modSp new mod">
        <pc:chgData name="Pramote Kuacharoen" userId="5b387be2-484c-439c-9378-3f065264287f" providerId="ADAL" clId="{9639231C-7C39-8144-9162-18226C6AC46B}" dt="2022-02-13T05:39:13.642" v="558" actId="20577"/>
        <pc:sldMkLst>
          <pc:docMk/>
          <pc:sldMk cId="1683323843" sldId="270"/>
        </pc:sldMkLst>
        <pc:spChg chg="mod">
          <ac:chgData name="Pramote Kuacharoen" userId="5b387be2-484c-439c-9378-3f065264287f" providerId="ADAL" clId="{9639231C-7C39-8144-9162-18226C6AC46B}" dt="2022-02-13T05:39:13.642" v="558" actId="20577"/>
          <ac:spMkLst>
            <pc:docMk/>
            <pc:sldMk cId="1683323843" sldId="270"/>
            <ac:spMk id="2" creationId="{E92E47F5-0FE5-514B-8741-B3E321B1F36B}"/>
          </ac:spMkLst>
        </pc:spChg>
      </pc:sldChg>
      <pc:sldChg chg="addSp modSp new mod">
        <pc:chgData name="Pramote Kuacharoen" userId="5b387be2-484c-439c-9378-3f065264287f" providerId="ADAL" clId="{9639231C-7C39-8144-9162-18226C6AC46B}" dt="2022-02-13T05:52:20.788" v="568" actId="1076"/>
        <pc:sldMkLst>
          <pc:docMk/>
          <pc:sldMk cId="1786923604" sldId="271"/>
        </pc:sldMkLst>
        <pc:picChg chg="add mod">
          <ac:chgData name="Pramote Kuacharoen" userId="5b387be2-484c-439c-9378-3f065264287f" providerId="ADAL" clId="{9639231C-7C39-8144-9162-18226C6AC46B}" dt="2022-02-13T05:52:20.788" v="568" actId="1076"/>
          <ac:picMkLst>
            <pc:docMk/>
            <pc:sldMk cId="1786923604" sldId="271"/>
            <ac:picMk id="4" creationId="{5C1196E7-BA07-1349-B420-59DE79577105}"/>
          </ac:picMkLst>
        </pc:picChg>
        <pc:picChg chg="add mod">
          <ac:chgData name="Pramote Kuacharoen" userId="5b387be2-484c-439c-9378-3f065264287f" providerId="ADAL" clId="{9639231C-7C39-8144-9162-18226C6AC46B}" dt="2022-02-13T05:52:18.831" v="567" actId="1076"/>
          <ac:picMkLst>
            <pc:docMk/>
            <pc:sldMk cId="1786923604" sldId="271"/>
            <ac:picMk id="2050" creationId="{333CB43A-1412-F843-B985-0F5C4A0A73DF}"/>
          </ac:picMkLst>
        </pc:picChg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3889545737" sldId="271"/>
        </pc:sldMkLst>
      </pc:sldChg>
      <pc:sldChg chg="del">
        <pc:chgData name="Pramote Kuacharoen" userId="5b387be2-484c-439c-9378-3f065264287f" providerId="ADAL" clId="{9639231C-7C39-8144-9162-18226C6AC46B}" dt="2022-01-22T22:00:48.101" v="0" actId="2696"/>
        <pc:sldMkLst>
          <pc:docMk/>
          <pc:sldMk cId="900350999" sldId="272"/>
        </pc:sldMkLst>
      </pc:sldChg>
    </pc:docChg>
  </pc:docChgLst>
  <pc:docChgLst>
    <pc:chgData name="Pramote Kuacharoen" userId="5b387be2-484c-439c-9378-3f065264287f" providerId="ADAL" clId="{030B1F34-00C0-3445-BA5F-8C41FE34C421}"/>
    <pc:docChg chg="custSel delSld modSld">
      <pc:chgData name="Pramote Kuacharoen" userId="5b387be2-484c-439c-9378-3f065264287f" providerId="ADAL" clId="{030B1F34-00C0-3445-BA5F-8C41FE34C421}" dt="2022-01-09T06:19:14.738" v="146" actId="20577"/>
      <pc:docMkLst>
        <pc:docMk/>
      </pc:docMkLst>
      <pc:sldChg chg="modSp mod">
        <pc:chgData name="Pramote Kuacharoen" userId="5b387be2-484c-439c-9378-3f065264287f" providerId="ADAL" clId="{030B1F34-00C0-3445-BA5F-8C41FE34C421}" dt="2022-01-07T09:49:36.097" v="8"/>
        <pc:sldMkLst>
          <pc:docMk/>
          <pc:sldMk cId="1423068308" sldId="256"/>
        </pc:sldMkLst>
        <pc:spChg chg="mod">
          <ac:chgData name="Pramote Kuacharoen" userId="5b387be2-484c-439c-9378-3f065264287f" providerId="ADAL" clId="{030B1F34-00C0-3445-BA5F-8C41FE34C421}" dt="2022-01-07T09:49:36.097" v="8"/>
          <ac:spMkLst>
            <pc:docMk/>
            <pc:sldMk cId="1423068308" sldId="256"/>
            <ac:spMk id="2" creationId="{00000000-0000-0000-0000-000000000000}"/>
          </ac:spMkLst>
        </pc:spChg>
      </pc:sldChg>
      <pc:sldChg chg="modSp mod">
        <pc:chgData name="Pramote Kuacharoen" userId="5b387be2-484c-439c-9378-3f065264287f" providerId="ADAL" clId="{030B1F34-00C0-3445-BA5F-8C41FE34C421}" dt="2022-01-09T06:19:14.738" v="146" actId="20577"/>
        <pc:sldMkLst>
          <pc:docMk/>
          <pc:sldMk cId="1755547056" sldId="259"/>
        </pc:sldMkLst>
        <pc:spChg chg="mod">
          <ac:chgData name="Pramote Kuacharoen" userId="5b387be2-484c-439c-9378-3f065264287f" providerId="ADAL" clId="{030B1F34-00C0-3445-BA5F-8C41FE34C421}" dt="2022-01-09T06:19:14.738" v="146" actId="20577"/>
          <ac:spMkLst>
            <pc:docMk/>
            <pc:sldMk cId="1755547056" sldId="259"/>
            <ac:spMk id="3" creationId="{00000000-0000-0000-0000-000000000000}"/>
          </ac:spMkLst>
        </pc:spChg>
      </pc:sldChg>
      <pc:sldChg chg="addSp delSp modSp mod">
        <pc:chgData name="Pramote Kuacharoen" userId="5b387be2-484c-439c-9378-3f065264287f" providerId="ADAL" clId="{030B1F34-00C0-3445-BA5F-8C41FE34C421}" dt="2022-01-07T09:54:23.519" v="49" actId="1076"/>
        <pc:sldMkLst>
          <pc:docMk/>
          <pc:sldMk cId="4114485892" sldId="260"/>
        </pc:sldMkLst>
        <pc:spChg chg="del">
          <ac:chgData name="Pramote Kuacharoen" userId="5b387be2-484c-439c-9378-3f065264287f" providerId="ADAL" clId="{030B1F34-00C0-3445-BA5F-8C41FE34C421}" dt="2022-01-07T09:51:46.639" v="41"/>
          <ac:spMkLst>
            <pc:docMk/>
            <pc:sldMk cId="4114485892" sldId="260"/>
            <ac:spMk id="3" creationId="{00000000-0000-0000-0000-000000000000}"/>
          </ac:spMkLst>
        </pc:spChg>
        <pc:picChg chg="del">
          <ac:chgData name="Pramote Kuacharoen" userId="5b387be2-484c-439c-9378-3f065264287f" providerId="ADAL" clId="{030B1F34-00C0-3445-BA5F-8C41FE34C421}" dt="2022-01-07T09:50:36.098" v="39" actId="478"/>
          <ac:picMkLst>
            <pc:docMk/>
            <pc:sldMk cId="4114485892" sldId="260"/>
            <ac:picMk id="4" creationId="{BBDC1303-0973-4A4E-BF9D-E619CED51039}"/>
          </ac:picMkLst>
        </pc:picChg>
        <pc:picChg chg="del">
          <ac:chgData name="Pramote Kuacharoen" userId="5b387be2-484c-439c-9378-3f065264287f" providerId="ADAL" clId="{030B1F34-00C0-3445-BA5F-8C41FE34C421}" dt="2022-01-07T09:50:32.019" v="38" actId="478"/>
          <ac:picMkLst>
            <pc:docMk/>
            <pc:sldMk cId="4114485892" sldId="260"/>
            <ac:picMk id="5" creationId="{5B8DF170-F4F1-BB42-9FED-C0A988099A92}"/>
          </ac:picMkLst>
        </pc:picChg>
        <pc:picChg chg="del">
          <ac:chgData name="Pramote Kuacharoen" userId="5b387be2-484c-439c-9378-3f065264287f" providerId="ADAL" clId="{030B1F34-00C0-3445-BA5F-8C41FE34C421}" dt="2022-01-07T09:50:37.909" v="40" actId="478"/>
          <ac:picMkLst>
            <pc:docMk/>
            <pc:sldMk cId="4114485892" sldId="260"/>
            <ac:picMk id="6" creationId="{99C35516-C2AD-FB4D-93DC-7191A31FD54A}"/>
          </ac:picMkLst>
        </pc:picChg>
        <pc:picChg chg="add mod">
          <ac:chgData name="Pramote Kuacharoen" userId="5b387be2-484c-439c-9378-3f065264287f" providerId="ADAL" clId="{030B1F34-00C0-3445-BA5F-8C41FE34C421}" dt="2022-01-07T09:54:23.519" v="49" actId="1076"/>
          <ac:picMkLst>
            <pc:docMk/>
            <pc:sldMk cId="4114485892" sldId="260"/>
            <ac:picMk id="8" creationId="{FBABE0F6-8C1F-8B41-8F2D-187C738BEA9E}"/>
          </ac:picMkLst>
        </pc:picChg>
        <pc:picChg chg="add mod">
          <ac:chgData name="Pramote Kuacharoen" userId="5b387be2-484c-439c-9378-3f065264287f" providerId="ADAL" clId="{030B1F34-00C0-3445-BA5F-8C41FE34C421}" dt="2022-01-07T09:51:58.832" v="43" actId="1076"/>
          <ac:picMkLst>
            <pc:docMk/>
            <pc:sldMk cId="4114485892" sldId="260"/>
            <ac:picMk id="1026" creationId="{55BE8973-FC76-F043-8956-2F4862D9107C}"/>
          </ac:picMkLst>
        </pc:picChg>
      </pc:sldChg>
      <pc:sldChg chg="modSp mod">
        <pc:chgData name="Pramote Kuacharoen" userId="5b387be2-484c-439c-9378-3f065264287f" providerId="ADAL" clId="{030B1F34-00C0-3445-BA5F-8C41FE34C421}" dt="2022-01-07T09:55:28.773" v="104" actId="20577"/>
        <pc:sldMkLst>
          <pc:docMk/>
          <pc:sldMk cId="1758270457" sldId="261"/>
        </pc:sldMkLst>
        <pc:spChg chg="mod">
          <ac:chgData name="Pramote Kuacharoen" userId="5b387be2-484c-439c-9378-3f065264287f" providerId="ADAL" clId="{030B1F34-00C0-3445-BA5F-8C41FE34C421}" dt="2022-01-07T09:55:28.773" v="104" actId="20577"/>
          <ac:spMkLst>
            <pc:docMk/>
            <pc:sldMk cId="1758270457" sldId="261"/>
            <ac:spMk id="3" creationId="{00000000-0000-0000-0000-000000000000}"/>
          </ac:spMkLst>
        </pc:spChg>
      </pc:sldChg>
      <pc:sldChg chg="modSp">
        <pc:chgData name="Pramote Kuacharoen" userId="5b387be2-484c-439c-9378-3f065264287f" providerId="ADAL" clId="{030B1F34-00C0-3445-BA5F-8C41FE34C421}" dt="2022-01-07T09:57:53.308" v="109"/>
        <pc:sldMkLst>
          <pc:docMk/>
          <pc:sldMk cId="1229131600" sldId="266"/>
        </pc:sldMkLst>
        <pc:spChg chg="mod">
          <ac:chgData name="Pramote Kuacharoen" userId="5b387be2-484c-439c-9378-3f065264287f" providerId="ADAL" clId="{030B1F34-00C0-3445-BA5F-8C41FE34C421}" dt="2022-01-07T09:57:53.308" v="109"/>
          <ac:spMkLst>
            <pc:docMk/>
            <pc:sldMk cId="1229131600" sldId="266"/>
            <ac:spMk id="3" creationId="{00000000-0000-0000-0000-000000000000}"/>
          </ac:spMkLst>
        </pc:spChg>
      </pc:sldChg>
      <pc:sldChg chg="modSp mod">
        <pc:chgData name="Pramote Kuacharoen" userId="5b387be2-484c-439c-9378-3f065264287f" providerId="ADAL" clId="{030B1F34-00C0-3445-BA5F-8C41FE34C421}" dt="2022-01-07T09:57:22.150" v="108" actId="12"/>
        <pc:sldMkLst>
          <pc:docMk/>
          <pc:sldMk cId="1449877692" sldId="267"/>
        </pc:sldMkLst>
        <pc:spChg chg="mod">
          <ac:chgData name="Pramote Kuacharoen" userId="5b387be2-484c-439c-9378-3f065264287f" providerId="ADAL" clId="{030B1F34-00C0-3445-BA5F-8C41FE34C421}" dt="2022-01-07T09:57:22.150" v="108" actId="12"/>
          <ac:spMkLst>
            <pc:docMk/>
            <pc:sldMk cId="1449877692" sldId="267"/>
            <ac:spMk id="3" creationId="{00000000-0000-0000-0000-000000000000}"/>
          </ac:spMkLst>
        </pc:spChg>
      </pc:sldChg>
      <pc:sldChg chg="del">
        <pc:chgData name="Pramote Kuacharoen" userId="5b387be2-484c-439c-9378-3f065264287f" providerId="ADAL" clId="{030B1F34-00C0-3445-BA5F-8C41FE34C421}" dt="2022-01-07T09:55:53.077" v="105" actId="2696"/>
        <pc:sldMkLst>
          <pc:docMk/>
          <pc:sldMk cId="3456774414" sldId="269"/>
        </pc:sldMkLst>
      </pc:sldChg>
      <pc:sldChg chg="modSp">
        <pc:chgData name="Pramote Kuacharoen" userId="5b387be2-484c-439c-9378-3f065264287f" providerId="ADAL" clId="{030B1F34-00C0-3445-BA5F-8C41FE34C421}" dt="2022-01-07T10:02:13.932" v="135"/>
        <pc:sldMkLst>
          <pc:docMk/>
          <pc:sldMk cId="900350999" sldId="272"/>
        </pc:sldMkLst>
        <pc:graphicFrameChg chg="mod">
          <ac:chgData name="Pramote Kuacharoen" userId="5b387be2-484c-439c-9378-3f065264287f" providerId="ADAL" clId="{030B1F34-00C0-3445-BA5F-8C41FE34C421}" dt="2022-01-07T10:02:13.932" v="135"/>
          <ac:graphicFrameMkLst>
            <pc:docMk/>
            <pc:sldMk cId="900350999" sldId="272"/>
            <ac:graphicFrameMk id="3" creationId="{71470F30-1FC1-4B4B-97AF-3D3C86D283D0}"/>
          </ac:graphicFrameMkLst>
        </pc:graphicFrameChg>
      </pc:sldChg>
    </pc:docChg>
  </pc:docChgLst>
  <pc:docChgLst>
    <pc:chgData name="Pramote Kuacharoen" userId="5b387be2-484c-439c-9378-3f065264287f" providerId="ADAL" clId="{24398AB2-3624-2849-B6EA-8D793BB81EB4}"/>
    <pc:docChg chg="undo custSel addSld delSld modSld">
      <pc:chgData name="Pramote Kuacharoen" userId="5b387be2-484c-439c-9378-3f065264287f" providerId="ADAL" clId="{24398AB2-3624-2849-B6EA-8D793BB81EB4}" dt="2022-04-17T06:42:33.419" v="786" actId="5793"/>
      <pc:docMkLst>
        <pc:docMk/>
      </pc:docMkLst>
      <pc:sldChg chg="modSp mod">
        <pc:chgData name="Pramote Kuacharoen" userId="5b387be2-484c-439c-9378-3f065264287f" providerId="ADAL" clId="{24398AB2-3624-2849-B6EA-8D793BB81EB4}" dt="2022-04-01T10:12:39.319" v="50" actId="20577"/>
        <pc:sldMkLst>
          <pc:docMk/>
          <pc:sldMk cId="1423068308" sldId="256"/>
        </pc:sldMkLst>
        <pc:spChg chg="mod">
          <ac:chgData name="Pramote Kuacharoen" userId="5b387be2-484c-439c-9378-3f065264287f" providerId="ADAL" clId="{24398AB2-3624-2849-B6EA-8D793BB81EB4}" dt="2022-04-01T10:12:39.319" v="50" actId="20577"/>
          <ac:spMkLst>
            <pc:docMk/>
            <pc:sldMk cId="1423068308" sldId="256"/>
            <ac:spMk id="3" creationId="{00000000-0000-0000-0000-000000000000}"/>
          </ac:spMkLst>
        </pc:spChg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325891789" sldId="257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836914673" sldId="259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1020277937" sldId="260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97454626" sldId="261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352397706" sldId="262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474208980" sldId="263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2008356306" sldId="264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3041695741" sldId="265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1959890513" sldId="266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1456280917" sldId="267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3268743011" sldId="268"/>
        </pc:sldMkLst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3992899589" sldId="269"/>
        </pc:sldMkLst>
      </pc:sldChg>
      <pc:sldChg chg="addSp delSp modSp mod modClrScheme chgLayout">
        <pc:chgData name="Pramote Kuacharoen" userId="5b387be2-484c-439c-9378-3f065264287f" providerId="ADAL" clId="{24398AB2-3624-2849-B6EA-8D793BB81EB4}" dt="2022-04-11T10:17:34.971" v="190" actId="20577"/>
        <pc:sldMkLst>
          <pc:docMk/>
          <pc:sldMk cId="1683323843" sldId="270"/>
        </pc:sldMkLst>
        <pc:spChg chg="mod ord">
          <ac:chgData name="Pramote Kuacharoen" userId="5b387be2-484c-439c-9378-3f065264287f" providerId="ADAL" clId="{24398AB2-3624-2849-B6EA-8D793BB81EB4}" dt="2022-04-01T10:13:40.604" v="71" actId="700"/>
          <ac:spMkLst>
            <pc:docMk/>
            <pc:sldMk cId="1683323843" sldId="270"/>
            <ac:spMk id="2" creationId="{E92E47F5-0FE5-514B-8741-B3E321B1F36B}"/>
          </ac:spMkLst>
        </pc:spChg>
        <pc:spChg chg="add mod ord">
          <ac:chgData name="Pramote Kuacharoen" userId="5b387be2-484c-439c-9378-3f065264287f" providerId="ADAL" clId="{24398AB2-3624-2849-B6EA-8D793BB81EB4}" dt="2022-04-11T10:17:34.971" v="190" actId="20577"/>
          <ac:spMkLst>
            <pc:docMk/>
            <pc:sldMk cId="1683323843" sldId="270"/>
            <ac:spMk id="3" creationId="{F72D8FEF-5D93-B34F-86A5-C7C2577C23BC}"/>
          </ac:spMkLst>
        </pc:spChg>
        <pc:picChg chg="add del">
          <ac:chgData name="Pramote Kuacharoen" userId="5b387be2-484c-439c-9378-3f065264287f" providerId="ADAL" clId="{24398AB2-3624-2849-B6EA-8D793BB81EB4}" dt="2022-04-11T10:15:46.451" v="152" actId="21"/>
          <ac:picMkLst>
            <pc:docMk/>
            <pc:sldMk cId="1683323843" sldId="270"/>
            <ac:picMk id="1026" creationId="{0E6B4884-C693-BF4A-87EB-886D74D8FD0E}"/>
          </ac:picMkLst>
        </pc:picChg>
      </pc:sldChg>
      <pc:sldChg chg="del">
        <pc:chgData name="Pramote Kuacharoen" userId="5b387be2-484c-439c-9378-3f065264287f" providerId="ADAL" clId="{24398AB2-3624-2849-B6EA-8D793BB81EB4}" dt="2022-04-01T10:12:47.074" v="51" actId="2696"/>
        <pc:sldMkLst>
          <pc:docMk/>
          <pc:sldMk cId="1786923604" sldId="271"/>
        </pc:sldMkLst>
      </pc:sldChg>
      <pc:sldChg chg="modSp new">
        <pc:chgData name="Pramote Kuacharoen" userId="5b387be2-484c-439c-9378-3f065264287f" providerId="ADAL" clId="{24398AB2-3624-2849-B6EA-8D793BB81EB4}" dt="2022-04-01T10:15:48.187" v="78"/>
        <pc:sldMkLst>
          <pc:docMk/>
          <pc:sldMk cId="2675344415" sldId="271"/>
        </pc:sldMkLst>
        <pc:spChg chg="mod">
          <ac:chgData name="Pramote Kuacharoen" userId="5b387be2-484c-439c-9378-3f065264287f" providerId="ADAL" clId="{24398AB2-3624-2849-B6EA-8D793BB81EB4}" dt="2022-04-01T10:15:35.209" v="77"/>
          <ac:spMkLst>
            <pc:docMk/>
            <pc:sldMk cId="2675344415" sldId="271"/>
            <ac:spMk id="2" creationId="{3371A26A-E1D0-0142-9DF1-9A76B3A9598C}"/>
          </ac:spMkLst>
        </pc:spChg>
        <pc:spChg chg="mod">
          <ac:chgData name="Pramote Kuacharoen" userId="5b387be2-484c-439c-9378-3f065264287f" providerId="ADAL" clId="{24398AB2-3624-2849-B6EA-8D793BB81EB4}" dt="2022-04-01T10:15:48.187" v="78"/>
          <ac:spMkLst>
            <pc:docMk/>
            <pc:sldMk cId="2675344415" sldId="271"/>
            <ac:spMk id="3" creationId="{17274305-565F-6248-A236-8C35074BB7BE}"/>
          </ac:spMkLst>
        </pc:spChg>
      </pc:sldChg>
      <pc:sldChg chg="modSp new del mod">
        <pc:chgData name="Pramote Kuacharoen" userId="5b387be2-484c-439c-9378-3f065264287f" providerId="ADAL" clId="{24398AB2-3624-2849-B6EA-8D793BB81EB4}" dt="2022-04-01T10:19:56.275" v="89" actId="2696"/>
        <pc:sldMkLst>
          <pc:docMk/>
          <pc:sldMk cId="1723850853" sldId="272"/>
        </pc:sldMkLst>
        <pc:spChg chg="mod">
          <ac:chgData name="Pramote Kuacharoen" userId="5b387be2-484c-439c-9378-3f065264287f" providerId="ADAL" clId="{24398AB2-3624-2849-B6EA-8D793BB81EB4}" dt="2022-04-01T10:16:14.050" v="80"/>
          <ac:spMkLst>
            <pc:docMk/>
            <pc:sldMk cId="1723850853" sldId="272"/>
            <ac:spMk id="2" creationId="{6BD3A721-35BE-C54F-B21C-F464AAD54A05}"/>
          </ac:spMkLst>
        </pc:spChg>
        <pc:spChg chg="mod">
          <ac:chgData name="Pramote Kuacharoen" userId="5b387be2-484c-439c-9378-3f065264287f" providerId="ADAL" clId="{24398AB2-3624-2849-B6EA-8D793BB81EB4}" dt="2022-04-01T10:16:41.846" v="82" actId="27636"/>
          <ac:spMkLst>
            <pc:docMk/>
            <pc:sldMk cId="1723850853" sldId="272"/>
            <ac:spMk id="3" creationId="{89B09FBB-6618-D349-AAF8-5084FA2C438A}"/>
          </ac:spMkLst>
        </pc:spChg>
      </pc:sldChg>
      <pc:sldChg chg="addSp delSp new mod modClrScheme chgLayout">
        <pc:chgData name="Pramote Kuacharoen" userId="5b387be2-484c-439c-9378-3f065264287f" providerId="ADAL" clId="{24398AB2-3624-2849-B6EA-8D793BB81EB4}" dt="2022-04-01T10:17:32.302" v="85"/>
        <pc:sldMkLst>
          <pc:docMk/>
          <pc:sldMk cId="2942417084" sldId="273"/>
        </pc:sldMkLst>
        <pc:spChg chg="del">
          <ac:chgData name="Pramote Kuacharoen" userId="5b387be2-484c-439c-9378-3f065264287f" providerId="ADAL" clId="{24398AB2-3624-2849-B6EA-8D793BB81EB4}" dt="2022-04-01T10:17:30.081" v="84" actId="700"/>
          <ac:spMkLst>
            <pc:docMk/>
            <pc:sldMk cId="2942417084" sldId="273"/>
            <ac:spMk id="2" creationId="{FA0C3F42-71D0-8D47-AC3B-DF32267356FC}"/>
          </ac:spMkLst>
        </pc:spChg>
        <pc:spChg chg="del">
          <ac:chgData name="Pramote Kuacharoen" userId="5b387be2-484c-439c-9378-3f065264287f" providerId="ADAL" clId="{24398AB2-3624-2849-B6EA-8D793BB81EB4}" dt="2022-04-01T10:17:30.081" v="84" actId="700"/>
          <ac:spMkLst>
            <pc:docMk/>
            <pc:sldMk cId="2942417084" sldId="273"/>
            <ac:spMk id="3" creationId="{3CCA0D07-D125-5841-803F-9E265212F29D}"/>
          </ac:spMkLst>
        </pc:spChg>
        <pc:picChg chg="add">
          <ac:chgData name="Pramote Kuacharoen" userId="5b387be2-484c-439c-9378-3f065264287f" providerId="ADAL" clId="{24398AB2-3624-2849-B6EA-8D793BB81EB4}" dt="2022-04-01T10:17:32.302" v="85"/>
          <ac:picMkLst>
            <pc:docMk/>
            <pc:sldMk cId="2942417084" sldId="273"/>
            <ac:picMk id="1026" creationId="{9DDA9226-5FA2-9940-B79C-3CF2AEACB86D}"/>
          </ac:picMkLst>
        </pc:picChg>
      </pc:sldChg>
      <pc:sldChg chg="addSp delSp new mod modClrScheme chgLayout">
        <pc:chgData name="Pramote Kuacharoen" userId="5b387be2-484c-439c-9378-3f065264287f" providerId="ADAL" clId="{24398AB2-3624-2849-B6EA-8D793BB81EB4}" dt="2022-04-01T10:19:32.863" v="88" actId="700"/>
        <pc:sldMkLst>
          <pc:docMk/>
          <pc:sldMk cId="3883593610" sldId="274"/>
        </pc:sldMkLst>
        <pc:spChg chg="del">
          <ac:chgData name="Pramote Kuacharoen" userId="5b387be2-484c-439c-9378-3f065264287f" providerId="ADAL" clId="{24398AB2-3624-2849-B6EA-8D793BB81EB4}" dt="2022-04-01T10:19:32.863" v="88" actId="700"/>
          <ac:spMkLst>
            <pc:docMk/>
            <pc:sldMk cId="3883593610" sldId="274"/>
            <ac:spMk id="2" creationId="{9F914693-1F6C-764A-9B31-832373BBCDDF}"/>
          </ac:spMkLst>
        </pc:spChg>
        <pc:spChg chg="del">
          <ac:chgData name="Pramote Kuacharoen" userId="5b387be2-484c-439c-9378-3f065264287f" providerId="ADAL" clId="{24398AB2-3624-2849-B6EA-8D793BB81EB4}" dt="2022-04-01T10:19:32.863" v="88" actId="700"/>
          <ac:spMkLst>
            <pc:docMk/>
            <pc:sldMk cId="3883593610" sldId="274"/>
            <ac:spMk id="3" creationId="{89BBB108-AA4B-E54F-B23A-608248559982}"/>
          </ac:spMkLst>
        </pc:spChg>
        <pc:picChg chg="add">
          <ac:chgData name="Pramote Kuacharoen" userId="5b387be2-484c-439c-9378-3f065264287f" providerId="ADAL" clId="{24398AB2-3624-2849-B6EA-8D793BB81EB4}" dt="2022-04-01T10:19:28.266" v="87"/>
          <ac:picMkLst>
            <pc:docMk/>
            <pc:sldMk cId="3883593610" sldId="274"/>
            <ac:picMk id="2050" creationId="{E0505ADB-D373-7841-A76E-6EE5C0F46930}"/>
          </ac:picMkLst>
        </pc:picChg>
      </pc:sldChg>
      <pc:sldChg chg="addSp new">
        <pc:chgData name="Pramote Kuacharoen" userId="5b387be2-484c-439c-9378-3f065264287f" providerId="ADAL" clId="{24398AB2-3624-2849-B6EA-8D793BB81EB4}" dt="2022-04-01T10:21:18.318" v="91"/>
        <pc:sldMkLst>
          <pc:docMk/>
          <pc:sldMk cId="3349684492" sldId="275"/>
        </pc:sldMkLst>
        <pc:picChg chg="add">
          <ac:chgData name="Pramote Kuacharoen" userId="5b387be2-484c-439c-9378-3f065264287f" providerId="ADAL" clId="{24398AB2-3624-2849-B6EA-8D793BB81EB4}" dt="2022-04-01T10:21:18.318" v="91"/>
          <ac:picMkLst>
            <pc:docMk/>
            <pc:sldMk cId="3349684492" sldId="275"/>
            <ac:picMk id="3074" creationId="{D5548E3D-D98E-2E4D-8DFA-F50FA65DE1D2}"/>
          </ac:picMkLst>
        </pc:picChg>
      </pc:sldChg>
      <pc:sldChg chg="addSp modSp new mod modClrScheme chgLayout">
        <pc:chgData name="Pramote Kuacharoen" userId="5b387be2-484c-439c-9378-3f065264287f" providerId="ADAL" clId="{24398AB2-3624-2849-B6EA-8D793BB81EB4}" dt="2022-04-01T10:22:39.845" v="94"/>
        <pc:sldMkLst>
          <pc:docMk/>
          <pc:sldMk cId="839834088" sldId="276"/>
        </pc:sldMkLst>
        <pc:spChg chg="add mod">
          <ac:chgData name="Pramote Kuacharoen" userId="5b387be2-484c-439c-9378-3f065264287f" providerId="ADAL" clId="{24398AB2-3624-2849-B6EA-8D793BB81EB4}" dt="2022-04-01T10:22:36.006" v="93" actId="700"/>
          <ac:spMkLst>
            <pc:docMk/>
            <pc:sldMk cId="839834088" sldId="276"/>
            <ac:spMk id="2" creationId="{2554CE45-1D67-5B47-9A0E-0A2B79B8848E}"/>
          </ac:spMkLst>
        </pc:spChg>
        <pc:spChg chg="add mod">
          <ac:chgData name="Pramote Kuacharoen" userId="5b387be2-484c-439c-9378-3f065264287f" providerId="ADAL" clId="{24398AB2-3624-2849-B6EA-8D793BB81EB4}" dt="2022-04-01T10:22:39.845" v="94"/>
          <ac:spMkLst>
            <pc:docMk/>
            <pc:sldMk cId="839834088" sldId="276"/>
            <ac:spMk id="3" creationId="{9732C8AB-3BD2-EC42-8A39-6A1443F8115A}"/>
          </ac:spMkLst>
        </pc:spChg>
      </pc:sldChg>
      <pc:sldChg chg="addSp delSp modSp new mod">
        <pc:chgData name="Pramote Kuacharoen" userId="5b387be2-484c-439c-9378-3f065264287f" providerId="ADAL" clId="{24398AB2-3624-2849-B6EA-8D793BB81EB4}" dt="2022-04-01T10:47:23.973" v="105"/>
        <pc:sldMkLst>
          <pc:docMk/>
          <pc:sldMk cId="862811322" sldId="277"/>
        </pc:sldMkLst>
        <pc:spChg chg="mod">
          <ac:chgData name="Pramote Kuacharoen" userId="5b387be2-484c-439c-9378-3f065264287f" providerId="ADAL" clId="{24398AB2-3624-2849-B6EA-8D793BB81EB4}" dt="2022-04-01T10:43:33.384" v="100" actId="20577"/>
          <ac:spMkLst>
            <pc:docMk/>
            <pc:sldMk cId="862811322" sldId="277"/>
            <ac:spMk id="3" creationId="{4B029F04-071F-C24C-90C6-1E21338A9AB4}"/>
          </ac:spMkLst>
        </pc:spChg>
        <pc:picChg chg="add del mod">
          <ac:chgData name="Pramote Kuacharoen" userId="5b387be2-484c-439c-9378-3f065264287f" providerId="ADAL" clId="{24398AB2-3624-2849-B6EA-8D793BB81EB4}" dt="2022-04-01T10:47:23.973" v="105"/>
          <ac:picMkLst>
            <pc:docMk/>
            <pc:sldMk cId="862811322" sldId="277"/>
            <ac:picMk id="5" creationId="{811DB7D2-6206-1142-83C1-2293017FE40F}"/>
          </ac:picMkLst>
        </pc:picChg>
        <pc:picChg chg="add mod">
          <ac:chgData name="Pramote Kuacharoen" userId="5b387be2-484c-439c-9378-3f065264287f" providerId="ADAL" clId="{24398AB2-3624-2849-B6EA-8D793BB81EB4}" dt="2022-04-01T10:42:11.990" v="98" actId="1076"/>
          <ac:picMkLst>
            <pc:docMk/>
            <pc:sldMk cId="862811322" sldId="277"/>
            <ac:picMk id="4098" creationId="{886B8DD0-E6D5-9246-AF38-3FCFA999717C}"/>
          </ac:picMkLst>
        </pc:picChg>
      </pc:sldChg>
      <pc:sldChg chg="addSp delSp modSp new mod modClrScheme chgLayout">
        <pc:chgData name="Pramote Kuacharoen" userId="5b387be2-484c-439c-9378-3f065264287f" providerId="ADAL" clId="{24398AB2-3624-2849-B6EA-8D793BB81EB4}" dt="2022-04-01T10:50:52.437" v="146" actId="1036"/>
        <pc:sldMkLst>
          <pc:docMk/>
          <pc:sldMk cId="1943876895" sldId="278"/>
        </pc:sldMkLst>
        <pc:spChg chg="del">
          <ac:chgData name="Pramote Kuacharoen" userId="5b387be2-484c-439c-9378-3f065264287f" providerId="ADAL" clId="{24398AB2-3624-2849-B6EA-8D793BB81EB4}" dt="2022-04-01T10:47:36.477" v="107" actId="700"/>
          <ac:spMkLst>
            <pc:docMk/>
            <pc:sldMk cId="1943876895" sldId="278"/>
            <ac:spMk id="2" creationId="{CE006A35-915E-E746-A68D-E46DA9578A1E}"/>
          </ac:spMkLst>
        </pc:spChg>
        <pc:spChg chg="del">
          <ac:chgData name="Pramote Kuacharoen" userId="5b387be2-484c-439c-9378-3f065264287f" providerId="ADAL" clId="{24398AB2-3624-2849-B6EA-8D793BB81EB4}" dt="2022-04-01T10:47:36.477" v="107" actId="700"/>
          <ac:spMkLst>
            <pc:docMk/>
            <pc:sldMk cId="1943876895" sldId="278"/>
            <ac:spMk id="3" creationId="{1136B95D-F219-EA49-8185-4B6A74777025}"/>
          </ac:spMkLst>
        </pc:spChg>
        <pc:picChg chg="add mod">
          <ac:chgData name="Pramote Kuacharoen" userId="5b387be2-484c-439c-9378-3f065264287f" providerId="ADAL" clId="{24398AB2-3624-2849-B6EA-8D793BB81EB4}" dt="2022-04-01T10:50:52.437" v="146" actId="1036"/>
          <ac:picMkLst>
            <pc:docMk/>
            <pc:sldMk cId="1943876895" sldId="278"/>
            <ac:picMk id="5" creationId="{AD1ADD86-FE46-694A-8F7D-9BC953B6E52B}"/>
          </ac:picMkLst>
        </pc:picChg>
        <pc:picChg chg="add del mod">
          <ac:chgData name="Pramote Kuacharoen" userId="5b387be2-484c-439c-9378-3f065264287f" providerId="ADAL" clId="{24398AB2-3624-2849-B6EA-8D793BB81EB4}" dt="2022-04-01T10:48:42.130" v="126" actId="478"/>
          <ac:picMkLst>
            <pc:docMk/>
            <pc:sldMk cId="1943876895" sldId="278"/>
            <ac:picMk id="7" creationId="{14C81431-1C0B-364B-9C72-24090D74217C}"/>
          </ac:picMkLst>
        </pc:picChg>
        <pc:picChg chg="add del mod">
          <ac:chgData name="Pramote Kuacharoen" userId="5b387be2-484c-439c-9378-3f065264287f" providerId="ADAL" clId="{24398AB2-3624-2849-B6EA-8D793BB81EB4}" dt="2022-04-01T10:48:44.465" v="127" actId="478"/>
          <ac:picMkLst>
            <pc:docMk/>
            <pc:sldMk cId="1943876895" sldId="278"/>
            <ac:picMk id="9" creationId="{AF88FAC7-217B-5D41-9D2C-C1A248994A3A}"/>
          </ac:picMkLst>
        </pc:picChg>
        <pc:picChg chg="add mod">
          <ac:chgData name="Pramote Kuacharoen" userId="5b387be2-484c-439c-9378-3f065264287f" providerId="ADAL" clId="{24398AB2-3624-2849-B6EA-8D793BB81EB4}" dt="2022-04-01T10:50:42.023" v="141" actId="1076"/>
          <ac:picMkLst>
            <pc:docMk/>
            <pc:sldMk cId="1943876895" sldId="278"/>
            <ac:picMk id="11" creationId="{93B98D0C-08DE-8F46-9086-EC761D35C43F}"/>
          </ac:picMkLst>
        </pc:picChg>
        <pc:picChg chg="add mod">
          <ac:chgData name="Pramote Kuacharoen" userId="5b387be2-484c-439c-9378-3f065264287f" providerId="ADAL" clId="{24398AB2-3624-2849-B6EA-8D793BB81EB4}" dt="2022-04-01T10:50:35.187" v="140" actId="1076"/>
          <ac:picMkLst>
            <pc:docMk/>
            <pc:sldMk cId="1943876895" sldId="278"/>
            <ac:picMk id="13" creationId="{945896C8-B569-3B4B-976C-4D93F051072C}"/>
          </ac:picMkLst>
        </pc:picChg>
      </pc:sldChg>
      <pc:sldChg chg="delSp add del">
        <pc:chgData name="Pramote Kuacharoen" userId="5b387be2-484c-439c-9378-3f065264287f" providerId="ADAL" clId="{24398AB2-3624-2849-B6EA-8D793BB81EB4}" dt="2022-04-11T10:16:01.380" v="154" actId="2696"/>
        <pc:sldMkLst>
          <pc:docMk/>
          <pc:sldMk cId="2397894924" sldId="279"/>
        </pc:sldMkLst>
        <pc:picChg chg="del">
          <ac:chgData name="Pramote Kuacharoen" userId="5b387be2-484c-439c-9378-3f065264287f" providerId="ADAL" clId="{24398AB2-3624-2849-B6EA-8D793BB81EB4}" dt="2022-04-11T10:15:15.657" v="149" actId="478"/>
          <ac:picMkLst>
            <pc:docMk/>
            <pc:sldMk cId="2397894924" sldId="279"/>
            <ac:picMk id="1026" creationId="{0E6B4884-C693-BF4A-87EB-886D74D8FD0E}"/>
          </ac:picMkLst>
        </pc:picChg>
      </pc:sldChg>
      <pc:sldChg chg="addSp delSp modSp new mod modClrScheme chgLayout">
        <pc:chgData name="Pramote Kuacharoen" userId="5b387be2-484c-439c-9378-3f065264287f" providerId="ADAL" clId="{24398AB2-3624-2849-B6EA-8D793BB81EB4}" dt="2022-04-11T10:15:48.644" v="153"/>
        <pc:sldMkLst>
          <pc:docMk/>
          <pc:sldMk cId="1895369742" sldId="280"/>
        </pc:sldMkLst>
        <pc:spChg chg="del">
          <ac:chgData name="Pramote Kuacharoen" userId="5b387be2-484c-439c-9378-3f065264287f" providerId="ADAL" clId="{24398AB2-3624-2849-B6EA-8D793BB81EB4}" dt="2022-04-11T10:15:42.275" v="151" actId="700"/>
          <ac:spMkLst>
            <pc:docMk/>
            <pc:sldMk cId="1895369742" sldId="280"/>
            <ac:spMk id="2" creationId="{4FCBBECA-FAFB-F142-B36C-E9FD8514E938}"/>
          </ac:spMkLst>
        </pc:spChg>
        <pc:spChg chg="del">
          <ac:chgData name="Pramote Kuacharoen" userId="5b387be2-484c-439c-9378-3f065264287f" providerId="ADAL" clId="{24398AB2-3624-2849-B6EA-8D793BB81EB4}" dt="2022-04-11T10:15:42.275" v="151" actId="700"/>
          <ac:spMkLst>
            <pc:docMk/>
            <pc:sldMk cId="1895369742" sldId="280"/>
            <ac:spMk id="3" creationId="{2192B44D-3E79-0A46-8ECF-75ABA5E58794}"/>
          </ac:spMkLst>
        </pc:spChg>
        <pc:picChg chg="add mod">
          <ac:chgData name="Pramote Kuacharoen" userId="5b387be2-484c-439c-9378-3f065264287f" providerId="ADAL" clId="{24398AB2-3624-2849-B6EA-8D793BB81EB4}" dt="2022-04-11T10:15:48.644" v="153"/>
          <ac:picMkLst>
            <pc:docMk/>
            <pc:sldMk cId="1895369742" sldId="280"/>
            <ac:picMk id="4" creationId="{A7BCB58D-B7BB-E443-A221-A3FE35D970D1}"/>
          </ac:picMkLst>
        </pc:picChg>
      </pc:sldChg>
      <pc:sldChg chg="addSp delSp modSp new mod modClrScheme chgLayout">
        <pc:chgData name="Pramote Kuacharoen" userId="5b387be2-484c-439c-9378-3f065264287f" providerId="ADAL" clId="{24398AB2-3624-2849-B6EA-8D793BB81EB4}" dt="2022-04-17T02:48:43.261" v="779" actId="14100"/>
        <pc:sldMkLst>
          <pc:docMk/>
          <pc:sldMk cId="1042498957" sldId="281"/>
        </pc:sldMkLst>
        <pc:spChg chg="add mod">
          <ac:chgData name="Pramote Kuacharoen" userId="5b387be2-484c-439c-9378-3f065264287f" providerId="ADAL" clId="{24398AB2-3624-2849-B6EA-8D793BB81EB4}" dt="2022-04-17T02:33:38.980" v="446" actId="20577"/>
          <ac:spMkLst>
            <pc:docMk/>
            <pc:sldMk cId="1042498957" sldId="281"/>
            <ac:spMk id="2" creationId="{01DD3CA6-2B2B-0D4E-8EAA-78FB020555A7}"/>
          </ac:spMkLst>
        </pc:spChg>
        <pc:spChg chg="add mod">
          <ac:chgData name="Pramote Kuacharoen" userId="5b387be2-484c-439c-9378-3f065264287f" providerId="ADAL" clId="{24398AB2-3624-2849-B6EA-8D793BB81EB4}" dt="2022-04-17T02:48:43.261" v="779" actId="14100"/>
          <ac:spMkLst>
            <pc:docMk/>
            <pc:sldMk cId="1042498957" sldId="281"/>
            <ac:spMk id="3" creationId="{685F3809-5DFB-7B32-197E-A19F86CBA6AA}"/>
          </ac:spMkLst>
        </pc:spChg>
        <pc:spChg chg="add del">
          <ac:chgData name="Pramote Kuacharoen" userId="5b387be2-484c-439c-9378-3f065264287f" providerId="ADAL" clId="{24398AB2-3624-2849-B6EA-8D793BB81EB4}" dt="2022-04-17T02:19:29.277" v="241" actId="22"/>
          <ac:spMkLst>
            <pc:docMk/>
            <pc:sldMk cId="1042498957" sldId="281"/>
            <ac:spMk id="5" creationId="{BE4A1B9C-1B4C-8FF4-3E2A-075C577C38CB}"/>
          </ac:spMkLst>
        </pc:spChg>
        <pc:spChg chg="add del">
          <ac:chgData name="Pramote Kuacharoen" userId="5b387be2-484c-439c-9378-3f065264287f" providerId="ADAL" clId="{24398AB2-3624-2849-B6EA-8D793BB81EB4}" dt="2022-04-17T02:19:33.971" v="243" actId="22"/>
          <ac:spMkLst>
            <pc:docMk/>
            <pc:sldMk cId="1042498957" sldId="281"/>
            <ac:spMk id="7" creationId="{BF0C3B93-276A-BC75-EB4C-77EDAFCB79A5}"/>
          </ac:spMkLst>
        </pc:spChg>
        <pc:spChg chg="add del mod">
          <ac:chgData name="Pramote Kuacharoen" userId="5b387be2-484c-439c-9378-3f065264287f" providerId="ADAL" clId="{24398AB2-3624-2849-B6EA-8D793BB81EB4}" dt="2022-04-17T02:32:15.967" v="426" actId="478"/>
          <ac:spMkLst>
            <pc:docMk/>
            <pc:sldMk cId="1042498957" sldId="281"/>
            <ac:spMk id="8" creationId="{484066A4-22BB-4070-4D56-F1BF03AB5425}"/>
          </ac:spMkLst>
        </pc:spChg>
        <pc:spChg chg="add del mod">
          <ac:chgData name="Pramote Kuacharoen" userId="5b387be2-484c-439c-9378-3f065264287f" providerId="ADAL" clId="{24398AB2-3624-2849-B6EA-8D793BB81EB4}" dt="2022-04-17T02:32:15.967" v="426" actId="478"/>
          <ac:spMkLst>
            <pc:docMk/>
            <pc:sldMk cId="1042498957" sldId="281"/>
            <ac:spMk id="9" creationId="{38375C79-67DF-8BFA-E526-2DF9A4EB22C9}"/>
          </ac:spMkLst>
        </pc:spChg>
      </pc:sldChg>
      <pc:sldChg chg="addSp delSp modSp add mod">
        <pc:chgData name="Pramote Kuacharoen" userId="5b387be2-484c-439c-9378-3f065264287f" providerId="ADAL" clId="{24398AB2-3624-2849-B6EA-8D793BB81EB4}" dt="2022-04-17T02:37:27.676" v="494" actId="14100"/>
        <pc:sldMkLst>
          <pc:docMk/>
          <pc:sldMk cId="4275642033" sldId="282"/>
        </pc:sldMkLst>
        <pc:spChg chg="mod">
          <ac:chgData name="Pramote Kuacharoen" userId="5b387be2-484c-439c-9378-3f065264287f" providerId="ADAL" clId="{24398AB2-3624-2849-B6EA-8D793BB81EB4}" dt="2022-04-17T02:34:06.700" v="453" actId="20577"/>
          <ac:spMkLst>
            <pc:docMk/>
            <pc:sldMk cId="4275642033" sldId="282"/>
            <ac:spMk id="2" creationId="{01DD3CA6-2B2B-0D4E-8EAA-78FB020555A7}"/>
          </ac:spMkLst>
        </pc:spChg>
        <pc:spChg chg="del mod">
          <ac:chgData name="Pramote Kuacharoen" userId="5b387be2-484c-439c-9378-3f065264287f" providerId="ADAL" clId="{24398AB2-3624-2849-B6EA-8D793BB81EB4}" dt="2022-04-17T02:32:27.425" v="429" actId="478"/>
          <ac:spMkLst>
            <pc:docMk/>
            <pc:sldMk cId="4275642033" sldId="282"/>
            <ac:spMk id="3" creationId="{685F3809-5DFB-7B32-197E-A19F86CBA6AA}"/>
          </ac:spMkLst>
        </pc:spChg>
        <pc:spChg chg="add mod">
          <ac:chgData name="Pramote Kuacharoen" userId="5b387be2-484c-439c-9378-3f065264287f" providerId="ADAL" clId="{24398AB2-3624-2849-B6EA-8D793BB81EB4}" dt="2022-04-17T02:37:27.676" v="494" actId="14100"/>
          <ac:spMkLst>
            <pc:docMk/>
            <pc:sldMk cId="4275642033" sldId="282"/>
            <ac:spMk id="6" creationId="{3D99B394-4035-7015-3990-08E676A5FD47}"/>
          </ac:spMkLst>
        </pc:spChg>
        <pc:spChg chg="del">
          <ac:chgData name="Pramote Kuacharoen" userId="5b387be2-484c-439c-9378-3f065264287f" providerId="ADAL" clId="{24398AB2-3624-2849-B6EA-8D793BB81EB4}" dt="2022-04-17T02:34:09.476" v="454" actId="478"/>
          <ac:spMkLst>
            <pc:docMk/>
            <pc:sldMk cId="4275642033" sldId="282"/>
            <ac:spMk id="8" creationId="{484066A4-22BB-4070-4D56-F1BF03AB5425}"/>
          </ac:spMkLst>
        </pc:spChg>
        <pc:spChg chg="mod">
          <ac:chgData name="Pramote Kuacharoen" userId="5b387be2-484c-439c-9378-3f065264287f" providerId="ADAL" clId="{24398AB2-3624-2849-B6EA-8D793BB81EB4}" dt="2022-04-17T02:37:19.891" v="492" actId="20577"/>
          <ac:spMkLst>
            <pc:docMk/>
            <pc:sldMk cId="4275642033" sldId="282"/>
            <ac:spMk id="9" creationId="{38375C79-67DF-8BFA-E526-2DF9A4EB22C9}"/>
          </ac:spMkLst>
        </pc:spChg>
      </pc:sldChg>
      <pc:sldChg chg="delSp modSp add mod">
        <pc:chgData name="Pramote Kuacharoen" userId="5b387be2-484c-439c-9378-3f065264287f" providerId="ADAL" clId="{24398AB2-3624-2849-B6EA-8D793BB81EB4}" dt="2022-04-17T02:48:06.237" v="776" actId="20577"/>
        <pc:sldMkLst>
          <pc:docMk/>
          <pc:sldMk cId="304254956" sldId="283"/>
        </pc:sldMkLst>
        <pc:spChg chg="mod">
          <ac:chgData name="Pramote Kuacharoen" userId="5b387be2-484c-439c-9378-3f065264287f" providerId="ADAL" clId="{24398AB2-3624-2849-B6EA-8D793BB81EB4}" dt="2022-04-17T02:34:51.665" v="462" actId="20577"/>
          <ac:spMkLst>
            <pc:docMk/>
            <pc:sldMk cId="304254956" sldId="283"/>
            <ac:spMk id="2" creationId="{01DD3CA6-2B2B-0D4E-8EAA-78FB020555A7}"/>
          </ac:spMkLst>
        </pc:spChg>
        <pc:spChg chg="del">
          <ac:chgData name="Pramote Kuacharoen" userId="5b387be2-484c-439c-9378-3f065264287f" providerId="ADAL" clId="{24398AB2-3624-2849-B6EA-8D793BB81EB4}" dt="2022-04-17T02:35:00.420" v="463" actId="478"/>
          <ac:spMkLst>
            <pc:docMk/>
            <pc:sldMk cId="304254956" sldId="283"/>
            <ac:spMk id="3" creationId="{685F3809-5DFB-7B32-197E-A19F86CBA6AA}"/>
          </ac:spMkLst>
        </pc:spChg>
        <pc:spChg chg="mod">
          <ac:chgData name="Pramote Kuacharoen" userId="5b387be2-484c-439c-9378-3f065264287f" providerId="ADAL" clId="{24398AB2-3624-2849-B6EA-8D793BB81EB4}" dt="2022-04-17T02:48:06.237" v="776" actId="20577"/>
          <ac:spMkLst>
            <pc:docMk/>
            <pc:sldMk cId="304254956" sldId="283"/>
            <ac:spMk id="8" creationId="{484066A4-22BB-4070-4D56-F1BF03AB5425}"/>
          </ac:spMkLst>
        </pc:spChg>
        <pc:spChg chg="del">
          <ac:chgData name="Pramote Kuacharoen" userId="5b387be2-484c-439c-9378-3f065264287f" providerId="ADAL" clId="{24398AB2-3624-2849-B6EA-8D793BB81EB4}" dt="2022-04-17T02:35:03.126" v="464" actId="478"/>
          <ac:spMkLst>
            <pc:docMk/>
            <pc:sldMk cId="304254956" sldId="283"/>
            <ac:spMk id="9" creationId="{38375C79-67DF-8BFA-E526-2DF9A4EB22C9}"/>
          </ac:spMkLst>
        </pc:spChg>
      </pc:sldChg>
      <pc:sldChg chg="addSp delSp modSp add mod modClrScheme chgLayout">
        <pc:chgData name="Pramote Kuacharoen" userId="5b387be2-484c-439c-9378-3f065264287f" providerId="ADAL" clId="{24398AB2-3624-2849-B6EA-8D793BB81EB4}" dt="2022-04-17T02:31:55.516" v="424"/>
        <pc:sldMkLst>
          <pc:docMk/>
          <pc:sldMk cId="3635565891" sldId="284"/>
        </pc:sldMkLst>
        <pc:spChg chg="mod ord">
          <ac:chgData name="Pramote Kuacharoen" userId="5b387be2-484c-439c-9378-3f065264287f" providerId="ADAL" clId="{24398AB2-3624-2849-B6EA-8D793BB81EB4}" dt="2022-04-17T02:29:34.073" v="411" actId="20577"/>
          <ac:spMkLst>
            <pc:docMk/>
            <pc:sldMk cId="3635565891" sldId="284"/>
            <ac:spMk id="2" creationId="{01DD3CA6-2B2B-0D4E-8EAA-78FB020555A7}"/>
          </ac:spMkLst>
        </pc:spChg>
        <pc:spChg chg="del">
          <ac:chgData name="Pramote Kuacharoen" userId="5b387be2-484c-439c-9378-3f065264287f" providerId="ADAL" clId="{24398AB2-3624-2849-B6EA-8D793BB81EB4}" dt="2022-04-17T02:23:04.231" v="265" actId="478"/>
          <ac:spMkLst>
            <pc:docMk/>
            <pc:sldMk cId="3635565891" sldId="284"/>
            <ac:spMk id="3" creationId="{685F3809-5DFB-7B32-197E-A19F86CBA6AA}"/>
          </ac:spMkLst>
        </pc:spChg>
        <pc:spChg chg="add mod ord">
          <ac:chgData name="Pramote Kuacharoen" userId="5b387be2-484c-439c-9378-3f065264287f" providerId="ADAL" clId="{24398AB2-3624-2849-B6EA-8D793BB81EB4}" dt="2022-04-17T02:31:55.516" v="424"/>
          <ac:spMkLst>
            <pc:docMk/>
            <pc:sldMk cId="3635565891" sldId="284"/>
            <ac:spMk id="4" creationId="{8964E8CA-D310-6768-E989-B94016B01648}"/>
          </ac:spMkLst>
        </pc:spChg>
        <pc:spChg chg="del">
          <ac:chgData name="Pramote Kuacharoen" userId="5b387be2-484c-439c-9378-3f065264287f" providerId="ADAL" clId="{24398AB2-3624-2849-B6EA-8D793BB81EB4}" dt="2022-04-17T02:23:04.231" v="265" actId="478"/>
          <ac:spMkLst>
            <pc:docMk/>
            <pc:sldMk cId="3635565891" sldId="284"/>
            <ac:spMk id="8" creationId="{484066A4-22BB-4070-4D56-F1BF03AB5425}"/>
          </ac:spMkLst>
        </pc:spChg>
        <pc:spChg chg="del">
          <ac:chgData name="Pramote Kuacharoen" userId="5b387be2-484c-439c-9378-3f065264287f" providerId="ADAL" clId="{24398AB2-3624-2849-B6EA-8D793BB81EB4}" dt="2022-04-17T02:23:08.470" v="266" actId="478"/>
          <ac:spMkLst>
            <pc:docMk/>
            <pc:sldMk cId="3635565891" sldId="284"/>
            <ac:spMk id="9" creationId="{38375C79-67DF-8BFA-E526-2DF9A4EB22C9}"/>
          </ac:spMkLst>
        </pc:spChg>
      </pc:sldChg>
      <pc:sldChg chg="delSp modSp add mod">
        <pc:chgData name="Pramote Kuacharoen" userId="5b387be2-484c-439c-9378-3f065264287f" providerId="ADAL" clId="{24398AB2-3624-2849-B6EA-8D793BB81EB4}" dt="2022-04-17T02:49:02.784" v="782" actId="20577"/>
        <pc:sldMkLst>
          <pc:docMk/>
          <pc:sldMk cId="1547377789" sldId="285"/>
        </pc:sldMkLst>
        <pc:spChg chg="mod">
          <ac:chgData name="Pramote Kuacharoen" userId="5b387be2-484c-439c-9378-3f065264287f" providerId="ADAL" clId="{24398AB2-3624-2849-B6EA-8D793BB81EB4}" dt="2022-04-17T02:32:54.316" v="435" actId="20577"/>
          <ac:spMkLst>
            <pc:docMk/>
            <pc:sldMk cId="1547377789" sldId="285"/>
            <ac:spMk id="2" creationId="{01DD3CA6-2B2B-0D4E-8EAA-78FB020555A7}"/>
          </ac:spMkLst>
        </pc:spChg>
        <pc:spChg chg="mod">
          <ac:chgData name="Pramote Kuacharoen" userId="5b387be2-484c-439c-9378-3f065264287f" providerId="ADAL" clId="{24398AB2-3624-2849-B6EA-8D793BB81EB4}" dt="2022-04-17T02:49:02.784" v="782" actId="20577"/>
          <ac:spMkLst>
            <pc:docMk/>
            <pc:sldMk cId="1547377789" sldId="285"/>
            <ac:spMk id="8" creationId="{484066A4-22BB-4070-4D56-F1BF03AB5425}"/>
          </ac:spMkLst>
        </pc:spChg>
        <pc:spChg chg="del">
          <ac:chgData name="Pramote Kuacharoen" userId="5b387be2-484c-439c-9378-3f065264287f" providerId="ADAL" clId="{24398AB2-3624-2849-B6EA-8D793BB81EB4}" dt="2022-04-17T02:32:57.133" v="436" actId="478"/>
          <ac:spMkLst>
            <pc:docMk/>
            <pc:sldMk cId="1547377789" sldId="285"/>
            <ac:spMk id="9" creationId="{38375C79-67DF-8BFA-E526-2DF9A4EB22C9}"/>
          </ac:spMkLst>
        </pc:spChg>
      </pc:sldChg>
      <pc:sldChg chg="addSp modSp add mod">
        <pc:chgData name="Pramote Kuacharoen" userId="5b387be2-484c-439c-9378-3f065264287f" providerId="ADAL" clId="{24398AB2-3624-2849-B6EA-8D793BB81EB4}" dt="2022-04-17T06:42:33.419" v="786" actId="5793"/>
        <pc:sldMkLst>
          <pc:docMk/>
          <pc:sldMk cId="4117907063" sldId="286"/>
        </pc:sldMkLst>
        <pc:spChg chg="mod">
          <ac:chgData name="Pramote Kuacharoen" userId="5b387be2-484c-439c-9378-3f065264287f" providerId="ADAL" clId="{24398AB2-3624-2849-B6EA-8D793BB81EB4}" dt="2022-04-17T02:33:27.223" v="440" actId="20577"/>
          <ac:spMkLst>
            <pc:docMk/>
            <pc:sldMk cId="4117907063" sldId="286"/>
            <ac:spMk id="2" creationId="{01DD3CA6-2B2B-0D4E-8EAA-78FB020555A7}"/>
          </ac:spMkLst>
        </pc:spChg>
        <pc:spChg chg="add mod">
          <ac:chgData name="Pramote Kuacharoen" userId="5b387be2-484c-439c-9378-3f065264287f" providerId="ADAL" clId="{24398AB2-3624-2849-B6EA-8D793BB81EB4}" dt="2022-04-17T06:42:33.419" v="786" actId="5793"/>
          <ac:spMkLst>
            <pc:docMk/>
            <pc:sldMk cId="4117907063" sldId="286"/>
            <ac:spMk id="4" creationId="{18C3A5C9-990D-50E2-6C8C-B5D59C1DC127}"/>
          </ac:spMkLst>
        </pc:spChg>
        <pc:spChg chg="mod">
          <ac:chgData name="Pramote Kuacharoen" userId="5b387be2-484c-439c-9378-3f065264287f" providerId="ADAL" clId="{24398AB2-3624-2849-B6EA-8D793BB81EB4}" dt="2022-04-17T02:44:50.302" v="760" actId="1076"/>
          <ac:spMkLst>
            <pc:docMk/>
            <pc:sldMk cId="4117907063" sldId="286"/>
            <ac:spMk id="8" creationId="{484066A4-22BB-4070-4D56-F1BF03AB5425}"/>
          </ac:spMkLst>
        </pc:spChg>
      </pc:sldChg>
      <pc:sldChg chg="addSp modSp add mod">
        <pc:chgData name="Pramote Kuacharoen" userId="5b387be2-484c-439c-9378-3f065264287f" providerId="ADAL" clId="{24398AB2-3624-2849-B6EA-8D793BB81EB4}" dt="2022-04-17T02:36:47.526" v="485" actId="14100"/>
        <pc:sldMkLst>
          <pc:docMk/>
          <pc:sldMk cId="3629365090" sldId="287"/>
        </pc:sldMkLst>
        <pc:spChg chg="mod">
          <ac:chgData name="Pramote Kuacharoen" userId="5b387be2-484c-439c-9378-3f065264287f" providerId="ADAL" clId="{24398AB2-3624-2849-B6EA-8D793BB81EB4}" dt="2022-04-17T02:35:49.221" v="475" actId="20577"/>
          <ac:spMkLst>
            <pc:docMk/>
            <pc:sldMk cId="3629365090" sldId="287"/>
            <ac:spMk id="2" creationId="{01DD3CA6-2B2B-0D4E-8EAA-78FB020555A7}"/>
          </ac:spMkLst>
        </pc:spChg>
        <pc:spChg chg="add mod">
          <ac:chgData name="Pramote Kuacharoen" userId="5b387be2-484c-439c-9378-3f065264287f" providerId="ADAL" clId="{24398AB2-3624-2849-B6EA-8D793BB81EB4}" dt="2022-04-17T02:36:47.526" v="485" actId="14100"/>
          <ac:spMkLst>
            <pc:docMk/>
            <pc:sldMk cId="3629365090" sldId="287"/>
            <ac:spMk id="4" creationId="{C078F970-CE24-B4C9-2251-358D47BBF35F}"/>
          </ac:spMkLst>
        </pc:spChg>
        <pc:spChg chg="mod">
          <ac:chgData name="Pramote Kuacharoen" userId="5b387be2-484c-439c-9378-3f065264287f" providerId="ADAL" clId="{24398AB2-3624-2849-B6EA-8D793BB81EB4}" dt="2022-04-17T02:36:26.975" v="481" actId="14100"/>
          <ac:spMkLst>
            <pc:docMk/>
            <pc:sldMk cId="3629365090" sldId="287"/>
            <ac:spMk id="8" creationId="{484066A4-22BB-4070-4D56-F1BF03AB5425}"/>
          </ac:spMkLst>
        </pc:spChg>
      </pc:sldChg>
      <pc:sldChg chg="modSp add mod">
        <pc:chgData name="Pramote Kuacharoen" userId="5b387be2-484c-439c-9378-3f065264287f" providerId="ADAL" clId="{24398AB2-3624-2849-B6EA-8D793BB81EB4}" dt="2022-04-17T02:46:44.131" v="773" actId="14100"/>
        <pc:sldMkLst>
          <pc:docMk/>
          <pc:sldMk cId="2611921100" sldId="288"/>
        </pc:sldMkLst>
        <pc:spChg chg="mod">
          <ac:chgData name="Pramote Kuacharoen" userId="5b387be2-484c-439c-9378-3f065264287f" providerId="ADAL" clId="{24398AB2-3624-2849-B6EA-8D793BB81EB4}" dt="2022-04-17T02:45:55.071" v="770" actId="20577"/>
          <ac:spMkLst>
            <pc:docMk/>
            <pc:sldMk cId="2611921100" sldId="288"/>
            <ac:spMk id="2" creationId="{01DD3CA6-2B2B-0D4E-8EAA-78FB020555A7}"/>
          </ac:spMkLst>
        </pc:spChg>
        <pc:spChg chg="mod">
          <ac:chgData name="Pramote Kuacharoen" userId="5b387be2-484c-439c-9378-3f065264287f" providerId="ADAL" clId="{24398AB2-3624-2849-B6EA-8D793BB81EB4}" dt="2022-04-17T02:46:44.131" v="773" actId="14100"/>
          <ac:spMkLst>
            <pc:docMk/>
            <pc:sldMk cId="2611921100" sldId="288"/>
            <ac:spMk id="8" creationId="{484066A4-22BB-4070-4D56-F1BF03AB54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asis-open.org/mqtt/mqtt/v5.0/mqtt-v5.0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CI7104: </a:t>
            </a:r>
            <a:r>
              <a:rPr lang="en-US" b="1"/>
              <a:t>Internet of Things</a:t>
            </a:r>
            <a:r>
              <a:rPr lang="en-TH"/>
              <a:t>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MQTT (Message Queueing Telemetry Transport)</a:t>
            </a:r>
          </a:p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0" y="127781"/>
            <a:ext cx="1917699" cy="10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CE45-1D67-5B47-9A0E-0A2B79B8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C8AB-3BD2-EC42-8A39-6A1443F8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do not have addresses like in email systems, and messages are not sent to clients.</a:t>
            </a:r>
          </a:p>
          <a:p>
            <a:r>
              <a:rPr lang="en-US" dirty="0"/>
              <a:t>Messages are published to a broker on a topic.</a:t>
            </a:r>
          </a:p>
          <a:p>
            <a:r>
              <a:rPr lang="en-US" dirty="0"/>
              <a:t>The job of an MQTT broker is to filter messages based on topic, and then distribute them to subscribers.</a:t>
            </a:r>
          </a:p>
          <a:p>
            <a:r>
              <a:rPr lang="en-US" dirty="0"/>
              <a:t>A client can receive these messages by subscribing to that topic on the same broker</a:t>
            </a:r>
          </a:p>
          <a:p>
            <a:r>
              <a:rPr lang="en-US" dirty="0"/>
              <a:t>There is no direct connection between a publisher and subscriber.</a:t>
            </a:r>
          </a:p>
          <a:p>
            <a:r>
              <a:rPr lang="en-US" dirty="0"/>
              <a:t>All clients can publish (broadcast) and subscribe (receive).</a:t>
            </a:r>
          </a:p>
          <a:p>
            <a:r>
              <a:rPr lang="en-US" dirty="0"/>
              <a:t>MQTT brokers do not normally store messages.</a:t>
            </a:r>
          </a:p>
        </p:txBody>
      </p:sp>
    </p:spTree>
    <p:extLst>
      <p:ext uri="{BB962C8B-B14F-4D97-AF65-F5344CB8AC3E}">
        <p14:creationId xmlns:p14="http://schemas.microsoft.com/office/powerpoint/2010/main" val="83983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7991-5D67-FB45-8EA6-E0C4DF80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63636"/>
                </a:solidFill>
                <a:effectLst/>
                <a:latin typeface="system-ui"/>
              </a:rPr>
              <a:t>Eclipse </a:t>
            </a:r>
            <a:r>
              <a:rPr lang="en-US" b="0" i="0" dirty="0" err="1">
                <a:solidFill>
                  <a:srgbClr val="363636"/>
                </a:solidFill>
                <a:effectLst/>
                <a:latin typeface="system-ui"/>
              </a:rPr>
              <a:t>Mosquitto</a:t>
            </a:r>
            <a:r>
              <a:rPr lang="en-US" b="0" i="0" dirty="0">
                <a:solidFill>
                  <a:srgbClr val="363636"/>
                </a:solidFill>
                <a:effectLst/>
                <a:latin typeface="system-ui"/>
              </a:rPr>
              <a:t>™</a:t>
            </a:r>
            <a:br>
              <a:rPr lang="en-US" b="0" i="0" dirty="0">
                <a:solidFill>
                  <a:srgbClr val="363636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4A4A4A"/>
                </a:solidFill>
                <a:effectLst/>
                <a:latin typeface="system-ui"/>
              </a:rPr>
              <a:t>An open source MQTT broker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9F04-071F-C24C-90C6-1E21338A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</a:t>
            </a:r>
            <a:r>
              <a:rPr lang="en-US" dirty="0" err="1"/>
              <a:t>Mosquitto</a:t>
            </a:r>
            <a:r>
              <a:rPr lang="en-US" dirty="0"/>
              <a:t> is an open source (EPL/EDL licensed) message broker that implements the MQTT protocol versions 5.0, 3.1.1 and 3.1. </a:t>
            </a:r>
          </a:p>
          <a:p>
            <a:r>
              <a:rPr lang="en-US" dirty="0" err="1"/>
              <a:t>Mosquitto</a:t>
            </a:r>
            <a:r>
              <a:rPr lang="en-US" dirty="0"/>
              <a:t> is lightweight and is suitable for use on all devices from low power single board computers to full servers.</a:t>
            </a:r>
          </a:p>
          <a:p>
            <a:r>
              <a:rPr lang="en-US" dirty="0"/>
              <a:t>https://</a:t>
            </a:r>
            <a:r>
              <a:rPr lang="en-US" dirty="0" err="1"/>
              <a:t>mosquitto.org</a:t>
            </a:r>
            <a:r>
              <a:rPr lang="en-US" dirty="0"/>
              <a:t>/</a:t>
            </a:r>
          </a:p>
        </p:txBody>
      </p:sp>
      <p:pic>
        <p:nvPicPr>
          <p:cNvPr id="4098" name="Picture 2" descr="Mosquitto: An Open Source MQTT Server">
            <a:extLst>
              <a:ext uri="{FF2B5EF4-FFF2-40B4-BE49-F238E27FC236}">
                <a16:creationId xmlns:a16="http://schemas.microsoft.com/office/drawing/2014/main" id="{886B8DD0-E6D5-9246-AF38-3FCFA999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5330162"/>
            <a:ext cx="70612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1ADD86-FE46-694A-8F7D-9BC953B6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48" y="-227055"/>
            <a:ext cx="7440484" cy="5793104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93B98D0C-08DE-8F46-9086-EC761D35C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19" y="5028030"/>
            <a:ext cx="5442868" cy="1400947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5896C8-B569-3B4B-976C-4D93F051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8" y="5028030"/>
            <a:ext cx="5772493" cy="14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187F12-50E7-AAE6-1FAD-AEDFEA2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TH" dirty="0"/>
              <a:t>osquitto.conf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94DB5E80-2A2F-3F26-6AC3-8CC1933BA028}"/>
              </a:ext>
            </a:extLst>
          </p:cNvPr>
          <p:cNvSpPr/>
          <p:nvPr/>
        </p:nvSpPr>
        <p:spPr>
          <a:xfrm>
            <a:off x="807444" y="2167299"/>
            <a:ext cx="10015797" cy="728869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listener 1883 0.0.0.0</a:t>
            </a: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allow_anonymous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true</a:t>
            </a:r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80808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7727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CA6-2B2B-0D4E-8EAA-78FB020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 </a:t>
            </a:r>
            <a:r>
              <a:rPr lang="en-US" dirty="0" err="1"/>
              <a:t>Mosquitto</a:t>
            </a:r>
            <a:r>
              <a:rPr lang="en-US" dirty="0"/>
              <a:t> Server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E8CA-D310-6768-E989-B94016B0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private certificate authority to use TLS with </a:t>
            </a:r>
            <a:r>
              <a:rPr lang="en-US" dirty="0" err="1"/>
              <a:t>Mosquitto</a:t>
            </a:r>
            <a:endParaRPr lang="en-US" dirty="0"/>
          </a:p>
          <a:p>
            <a:r>
              <a:rPr lang="en-US" dirty="0"/>
              <a:t>Creating a certificate for the </a:t>
            </a:r>
            <a:r>
              <a:rPr lang="en-US" dirty="0" err="1"/>
              <a:t>Mosquitto</a:t>
            </a:r>
            <a:r>
              <a:rPr lang="en-US" dirty="0"/>
              <a:t> server</a:t>
            </a:r>
          </a:p>
          <a:p>
            <a:r>
              <a:rPr lang="en-US" dirty="0"/>
              <a:t>Configuring TLS transport security in </a:t>
            </a:r>
            <a:r>
              <a:rPr lang="en-US" dirty="0" err="1"/>
              <a:t>Mosquitto</a:t>
            </a:r>
            <a:endParaRPr lang="en-US" dirty="0"/>
          </a:p>
          <a:p>
            <a:r>
              <a:rPr lang="en-US" dirty="0"/>
              <a:t>Testing the MQTT TLS configuration with command-line tools</a:t>
            </a:r>
          </a:p>
          <a:p>
            <a:r>
              <a:rPr lang="en-US" dirty="0"/>
              <a:t>Creating a certificate for each MQTT client</a:t>
            </a:r>
          </a:p>
          <a:p>
            <a:r>
              <a:rPr lang="en-US" dirty="0"/>
              <a:t>Configuring TLS client certificate authentication in </a:t>
            </a:r>
            <a:r>
              <a:rPr lang="en-US" dirty="0" err="1"/>
              <a:t>Mosquitto</a:t>
            </a:r>
            <a:endParaRPr lang="en-US" dirty="0"/>
          </a:p>
          <a:p>
            <a:r>
              <a:rPr lang="en-US" dirty="0"/>
              <a:t>Testing the MQTT TLS client authentication with command-line tools</a:t>
            </a:r>
          </a:p>
        </p:txBody>
      </p:sp>
    </p:spTree>
    <p:extLst>
      <p:ext uri="{BB962C8B-B14F-4D97-AF65-F5344CB8AC3E}">
        <p14:creationId xmlns:p14="http://schemas.microsoft.com/office/powerpoint/2010/main" val="363556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CA6-2B2B-0D4E-8EAA-78FB020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Private Certificate Authority to use TLS with </a:t>
            </a:r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685F3809-5DFB-7B32-197E-A19F86CBA6AA}"/>
              </a:ext>
            </a:extLst>
          </p:cNvPr>
          <p:cNvSpPr/>
          <p:nvPr/>
        </p:nvSpPr>
        <p:spPr>
          <a:xfrm>
            <a:off x="827187" y="1991560"/>
            <a:ext cx="10099880" cy="1437440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genrsa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-out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ca.key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2048</a:t>
            </a: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req -x509 -new -nodes -key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ca.key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-sha256 -days 3650 -out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x509 -in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noout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-text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808080"/>
              </a:solidFill>
              <a:latin typeface="Verdana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5C35AFA-BC90-2720-725D-B60B7DD4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23690"/>
            <a:ext cx="7772400" cy="307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9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CA6-2B2B-0D4E-8EAA-78FB020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Certificate for the </a:t>
            </a:r>
            <a:r>
              <a:rPr lang="en-US" dirty="0" err="1"/>
              <a:t>Mosquitto</a:t>
            </a:r>
            <a:r>
              <a:rPr lang="en-US" dirty="0"/>
              <a:t> Server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84066A4-22BB-4070-4D56-F1BF03AB5425}"/>
              </a:ext>
            </a:extLst>
          </p:cNvPr>
          <p:cNvSpPr/>
          <p:nvPr/>
        </p:nvSpPr>
        <p:spPr>
          <a:xfrm>
            <a:off x="1261803" y="2844648"/>
            <a:ext cx="10099880" cy="1906027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genrsa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-out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server.key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2048</a:t>
            </a: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req -new -key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server.key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-out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server.csr</a:t>
            </a:r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x509 -req -in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server.csr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-CA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CAkey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ca.key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CAcreateserial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-out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server.crt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-sha256 -days 3650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80808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4737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CA6-2B2B-0D4E-8EAA-78FB020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TLS transport Security in </a:t>
            </a:r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84066A4-22BB-4070-4D56-F1BF03AB5425}"/>
              </a:ext>
            </a:extLst>
          </p:cNvPr>
          <p:cNvSpPr/>
          <p:nvPr/>
        </p:nvSpPr>
        <p:spPr>
          <a:xfrm>
            <a:off x="677334" y="5099117"/>
            <a:ext cx="10736900" cy="1527655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listener 8883</a:t>
            </a: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cafile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/Users/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pramote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/workspace/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iot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mqtt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mosquitto_certificates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certfile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/Users/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pramote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/workspace/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iot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mqtt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mosquitto_certificates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server.crt</a:t>
            </a:r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keyfile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/Users/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pramote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/workspace/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iot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mqtt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mosquitto_certificates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server.key</a:t>
            </a:r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password_file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/Users/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pramote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/workspace/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iot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mqtt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mosquitto_certificates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mosq_passwd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C3A5C9-990D-50E2-6C8C-B5D59C1DC127}"/>
              </a:ext>
            </a:extLst>
          </p:cNvPr>
          <p:cNvSpPr/>
          <p:nvPr/>
        </p:nvSpPr>
        <p:spPr>
          <a:xfrm>
            <a:off x="677334" y="1930399"/>
            <a:ext cx="10736900" cy="2997201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# Create a new password file with a username</a:t>
            </a: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mosquitto_passwd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-c &lt;password file&gt; &lt;username&gt;</a:t>
            </a: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# Add another user to an existing password file</a:t>
            </a: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mosquitto_passwd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&lt;password file&gt; &lt;username&gt;</a:t>
            </a: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# Remove a user from a password file</a:t>
            </a: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mosquitto_passwd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-D &lt;password file&gt; &lt;username&gt;</a:t>
            </a: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# Add/update a username and password in a single line</a:t>
            </a: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mosquitto_passwd</a:t>
            </a:r>
            <a:r>
              <a:rPr lang="en-US" sz="1600">
                <a:solidFill>
                  <a:srgbClr val="2D961E"/>
                </a:solidFill>
                <a:latin typeface="Menlo" panose="020B0609030804020204" pitchFamily="49" charset="0"/>
              </a:rPr>
              <a:t> –b &lt;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password file&gt; &lt;username&gt; &lt;password&gt;</a:t>
            </a:r>
          </a:p>
          <a:p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0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CA6-2B2B-0D4E-8EAA-78FB020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MQTT TLS Configuration with Command-line Tools  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8375C79-67DF-8BFA-E526-2DF9A4EB22C9}"/>
              </a:ext>
            </a:extLst>
          </p:cNvPr>
          <p:cNvSpPr/>
          <p:nvPr/>
        </p:nvSpPr>
        <p:spPr>
          <a:xfrm>
            <a:off x="946493" y="2502912"/>
            <a:ext cx="10099880" cy="660702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mosquitto_sub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-h 192.168.1.35 -p 8883 -t house/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motion_sensor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 -u pk -P iot123 --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cafile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 --insecure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3D99B394-4035-7015-3990-08E676A5FD47}"/>
              </a:ext>
            </a:extLst>
          </p:cNvPr>
          <p:cNvSpPr/>
          <p:nvPr/>
        </p:nvSpPr>
        <p:spPr>
          <a:xfrm>
            <a:off x="946493" y="3948084"/>
            <a:ext cx="10099880" cy="660702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mosquitto_pub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-h 192.168.1.35 -p 8883 -m "ACTIVATED" -t house/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motion_sensor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-u pk -P iot123 --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cafile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 --insecure</a:t>
            </a:r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80808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7564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CA6-2B2B-0D4E-8EAA-78FB020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Certificate for Each MQTT Client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84066A4-22BB-4070-4D56-F1BF03AB5425}"/>
              </a:ext>
            </a:extLst>
          </p:cNvPr>
          <p:cNvSpPr/>
          <p:nvPr/>
        </p:nvSpPr>
        <p:spPr>
          <a:xfrm>
            <a:off x="893941" y="2550358"/>
            <a:ext cx="10099880" cy="1716841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genrsa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-out board001.key 2048</a:t>
            </a: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req -new -key board001.key -out board001.csr</a:t>
            </a:r>
          </a:p>
          <a:p>
            <a:endParaRPr lang="en-US" sz="16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openssl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x509 -req -in board001.csr -CA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CAkey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ca.key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CAcreateserial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-out board001.crt -sha256 -days 3650</a:t>
            </a:r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80808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425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47F5-0FE5-514B-8741-B3E321B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8FEF-5D93-B34F-86A5-C7C2577C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Gill Sans MT" panose="020B0502020104020203" pitchFamily="34" charset="0"/>
                <a:ea typeface="新細明體" panose="02020500000000000000" pitchFamily="18" charset="-120"/>
              </a:rPr>
              <a:t>MQTT = MQ Telemetry Transport</a:t>
            </a:r>
          </a:p>
          <a:p>
            <a:r>
              <a:rPr lang="en-GB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MQTT protocol is a </a:t>
            </a:r>
            <a:r>
              <a:rPr lang="en-GB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lightweight</a:t>
            </a:r>
            <a:r>
              <a:rPr lang="en-GB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GB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publish/subscribe</a:t>
            </a:r>
            <a:r>
              <a:rPr lang="en-GB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 protocol flowing over TCP/IP for remote sensors and control devices through low bandwidth, unreliable or intermittent communications.</a:t>
            </a:r>
          </a:p>
          <a:p>
            <a:r>
              <a:rPr lang="en-US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MQTT was developed by  Andy Stanford-Clark of IBM, and Arlen Nipper of Cirrus Link Solutions more than a decade ago.</a:t>
            </a:r>
          </a:p>
          <a:p>
            <a:pPr>
              <a:lnSpc>
                <a:spcPct val="94000"/>
              </a:lnSpc>
              <a:spcBef>
                <a:spcPts val="1213"/>
              </a:spcBef>
              <a:buSzPct val="55000"/>
              <a:buFont typeface="Times New Roman" panose="02020603050405020304" pitchFamily="18" charset="0"/>
              <a:buChar char="■"/>
            </a:pPr>
            <a:r>
              <a:rPr lang="en-US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ISO/IEC 20922:2016 Message Queuing Telemetry Transport (MQTT) v3.1.1. </a:t>
            </a:r>
          </a:p>
          <a:p>
            <a:pPr>
              <a:lnSpc>
                <a:spcPct val="94000"/>
              </a:lnSpc>
              <a:spcBef>
                <a:spcPts val="1213"/>
              </a:spcBef>
              <a:buSzPct val="55000"/>
              <a:buFont typeface="Times New Roman" panose="02020603050405020304" pitchFamily="18" charset="0"/>
              <a:buChar char="■"/>
            </a:pPr>
            <a:r>
              <a:rPr lang="en-US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MQTT v5.0 was released in 2018</a:t>
            </a:r>
          </a:p>
          <a:p>
            <a:pPr>
              <a:lnSpc>
                <a:spcPct val="94000"/>
              </a:lnSpc>
              <a:spcBef>
                <a:spcPts val="1213"/>
              </a:spcBef>
              <a:buSzPct val="55000"/>
              <a:buFont typeface="Times New Roman" panose="02020603050405020304" pitchFamily="18" charset="0"/>
              <a:buChar char="■"/>
            </a:pPr>
            <a:r>
              <a:rPr lang="en-US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Client libraries are available in almost all popular languages now.</a:t>
            </a:r>
          </a:p>
          <a:p>
            <a:pPr lvl="1">
              <a:lnSpc>
                <a:spcPct val="94000"/>
              </a:lnSpc>
              <a:spcBef>
                <a:spcPts val="1213"/>
              </a:spcBef>
              <a:buSzPct val="55000"/>
              <a:buFont typeface="Times New Roman" panose="02020603050405020304" pitchFamily="18" charset="0"/>
              <a:buChar char="■"/>
            </a:pPr>
            <a:r>
              <a:rPr lang="en-GB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https://</a:t>
            </a:r>
            <a:r>
              <a:rPr lang="en-GB" altLang="zh-TW" dirty="0" err="1">
                <a:solidFill>
                  <a:srgbClr val="000000"/>
                </a:solidFill>
                <a:latin typeface="Gill Sans MT" panose="020B0502020104020203" pitchFamily="34" charset="0"/>
              </a:rPr>
              <a:t>eclipse.org</a:t>
            </a:r>
            <a:r>
              <a:rPr lang="en-GB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/</a:t>
            </a:r>
            <a:r>
              <a:rPr lang="en-GB" altLang="zh-TW" dirty="0" err="1">
                <a:solidFill>
                  <a:srgbClr val="000000"/>
                </a:solidFill>
                <a:latin typeface="Gill Sans MT" panose="020B0502020104020203" pitchFamily="34" charset="0"/>
              </a:rPr>
              <a:t>paho</a:t>
            </a:r>
            <a:r>
              <a:rPr lang="en-GB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/</a:t>
            </a:r>
          </a:p>
          <a:p>
            <a:pPr>
              <a:lnSpc>
                <a:spcPct val="94000"/>
              </a:lnSpc>
              <a:spcBef>
                <a:spcPts val="1213"/>
              </a:spcBef>
              <a:buSzPct val="55000"/>
              <a:buFont typeface="Times New Roman" panose="02020603050405020304" pitchFamily="18" charset="0"/>
              <a:buChar char="■"/>
            </a:pPr>
            <a:r>
              <a:rPr lang="en-GB" altLang="zh-TW" dirty="0">
                <a:solidFill>
                  <a:srgbClr val="000000"/>
                </a:solidFill>
                <a:latin typeface="Gill Sans MT" panose="020B0502020104020203" pitchFamily="34" charset="0"/>
              </a:rPr>
              <a:t>The current MQTT specification is available at:</a:t>
            </a:r>
          </a:p>
          <a:p>
            <a:pPr lvl="1">
              <a:lnSpc>
                <a:spcPct val="94000"/>
              </a:lnSpc>
              <a:spcBef>
                <a:spcPts val="1213"/>
              </a:spcBef>
              <a:buSzPct val="55000"/>
              <a:buFont typeface="Times New Roman" panose="02020603050405020304" pitchFamily="18" charset="0"/>
              <a:buChar char="■"/>
            </a:pPr>
            <a:r>
              <a:rPr lang="en-US" altLang="zh-TW" sz="2000" dirty="0">
                <a:latin typeface="Gill Sans MT" panose="020B0502020104020203" pitchFamily="34" charset="0"/>
                <a:ea typeface="新細明體" panose="02020500000000000000" pitchFamily="18" charset="-120"/>
                <a:hlinkClick r:id="rId2"/>
              </a:rPr>
              <a:t>http://docs.oasis-open.org/mqtt/mqtt/v5.0/mqtt-v5.0.html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CA6-2B2B-0D4E-8EAA-78FB020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TLS Client Certificate Authentication in </a:t>
            </a:r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84066A4-22BB-4070-4D56-F1BF03AB5425}"/>
              </a:ext>
            </a:extLst>
          </p:cNvPr>
          <p:cNvSpPr/>
          <p:nvPr/>
        </p:nvSpPr>
        <p:spPr>
          <a:xfrm>
            <a:off x="893941" y="2550359"/>
            <a:ext cx="10099880" cy="434579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require_certificate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true</a:t>
            </a:r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80808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1192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CA6-2B2B-0D4E-8EAA-78FB020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MQTT TLS Client Authentication with Command-line Tools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84066A4-22BB-4070-4D56-F1BF03AB5425}"/>
              </a:ext>
            </a:extLst>
          </p:cNvPr>
          <p:cNvSpPr/>
          <p:nvPr/>
        </p:nvSpPr>
        <p:spPr>
          <a:xfrm>
            <a:off x="1261803" y="2844649"/>
            <a:ext cx="10099880" cy="791930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mosquitto_sub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-h 192.168.1.35 -p 8883 -t house/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motion_sensor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 -u pk -P iot123 --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cafile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--cert board001.crt --key board001.key 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808080"/>
              </a:solidFill>
              <a:latin typeface="Verdana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78F970-CE24-B4C9-2251-358D47BBF35F}"/>
              </a:ext>
            </a:extLst>
          </p:cNvPr>
          <p:cNvSpPr/>
          <p:nvPr/>
        </p:nvSpPr>
        <p:spPr>
          <a:xfrm>
            <a:off x="1261803" y="4338795"/>
            <a:ext cx="10099880" cy="706172"/>
          </a:xfrm>
          <a:prstGeom prst="roundRect">
            <a:avLst>
              <a:gd name="adj" fmla="val 6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mosquitto_pub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-h 192.168.1.35 -p 8883 -m "ACTIVATED" -t house/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motion_sensor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-u pk -P iot123 --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cafile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" panose="020B0609030804020204" pitchFamily="49" charset="0"/>
              </a:rPr>
              <a:t>ca.crt</a:t>
            </a:r>
            <a:r>
              <a:rPr lang="en-US" sz="1600" dirty="0">
                <a:solidFill>
                  <a:srgbClr val="2D961E"/>
                </a:solidFill>
                <a:latin typeface="Menlo" panose="020B0609030804020204" pitchFamily="49" charset="0"/>
              </a:rPr>
              <a:t> --cert board001.crt --key board001.key</a:t>
            </a:r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80808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936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8858CD-F09E-EFBD-1C03-0DF38F05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Overview</a:t>
            </a:r>
            <a:endParaRPr lang="en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01781-86C5-10CA-AEE3-7A4273D1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57" y="1672406"/>
            <a:ext cx="6900182" cy="45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2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D7DF-EDCA-984E-CC27-DB0100A2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562B-F405-F704-6D62-945E012F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MQTT messages</a:t>
            </a:r>
          </a:p>
          <a:p>
            <a:pPr lvl="1"/>
            <a:r>
              <a:rPr lang="en-US" dirty="0"/>
              <a:t>A message is a term given to the data that’s shared between different MQTT clients. It can be some text, sensor readings, and so on.</a:t>
            </a:r>
          </a:p>
          <a:p>
            <a:r>
              <a:rPr lang="en-US" dirty="0"/>
              <a:t>MQTT topics</a:t>
            </a:r>
          </a:p>
          <a:p>
            <a:pPr lvl="1"/>
            <a:r>
              <a:rPr lang="en-US" dirty="0"/>
              <a:t>Topics are one of the essential components of this protocol. They provide you with a unique address for where your message should go. An MQTT topic is a series of strings separated by forward slashes. Each string before a forward slash indicates a new topic level. </a:t>
            </a:r>
          </a:p>
          <a:p>
            <a:r>
              <a:rPr lang="en-US" dirty="0"/>
              <a:t>MQTT clients</a:t>
            </a:r>
          </a:p>
          <a:p>
            <a:pPr lvl="1"/>
            <a:r>
              <a:rPr lang="en-US" dirty="0"/>
              <a:t>An MQTT client is any device that runs an MQTT connection package and connects to an MQTT broker over a local or internet network.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61840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QTT 5 Timeline">
            <a:extLst>
              <a:ext uri="{FF2B5EF4-FFF2-40B4-BE49-F238E27FC236}">
                <a16:creationId xmlns:a16="http://schemas.microsoft.com/office/drawing/2014/main" id="{A7BCB58D-B7BB-E443-A221-A3FE35D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121920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6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2M">
            <a:extLst>
              <a:ext uri="{FF2B5EF4-FFF2-40B4-BE49-F238E27FC236}">
                <a16:creationId xmlns:a16="http://schemas.microsoft.com/office/drawing/2014/main" id="{9DDA9226-5FA2-9940-B79C-3CF2AEACB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1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26A-E1D0-0142-9DF1-9A76B3A9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that Implement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4305-565F-6248-A236-8C35074B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Amazon Web Services </a:t>
            </a:r>
            <a:r>
              <a:rPr lang="en-US" altLang="zh-TW" dirty="0">
                <a:latin typeface="Gill Sans MT" panose="020B0502020104020203" pitchFamily="34" charset="0"/>
              </a:rPr>
              <a:t>announced Amazon </a:t>
            </a:r>
            <a:r>
              <a:rPr lang="en-US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IoT</a:t>
            </a:r>
            <a:r>
              <a:rPr lang="en-US" altLang="zh-TW" dirty="0">
                <a:latin typeface="Gill Sans MT" panose="020B0502020104020203" pitchFamily="34" charset="0"/>
              </a:rPr>
              <a:t> based on MQTT in 2015</a:t>
            </a:r>
          </a:p>
          <a:p>
            <a:r>
              <a:rPr lang="en-US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Microsoft Azure IoT</a:t>
            </a:r>
            <a:r>
              <a:rPr lang="en-US" altLang="zh-TW" dirty="0">
                <a:latin typeface="Gill Sans MT" panose="020B0502020104020203" pitchFamily="34" charset="0"/>
              </a:rPr>
              <a:t> Hub uses MQTT as its main protocol for telemetry messages</a:t>
            </a:r>
          </a:p>
          <a:p>
            <a:r>
              <a:rPr lang="en-US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Node-RED</a:t>
            </a:r>
            <a:r>
              <a:rPr lang="en-US" altLang="zh-TW" dirty="0">
                <a:latin typeface="Gill Sans MT" panose="020B0502020104020203" pitchFamily="34" charset="0"/>
              </a:rPr>
              <a:t> supports MQTT nodes as of version 0.14</a:t>
            </a:r>
          </a:p>
          <a:p>
            <a:r>
              <a:rPr lang="en-US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Facebook</a:t>
            </a:r>
            <a:r>
              <a:rPr lang="en-US" altLang="zh-TW" dirty="0">
                <a:latin typeface="Gill Sans MT" panose="020B0502020104020203" pitchFamily="34" charset="0"/>
              </a:rPr>
              <a:t> has used aspects of MQTT in Facebook Messenger for online chat</a:t>
            </a:r>
          </a:p>
          <a:p>
            <a:r>
              <a:rPr lang="en-US" altLang="zh-TW" dirty="0">
                <a:latin typeface="Gill Sans MT" panose="020B0502020104020203" pitchFamily="34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EVRYTHNG</a:t>
            </a:r>
            <a:r>
              <a:rPr lang="en-US" altLang="zh-TW" dirty="0">
                <a:latin typeface="Gill Sans MT" panose="020B0502020104020203" pitchFamily="3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Gill Sans MT" panose="020B0502020104020203" pitchFamily="34" charset="0"/>
              </a:rPr>
              <a:t>IoT platform </a:t>
            </a:r>
            <a:r>
              <a:rPr lang="en-US" altLang="zh-TW" dirty="0">
                <a:latin typeface="Gill Sans MT" panose="020B0502020104020203" pitchFamily="34" charset="0"/>
              </a:rPr>
              <a:t>uses MQTT as an M2M protocol for millions of connected products.</a:t>
            </a:r>
            <a:endParaRPr lang="zh-TW" altLang="en-US" dirty="0"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4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ED3C-6267-531B-D4DB-9EF59B3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MQTT</a:t>
            </a:r>
            <a:endParaRPr lang="en-T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B5F1C6-AD8A-33B0-EA36-C68757DF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Publishers: These devices or machines are responsible for sending the collected data to the brokers.</a:t>
            </a:r>
          </a:p>
          <a:p>
            <a:r>
              <a:rPr lang="en-US" dirty="0"/>
              <a:t>Subscribers: These devices receive the requested sensor data from the brokers. </a:t>
            </a:r>
          </a:p>
          <a:p>
            <a:r>
              <a:rPr lang="en-US" dirty="0"/>
              <a:t>Broker: This intermediary device connects various publishers and subscribers by managing and routing the data. </a:t>
            </a:r>
            <a:endParaRPr lang="en-TH" dirty="0"/>
          </a:p>
        </p:txBody>
      </p:sp>
      <p:pic>
        <p:nvPicPr>
          <p:cNvPr id="1026" name="Picture 2" descr="MQTT: publish / subscribe architecture">
            <a:extLst>
              <a:ext uri="{FF2B5EF4-FFF2-40B4-BE49-F238E27FC236}">
                <a16:creationId xmlns:a16="http://schemas.microsoft.com/office/drawing/2014/main" id="{BBC12C7E-454A-5B52-DDDA-C61C664C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84" y="4218458"/>
            <a:ext cx="8106032" cy="25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0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DCF-6FD9-F2CD-EBA0-651BE01C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Salient features of MQTT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0D3C-94E3-2448-AA0E-329E8905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and efficient</a:t>
            </a:r>
          </a:p>
          <a:p>
            <a:r>
              <a:rPr lang="en-US" dirty="0"/>
              <a:t>Bidirectional communication protocol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Support for unreliable networks</a:t>
            </a:r>
          </a:p>
          <a:p>
            <a:r>
              <a:rPr lang="en-US" dirty="0"/>
              <a:t>Highly secure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85931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0505ADB-D373-7841-A76E-6EE5C0F4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1800"/>
            <a:ext cx="76200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5548E3D-D98E-2E4D-8DFA-F50FA65D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0"/>
            <a:ext cx="863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684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DA9E6E0966E4DA81F71B2093A7B61" ma:contentTypeVersion="4" ma:contentTypeDescription="Create a new document." ma:contentTypeScope="" ma:versionID="74ca20453f14b079c97b739f7309a9c8">
  <xsd:schema xmlns:xsd="http://www.w3.org/2001/XMLSchema" xmlns:xs="http://www.w3.org/2001/XMLSchema" xmlns:p="http://schemas.microsoft.com/office/2006/metadata/properties" xmlns:ns2="d259d1e6-33b3-4a09-a43a-14ea87e01549" targetNamespace="http://schemas.microsoft.com/office/2006/metadata/properties" ma:root="true" ma:fieldsID="3a0cfed3290fd37f189d30c8042e63ad" ns2:_="">
    <xsd:import namespace="d259d1e6-33b3-4a09-a43a-14ea87e015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9d1e6-33b3-4a09-a43a-14ea87e01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57A073-6AE2-41BC-8539-DE1E3CDA2BBE}"/>
</file>

<file path=customXml/itemProps2.xml><?xml version="1.0" encoding="utf-8"?>
<ds:datastoreItem xmlns:ds="http://schemas.openxmlformats.org/officeDocument/2006/customXml" ds:itemID="{82466696-406C-4B6B-B55B-8063004F863A}"/>
</file>

<file path=customXml/itemProps3.xml><?xml version="1.0" encoding="utf-8"?>
<ds:datastoreItem xmlns:ds="http://schemas.openxmlformats.org/officeDocument/2006/customXml" ds:itemID="{F2EE1201-A005-47D5-983E-D7360077B7C5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1643</TotalTime>
  <Words>1129</Words>
  <Application>Microsoft Macintosh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Gill Sans MT</vt:lpstr>
      <vt:lpstr>Menlo</vt:lpstr>
      <vt:lpstr>system-ui</vt:lpstr>
      <vt:lpstr>Times New Roman</vt:lpstr>
      <vt:lpstr>Trebuchet MS</vt:lpstr>
      <vt:lpstr>Verdana</vt:lpstr>
      <vt:lpstr>Wingdings 3</vt:lpstr>
      <vt:lpstr>Facet</vt:lpstr>
      <vt:lpstr>CI7104: Internet of Things </vt:lpstr>
      <vt:lpstr>MQTT</vt:lpstr>
      <vt:lpstr>PowerPoint Presentation</vt:lpstr>
      <vt:lpstr>PowerPoint Presentation</vt:lpstr>
      <vt:lpstr>Projects that Implement MQTT</vt:lpstr>
      <vt:lpstr>Basic concepts of MQTT</vt:lpstr>
      <vt:lpstr>Salient features of MQTT</vt:lpstr>
      <vt:lpstr>PowerPoint Presentation</vt:lpstr>
      <vt:lpstr>PowerPoint Presentation</vt:lpstr>
      <vt:lpstr>PowerPoint Presentation</vt:lpstr>
      <vt:lpstr>Eclipse Mosquitto™ An open source MQTT broker</vt:lpstr>
      <vt:lpstr>PowerPoint Presentation</vt:lpstr>
      <vt:lpstr>mosquitto.conf</vt:lpstr>
      <vt:lpstr>Securing MQTT Mosquitto Server  </vt:lpstr>
      <vt:lpstr>Generating a Private Certificate Authority to use TLS with Mosquitto</vt:lpstr>
      <vt:lpstr>Creating a Certificate for the Mosquitto Server</vt:lpstr>
      <vt:lpstr>Configuring TLS transport Security in Mosquitto</vt:lpstr>
      <vt:lpstr>Testing the MQTT TLS Configuration with Command-line Tools  </vt:lpstr>
      <vt:lpstr>Creating a Certificate for Each MQTT Client</vt:lpstr>
      <vt:lpstr>Configuring TLS Client Certificate Authentication in Mosquitto</vt:lpstr>
      <vt:lpstr>Testing the MQTT TLS Client Authentication with Command-line Tools</vt:lpstr>
      <vt:lpstr>MQTT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Pramote Kuacharoen</cp:lastModifiedBy>
  <cp:revision>1</cp:revision>
  <dcterms:created xsi:type="dcterms:W3CDTF">2016-12-29T08:00:10Z</dcterms:created>
  <dcterms:modified xsi:type="dcterms:W3CDTF">2023-05-06T03:26:28Z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0x010100032DA9E6E0966E4DA81F71B2093A7B61</vt:lpwstr>
  </property>
</Properties>
</file>