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4731-7F59-4C67-A50C-166B4FCD706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52593-F69E-481A-A2E7-917D5BD94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E4C3-1EEB-4C29-A636-9D1D1C4D221D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2972-A9B5-4DC1-98E6-DEAECAB518D9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BB33-7BFB-4902-AD16-E3C4519C8E88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19B2-6A5A-443A-BF90-26EB0C7C6B76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153D9-3D4D-4C13-A941-6B568A4D7C2A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EEBD-D753-4756-84EF-3C6F3F36EC85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350F-DBAA-4847-841E-4E9B1FB41EE7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04F2-36B9-4251-96EB-41C60A2C2FFA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C22E-3312-4B4A-9872-EC4357D7A97A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C1B-B972-47EA-B2CB-09AAA223EE7E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3FB0-3F28-407C-91C6-580B9B4F8D7E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73BB-5459-421C-B6D8-1819FF09D593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620F-71D5-448B-934B-A54F6E7A7B9F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D46B-5B4F-4681-B451-604130DABEEA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D33-FF88-43B3-95E4-B8E5D2558A60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BF1-2A1A-4DD9-8A30-91621F514B9E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8BC8-4858-421A-9666-05580F1FFC24}" type="datetime1">
              <a:rPr lang="en-US" smtClean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1F9735-47AC-194F-AA34-4ADD9D1F35E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Programming: Using Databases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Pramote Kuacharoen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800" y="127781"/>
            <a:ext cx="1917699" cy="1010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827A6-52A1-E647-B11B-E967BEA52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5752631"/>
            <a:ext cx="3683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6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DB2-9FBE-5F41-B18F-11AECE7A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SQLite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0285-AD53-514B-9768-EA939DB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18A41-229D-214F-A02D-BE7006807C93}"/>
              </a:ext>
            </a:extLst>
          </p:cNvPr>
          <p:cNvSpPr/>
          <p:nvPr/>
        </p:nvSpPr>
        <p:spPr>
          <a:xfrm>
            <a:off x="677334" y="1436914"/>
            <a:ext cx="10643336" cy="5204704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list_coins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cnx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SELECT * from coin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 = cnx.cursor()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c.execute(sql)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coins = c.fetchall()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for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coin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coins: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(coin)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423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0285-AD53-514B-9768-EA939DB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18A41-229D-214F-A02D-BE7006807C93}"/>
              </a:ext>
            </a:extLst>
          </p:cNvPr>
          <p:cNvSpPr/>
          <p:nvPr/>
        </p:nvSpPr>
        <p:spPr>
          <a:xfrm>
            <a:off x="677334" y="209006"/>
            <a:ext cx="10643336" cy="6432612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main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():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database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'crypto.sqlite3'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sql_create_coin_table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CREATE TABLE IF NOT EXISTS coin (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id integer PRIMARY KEY,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symbol text NOT NULL,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name text NOT NULL,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amount integer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);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cnx = create_connection(database)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create_table(cnx, sql_create_coin_table)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add_coin(cnx,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'BTC'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'Bitcoin'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100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add_coin(cnx,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'ETH'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'Etherium'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1000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add_coin(cnx,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'XRP'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'Ripple'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10000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list_coins(cnx)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update_coin(cnx,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'BTC'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150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list_coins(cnx)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delete_coin(cnx,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'XRP'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list_coins(cnx)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__name__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"__main__"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main()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373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7DDCED-CF70-2A43-B18C-58A9C8A1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MySQL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06631-FFF8-3740-BD14-8AC45F5F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  <a:p>
            <a:r>
              <a:rPr lang="en-TH" dirty="0"/>
              <a:t>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8E125-9F8F-F74A-84D9-17DB72A6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AB37C3-96E0-E343-82BD-0693AE014C38}"/>
              </a:ext>
            </a:extLst>
          </p:cNvPr>
          <p:cNvSpPr/>
          <p:nvPr/>
        </p:nvSpPr>
        <p:spPr>
          <a:xfrm>
            <a:off x="677334" y="3429000"/>
            <a:ext cx="10643336" cy="476794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mysql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-connector-python</a:t>
            </a:r>
          </a:p>
        </p:txBody>
      </p:sp>
    </p:spTree>
    <p:extLst>
      <p:ext uri="{BB962C8B-B14F-4D97-AF65-F5344CB8AC3E}">
        <p14:creationId xmlns:p14="http://schemas.microsoft.com/office/powerpoint/2010/main" val="383880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DC82C-46D3-5F41-8460-99D7B0F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DE8CC9-EBD6-BD43-9D95-A85E4E116642}"/>
              </a:ext>
            </a:extLst>
          </p:cNvPr>
          <p:cNvSpPr/>
          <p:nvPr/>
        </p:nvSpPr>
        <p:spPr>
          <a:xfrm>
            <a:off x="677334" y="209006"/>
            <a:ext cx="10643336" cy="6432612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CREATE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SCHEMA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NOT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EXISTS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`python_db`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DEFAULT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CHARACTER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SET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utf8 ;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USE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`python_db`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;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-- -----------------------------------------------------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-- Table `python_db`.`developer`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8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-- -----------------------------------------------------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CREATE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TABLE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NOT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EXISTS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`python_db`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`developer`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(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`developer_id`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NOT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NULL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AUTO_INCREMENT,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`name`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VARCHAR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255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NOT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NULL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`join_date`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DATETIME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NOT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NULL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`salary`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DECIMAL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7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2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NOT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NULL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DEFAULT 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PRIMARY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KEY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(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`developer_id`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ENGINE = InnoDB;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010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DC82C-46D3-5F41-8460-99D7B0F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DE8CC9-EBD6-BD43-9D95-A85E4E116642}"/>
              </a:ext>
            </a:extLst>
          </p:cNvPr>
          <p:cNvSpPr/>
          <p:nvPr/>
        </p:nvSpPr>
        <p:spPr>
          <a:xfrm>
            <a:off x="677334" y="209006"/>
            <a:ext cx="10643336" cy="6432612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mysql.connector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cnx = mysql.connector.connect(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host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"localhost"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"pramote"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passwd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ci4003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database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"python_db"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use_pure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cursor = cnx.cursor(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prepared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"SELECT * FROM developer WHERE name =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%s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params = (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'pramote'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cursor.execute(sql, params)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row = cursor.fetchone()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(row)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3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DC82C-46D3-5F41-8460-99D7B0F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DE8CC9-EBD6-BD43-9D95-A85E4E116642}"/>
              </a:ext>
            </a:extLst>
          </p:cNvPr>
          <p:cNvSpPr/>
          <p:nvPr/>
        </p:nvSpPr>
        <p:spPr>
          <a:xfrm>
            <a:off x="677334" y="209006"/>
            <a:ext cx="10643336" cy="6432612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mysql.connector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mysql.connector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cnx = mysql.connector.connect(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host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'localhost'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database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'python_db'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'pramote'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password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'bads4002'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use_pure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cursor = cnx.cursor(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prepared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""" INSERT INTO `developer`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(`name`,`join_date`,`salary`) VALUES (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%s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%s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%s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)"""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params = (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'James'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'2019-01-01'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50000.0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result = cursor.execute(sql, params)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cnx.commit()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cnx.rollback()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finally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(cnx.is_connected()):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cursor.close()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cnx.close()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4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DC82C-46D3-5F41-8460-99D7B0F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DE8CC9-EBD6-BD43-9D95-A85E4E116642}"/>
              </a:ext>
            </a:extLst>
          </p:cNvPr>
          <p:cNvSpPr/>
          <p:nvPr/>
        </p:nvSpPr>
        <p:spPr>
          <a:xfrm>
            <a:off x="677334" y="209006"/>
            <a:ext cx="10643336" cy="6432612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mysql.connector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mysql.connector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cnx = mysql.connector.connect(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host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'localhost'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database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'python_db'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'pramote'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password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'bads4002'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use_pure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cursor = cnx.cursor(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prepared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"SELECT * FROM developer"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cursor.execute(sql)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rows = cursor.fetchall()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row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rows: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(row)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cursor.close()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"Select failed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error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finally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(cnx.is_connected()):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cnx.close()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54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DC82C-46D3-5F41-8460-99D7B0F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DE8CC9-EBD6-BD43-9D95-A85E4E116642}"/>
              </a:ext>
            </a:extLst>
          </p:cNvPr>
          <p:cNvSpPr/>
          <p:nvPr/>
        </p:nvSpPr>
        <p:spPr>
          <a:xfrm>
            <a:off x="677334" y="209006"/>
            <a:ext cx="10643336" cy="6432612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mysql.connector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from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mysql.connector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cnx = mysql.connector.connect(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host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'localhost'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database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'python_db'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user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'pramote'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password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'bads4002'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                   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use_pure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cursor = cnx.cursor(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prepared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=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True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""" UPDATE `developer` SET `salary` =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%s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      WHERE `developer_id` =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%s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"""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params = (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150000.0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TH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result = cursor.execute(sql, params)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cnx.commit()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cursor.close()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error: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cnx.rollback()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"Update failed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error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finally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(cnx.is_connected()):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     cnx.close()</a:t>
            </a:r>
            <a:endParaRPr lang="en-TH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4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 file that is organized for storing data </a:t>
            </a:r>
          </a:p>
          <a:p>
            <a:r>
              <a:rPr lang="en-US" dirty="0"/>
              <a:t>The data stored in a database persists after the program ends</a:t>
            </a:r>
          </a:p>
          <a:p>
            <a:r>
              <a:rPr lang="en-US" dirty="0"/>
              <a:t>There are many relational database systems which are used for a variety of purposes including Oracle, MySQL, Microsoft SQL Server, PostgreSQL, and SQLite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BC0F-187D-E440-AD2F-849B8AD5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B30A-0B41-844A-A5E9-1B2D3B88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is a C-language library that implement a small, fast, self-contained, high-reliability, full-featured, SQL database engine</a:t>
            </a:r>
          </a:p>
          <a:p>
            <a:r>
              <a:rPr lang="en-US" dirty="0"/>
              <a:t>SQLite is designed to be embedded into other applications to provide database support within the application</a:t>
            </a:r>
            <a:endParaRPr lang="en-T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4CB2E-047D-4E49-A255-990E1B94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D3C8-FD03-3D4C-B24C-DB162C1D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Create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AD80-4390-4C48-B25C-8544CA41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91840D-08F1-0B4E-87FF-F1998D54CC3E}"/>
              </a:ext>
            </a:extLst>
          </p:cNvPr>
          <p:cNvSpPr/>
          <p:nvPr/>
        </p:nvSpPr>
        <p:spPr>
          <a:xfrm>
            <a:off x="677334" y="2291218"/>
            <a:ext cx="10643336" cy="2068828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CREATE TABLE database_name.table_name(</a:t>
            </a:r>
            <a:endParaRPr lang="en-TH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column1 datatype PRIMARY KEY(one or more columns),</a:t>
            </a:r>
            <a:endParaRPr lang="en-TH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column2 datatype,</a:t>
            </a:r>
            <a:endParaRPr lang="en-TH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column3 datatype,</a:t>
            </a:r>
            <a:endParaRPr lang="en-TH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.....</a:t>
            </a:r>
            <a:endParaRPr lang="en-TH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columnN datatype</a:t>
            </a:r>
            <a:endParaRPr lang="en-TH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TH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);</a:t>
            </a:r>
            <a:endParaRPr lang="en-TH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1108C02-0E7E-EA47-BD22-8F33F31F5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841117"/>
              </p:ext>
            </p:extLst>
          </p:nvPr>
        </p:nvGraphicFramePr>
        <p:xfrm>
          <a:off x="4224131" y="3234474"/>
          <a:ext cx="7707978" cy="280688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21505">
                  <a:extLst>
                    <a:ext uri="{9D8B030D-6E8A-4147-A177-3AD203B41FA5}">
                      <a16:colId xmlns:a16="http://schemas.microsoft.com/office/drawing/2014/main" val="4190276682"/>
                    </a:ext>
                  </a:extLst>
                </a:gridCol>
                <a:gridCol w="6586473">
                  <a:extLst>
                    <a:ext uri="{9D8B030D-6E8A-4147-A177-3AD203B41FA5}">
                      <a16:colId xmlns:a16="http://schemas.microsoft.com/office/drawing/2014/main" val="626040101"/>
                    </a:ext>
                  </a:extLst>
                </a:gridCol>
              </a:tblGrid>
              <a:tr h="297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Types</a:t>
                      </a:r>
                    </a:p>
                  </a:txBody>
                  <a:tcPr marL="146476" marR="73238" marT="73238" marB="73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</a:p>
                  </a:txBody>
                  <a:tcPr marL="73238" marR="73238" marT="73238" marB="73238"/>
                </a:tc>
                <a:extLst>
                  <a:ext uri="{0D108BD9-81ED-4DB2-BD59-A6C34878D82A}">
                    <a16:rowId xmlns:a16="http://schemas.microsoft.com/office/drawing/2014/main" val="771906540"/>
                  </a:ext>
                </a:extLst>
              </a:tr>
              <a:tr h="491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</a:p>
                  </a:txBody>
                  <a:tcPr marL="146476" marR="73238" marT="73238" marB="73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The value is a NULL value.</a:t>
                      </a:r>
                    </a:p>
                  </a:txBody>
                  <a:tcPr marL="73238" marR="73238" marT="73238" marB="73238"/>
                </a:tc>
                <a:extLst>
                  <a:ext uri="{0D108BD9-81ED-4DB2-BD59-A6C34878D82A}">
                    <a16:rowId xmlns:a16="http://schemas.microsoft.com/office/drawing/2014/main" val="676847186"/>
                  </a:ext>
                </a:extLst>
              </a:tr>
              <a:tr h="491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146476" marR="73238" marT="73238" marB="73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The value is a signed integer. </a:t>
                      </a:r>
                    </a:p>
                  </a:txBody>
                  <a:tcPr marL="73238" marR="73238" marT="73238" marB="73238"/>
                </a:tc>
                <a:extLst>
                  <a:ext uri="{0D108BD9-81ED-4DB2-BD59-A6C34878D82A}">
                    <a16:rowId xmlns:a16="http://schemas.microsoft.com/office/drawing/2014/main" val="2303939272"/>
                  </a:ext>
                </a:extLst>
              </a:tr>
              <a:tr h="297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REAL</a:t>
                      </a:r>
                    </a:p>
                  </a:txBody>
                  <a:tcPr marL="146476" marR="73238" marT="73238" marB="73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The value is a floating-point value.</a:t>
                      </a:r>
                    </a:p>
                  </a:txBody>
                  <a:tcPr marL="73238" marR="73238" marT="73238" marB="73238"/>
                </a:tc>
                <a:extLst>
                  <a:ext uri="{0D108BD9-81ED-4DB2-BD59-A6C34878D82A}">
                    <a16:rowId xmlns:a16="http://schemas.microsoft.com/office/drawing/2014/main" val="1073283883"/>
                  </a:ext>
                </a:extLst>
              </a:tr>
              <a:tr h="491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TEXT</a:t>
                      </a:r>
                    </a:p>
                  </a:txBody>
                  <a:tcPr marL="146476" marR="73238" marT="73238" marB="73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The value is a text string.</a:t>
                      </a:r>
                    </a:p>
                  </a:txBody>
                  <a:tcPr marL="73238" marR="73238" marT="73238" marB="73238"/>
                </a:tc>
                <a:extLst>
                  <a:ext uri="{0D108BD9-81ED-4DB2-BD59-A6C34878D82A}">
                    <a16:rowId xmlns:a16="http://schemas.microsoft.com/office/drawing/2014/main" val="1810992636"/>
                  </a:ext>
                </a:extLst>
              </a:tr>
              <a:tr h="4913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BLOB</a:t>
                      </a:r>
                    </a:p>
                  </a:txBody>
                  <a:tcPr marL="146476" marR="73238" marT="73238" marB="7323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The value is a blob of data, stored exactly as it was input.</a:t>
                      </a:r>
                    </a:p>
                  </a:txBody>
                  <a:tcPr marL="73238" marR="73238" marT="73238" marB="73238"/>
                </a:tc>
                <a:extLst>
                  <a:ext uri="{0D108BD9-81ED-4DB2-BD59-A6C34878D82A}">
                    <a16:rowId xmlns:a16="http://schemas.microsoft.com/office/drawing/2014/main" val="417499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89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D3C8-FD03-3D4C-B24C-DB162C1D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CRUD: Create, Read, Update, Delete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AD80-4390-4C48-B25C-8544CA41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91840D-08F1-0B4E-87FF-F1998D54CC3E}"/>
              </a:ext>
            </a:extLst>
          </p:cNvPr>
          <p:cNvSpPr/>
          <p:nvPr/>
        </p:nvSpPr>
        <p:spPr>
          <a:xfrm>
            <a:off x="677334" y="1658690"/>
            <a:ext cx="10643336" cy="778553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INSERT INTO TABLE_NAME [(column1, column2, column3,...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columnN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)]  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VALUES (value1, value2, value3,...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valueN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D0A66B-9AE8-B243-85CC-6ADDB329B415}"/>
              </a:ext>
            </a:extLst>
          </p:cNvPr>
          <p:cNvSpPr/>
          <p:nvPr/>
        </p:nvSpPr>
        <p:spPr>
          <a:xfrm>
            <a:off x="677334" y="2792130"/>
            <a:ext cx="10643336" cy="778553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SELECT column1, column2,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columnN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FROM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table_name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1A617B-5BCF-FA43-BB16-8DF122B9FB1C}"/>
              </a:ext>
            </a:extLst>
          </p:cNvPr>
          <p:cNvSpPr/>
          <p:nvPr/>
        </p:nvSpPr>
        <p:spPr>
          <a:xfrm>
            <a:off x="677334" y="3925570"/>
            <a:ext cx="10643336" cy="916316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UPDATE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table_name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SET column1 = value1, column2 = value2....,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columnN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valueN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WHERE [condition];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D2C11A4-4B4D-0746-AF3A-73C22E86C408}"/>
              </a:ext>
            </a:extLst>
          </p:cNvPr>
          <p:cNvSpPr/>
          <p:nvPr/>
        </p:nvSpPr>
        <p:spPr>
          <a:xfrm>
            <a:off x="677334" y="5196773"/>
            <a:ext cx="10643336" cy="778553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DELETE FROM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table_name</a:t>
            </a:r>
            <a:endParaRPr lang="en-US" dirty="0">
              <a:latin typeface="Courier New" panose="02070309020205020404" pitchFamily="49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WHERE [condition];</a:t>
            </a:r>
          </a:p>
        </p:txBody>
      </p:sp>
    </p:spTree>
    <p:extLst>
      <p:ext uri="{BB962C8B-B14F-4D97-AF65-F5344CB8AC3E}">
        <p14:creationId xmlns:p14="http://schemas.microsoft.com/office/powerpoint/2010/main" val="153038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DB2-9FBE-5F41-B18F-11AECE7A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SQLite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0285-AD53-514B-9768-EA939DB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18A41-229D-214F-A02D-BE7006807C93}"/>
              </a:ext>
            </a:extLst>
          </p:cNvPr>
          <p:cNvSpPr/>
          <p:nvPr/>
        </p:nvSpPr>
        <p:spPr>
          <a:xfrm>
            <a:off x="677334" y="1436914"/>
            <a:ext cx="10643336" cy="5204704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sqlite3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from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sqlite3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import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Error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create_connection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database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cnx = </a:t>
            </a: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None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cnx = sqlite3.connect(database)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return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cnx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120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create_table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cnx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sql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 = cnx.cursor()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c.execute(sql)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467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DB2-9FBE-5F41-B18F-11AECE7A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SQLite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0285-AD53-514B-9768-EA939DB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18A41-229D-214F-A02D-BE7006807C93}"/>
              </a:ext>
            </a:extLst>
          </p:cNvPr>
          <p:cNvSpPr/>
          <p:nvPr/>
        </p:nvSpPr>
        <p:spPr>
          <a:xfrm>
            <a:off x="677334" y="1436914"/>
            <a:ext cx="10643336" cy="5204704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add_coin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cnx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symbol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name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amount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INSERT INTO coin(symbol, name, amount)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VALUES (?, ?, ?)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params = (symbol, name, amount)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 = cnx.cursor()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c.execute(sql, params)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cnx.commit()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return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c.lastrowid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712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DB2-9FBE-5F41-B18F-11AECE7A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SQLite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0285-AD53-514B-9768-EA939DB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18A41-229D-214F-A02D-BE7006807C93}"/>
              </a:ext>
            </a:extLst>
          </p:cNvPr>
          <p:cNvSpPr/>
          <p:nvPr/>
        </p:nvSpPr>
        <p:spPr>
          <a:xfrm>
            <a:off x="677334" y="1436914"/>
            <a:ext cx="10643336" cy="5204704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update_coin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cnx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symbol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amount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UPDATE coin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SET amount = (?)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WHERE symbol = (?)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params = (amount, symbol)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 = cnx.cursor()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c.execute(sql, params)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cnx.commit()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267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DB2-9FBE-5F41-B18F-11AECE7A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SQLite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70285-AD53-514B-9768-EA939DB2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18A41-229D-214F-A02D-BE7006807C93}"/>
              </a:ext>
            </a:extLst>
          </p:cNvPr>
          <p:cNvSpPr/>
          <p:nvPr/>
        </p:nvSpPr>
        <p:spPr>
          <a:xfrm>
            <a:off x="677334" y="1436914"/>
            <a:ext cx="10643336" cy="5204704"/>
          </a:xfrm>
          <a:prstGeom prst="roundRect">
            <a:avLst>
              <a:gd name="adj" fmla="val 6684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>
              <a:spcAft>
                <a:spcPts val="0"/>
              </a:spcAft>
            </a:pPr>
            <a:r>
              <a:rPr lang="en-TH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def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delete_coin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cnx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, </a:t>
            </a:r>
            <a:r>
              <a:rPr lang="en-TH" dirty="0">
                <a:solidFill>
                  <a:srgbClr val="00108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symbol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):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sql = </a:t>
            </a: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DELETE FROM coin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WHERE symbol = (?)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"""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params = (symbol, 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try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 = cnx.cursor()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c.execute(sql, params)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cnx.commit()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except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Error </a:t>
            </a:r>
            <a:r>
              <a:rPr lang="en-TH" dirty="0">
                <a:solidFill>
                  <a:srgbClr val="AF00D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as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e: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spcAft>
                <a:spcPts val="0"/>
              </a:spcAft>
            </a:pP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</a:t>
            </a:r>
            <a:r>
              <a:rPr lang="en-TH" dirty="0">
                <a:solidFill>
                  <a:srgbClr val="795E26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print</a:t>
            </a:r>
            <a:r>
              <a:rPr lang="en-TH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Cordia New" panose="020B0304020202020204" pitchFamily="34" charset="-34"/>
              </a:rPr>
              <a:t>(e)</a:t>
            </a:r>
            <a:endParaRPr lang="en-TH" sz="32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1954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DA9E6E0966E4DA81F71B2093A7B61" ma:contentTypeVersion="4" ma:contentTypeDescription="Create a new document." ma:contentTypeScope="" ma:versionID="74ca20453f14b079c97b739f7309a9c8">
  <xsd:schema xmlns:xsd="http://www.w3.org/2001/XMLSchema" xmlns:xs="http://www.w3.org/2001/XMLSchema" xmlns:p="http://schemas.microsoft.com/office/2006/metadata/properties" xmlns:ns2="d259d1e6-33b3-4a09-a43a-14ea87e01549" targetNamespace="http://schemas.microsoft.com/office/2006/metadata/properties" ma:root="true" ma:fieldsID="3a0cfed3290fd37f189d30c8042e63ad" ns2:_="">
    <xsd:import namespace="d259d1e6-33b3-4a09-a43a-14ea87e015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9d1e6-33b3-4a09-a43a-14ea87e01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B2FAF1-E03C-4D06-922B-638643BF9F0F}"/>
</file>

<file path=customXml/itemProps2.xml><?xml version="1.0" encoding="utf-8"?>
<ds:datastoreItem xmlns:ds="http://schemas.openxmlformats.org/officeDocument/2006/customXml" ds:itemID="{E2230CC5-C2B9-4C50-ADA7-F0670D34168B}"/>
</file>

<file path=customXml/itemProps3.xml><?xml version="1.0" encoding="utf-8"?>
<ds:datastoreItem xmlns:ds="http://schemas.openxmlformats.org/officeDocument/2006/customXml" ds:itemID="{6922F51B-0409-424D-8236-E5B454E12BC7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16937</TotalTime>
  <Words>1459</Words>
  <Application>Microsoft Macintosh PowerPoint</Application>
  <PresentationFormat>Widescreen</PresentationFormat>
  <Paragraphs>253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Menlo</vt:lpstr>
      <vt:lpstr>Times New Roman</vt:lpstr>
      <vt:lpstr>Trebuchet MS</vt:lpstr>
      <vt:lpstr>Wingdings 3</vt:lpstr>
      <vt:lpstr>Facet</vt:lpstr>
      <vt:lpstr>Python Programming: Using Databases and SQL</vt:lpstr>
      <vt:lpstr>Databases</vt:lpstr>
      <vt:lpstr>SQLite</vt:lpstr>
      <vt:lpstr>Create Table</vt:lpstr>
      <vt:lpstr>CRUD: Create, Read, Update, Delete</vt:lpstr>
      <vt:lpstr>SQLite Python</vt:lpstr>
      <vt:lpstr>SQLite Python</vt:lpstr>
      <vt:lpstr>SQLite Python</vt:lpstr>
      <vt:lpstr>SQLite Python</vt:lpstr>
      <vt:lpstr>SQLite Python</vt:lpstr>
      <vt:lpstr>PowerPoint Presentation</vt:lpstr>
      <vt:lpstr>MySQL Python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and Data Structures</dc:title>
  <dc:creator>Pramote  Kuacharoen</dc:creator>
  <cp:lastModifiedBy>Pramote Kuacharoen</cp:lastModifiedBy>
  <cp:revision>237</cp:revision>
  <dcterms:created xsi:type="dcterms:W3CDTF">2016-12-29T08:00:10Z</dcterms:created>
  <dcterms:modified xsi:type="dcterms:W3CDTF">2020-06-19T06:31:46Z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0x010100032DA9E6E0966E4DA81F71B2093A7B61</vt:lpwstr>
  </property>
</Properties>
</file>