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6" r:id="rId5"/>
    <p:sldId id="267" r:id="rId6"/>
    <p:sldId id="268" r:id="rId7"/>
    <p:sldId id="269" r:id="rId8"/>
    <p:sldId id="273" r:id="rId9"/>
    <p:sldId id="274" r:id="rId10"/>
    <p:sldId id="275" r:id="rId11"/>
    <p:sldId id="271" r:id="rId12"/>
    <p:sldId id="272" r:id="rId13"/>
    <p:sldId id="265" r:id="rId14"/>
    <p:sldId id="26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0"/>
    <p:restoredTop sz="94628"/>
  </p:normalViewPr>
  <p:slideViewPr>
    <p:cSldViewPr snapToObjects="1" showGuides="1">
      <p:cViewPr varScale="1">
        <p:scale>
          <a:sx n="110" d="100"/>
          <a:sy n="110" d="100"/>
        </p:scale>
        <p:origin x="834" y="108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98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09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268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8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71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25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97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7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67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21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47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42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9545"/>
            <a:ext cx="12192000" cy="6860032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32"/>
            <a:ext cx="12192000" cy="686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2442603"/>
            <a:ext cx="10515599" cy="33624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16317" y="1691904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42603"/>
            <a:ext cx="10515600" cy="335552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17020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2442602"/>
            <a:ext cx="10515600" cy="336266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199" y="1695473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442603"/>
            <a:ext cx="5181600" cy="3362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442603"/>
            <a:ext cx="5181600" cy="3362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7777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Mastertitelformat bearbeiten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jacobmossberg.se/posts/2017/01/17/use-gdb-on-arm-assembly-program.html" TargetMode="External"/><Relationship Id="rId3" Type="http://schemas.openxmlformats.org/officeDocument/2006/relationships/hyperlink" Target="https://developer.arm.com/tools-and-software/open-source-software/developer-tools/gnu-toolchain" TargetMode="External"/><Relationship Id="rId7" Type="http://schemas.openxmlformats.org/officeDocument/2006/relationships/hyperlink" Target="https://docs.microsoft.com/en-us/windows/wsl/install-win1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ypescriptlang.org/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hyperlink" Target="https://qemu.readthedocs.io/en/latest/user/index.html" TargetMode="External"/><Relationship Id="rId4" Type="http://schemas.openxmlformats.org/officeDocument/2006/relationships/hyperlink" Target="https://github.com/EoinDavey/tsPEG" TargetMode="External"/><Relationship Id="rId9" Type="http://schemas.openxmlformats.org/officeDocument/2006/relationships/hyperlink" Target="https://www.gnu.org/software/gdb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 Simulator, Interpreter und</a:t>
            </a:r>
            <a:r>
              <a:rPr lang="en-AT" dirty="0"/>
              <a:t> </a:t>
            </a:r>
            <a:r>
              <a:rPr lang="de-DE" dirty="0"/>
              <a:t>Debugger als Webanwendung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39125-BD2A-4866-8090-F61B6A6374B5}"/>
              </a:ext>
            </a:extLst>
          </p:cNvPr>
          <p:cNvSpPr txBox="1"/>
          <p:nvPr/>
        </p:nvSpPr>
        <p:spPr>
          <a:xfrm>
            <a:off x="981876" y="5882305"/>
            <a:ext cx="10153128" cy="93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12CF5-8CD4-4FF1-8D34-C6DAE9E5076E}"/>
              </a:ext>
            </a:extLst>
          </p:cNvPr>
          <p:cNvSpPr txBox="1"/>
          <p:nvPr/>
        </p:nvSpPr>
        <p:spPr>
          <a:xfrm>
            <a:off x="981876" y="5726601"/>
            <a:ext cx="90730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Initialpräsentation</a:t>
            </a:r>
          </a:p>
          <a:p>
            <a:endParaRPr lang="de-DE" sz="1000" dirty="0"/>
          </a:p>
          <a:p>
            <a:r>
              <a:rPr lang="de-DE" dirty="0"/>
              <a:t>Zangerl Dominik</a:t>
            </a:r>
          </a:p>
          <a:p>
            <a:r>
              <a:rPr lang="de-DE" dirty="0"/>
              <a:t>Betreuer: Alexander Schlögl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Textfeld für Benutzereingabe und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 für Ausgabe von Ergebnissen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Zustand des Programms, wie Inhalt der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Register und des Stack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Funktionen des Debuggers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Weitere Optionen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6F20F8D-B11B-4D43-BE52-69BE5C3C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6F44CDD-9057-4726-9743-D5CE848E4E7B}"/>
              </a:ext>
            </a:extLst>
          </p:cNvPr>
          <p:cNvSpPr/>
          <p:nvPr/>
        </p:nvSpPr>
        <p:spPr>
          <a:xfrm>
            <a:off x="6213600" y="3456000"/>
            <a:ext cx="1396149" cy="1616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D94210-11A9-477D-927F-66926B7434D2}"/>
              </a:ext>
            </a:extLst>
          </p:cNvPr>
          <p:cNvSpPr/>
          <p:nvPr/>
        </p:nvSpPr>
        <p:spPr>
          <a:xfrm>
            <a:off x="6213600" y="5061600"/>
            <a:ext cx="1396149" cy="61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61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Falls trotzdem zu viel Arbeit – Präsentation Anfang des nächsten Semesters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800"/>
              <a:t>Parser und arithmetischen Operation + Visualisierung zum Testen</a:t>
            </a:r>
            <a:endParaRPr lang="de-DE" sz="18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800"/>
              <a:t>Restliche ARMv5 Instruktionen und Beginn Theorie der Bachelorarbeit</a:t>
            </a:r>
            <a:endParaRPr lang="de-DE" sz="18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800"/>
              <a:t>Debugger und weitere Funktionen (Speicher/Laden von Dateien, ...)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87B80C6-DCC0-4C71-913F-9B4D6BE7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563" y="724722"/>
            <a:ext cx="7848872" cy="2533644"/>
          </a:xfrm>
          <a:prstGeom prst="rect">
            <a:avLst/>
          </a:prstGeo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56DB47EC-E480-4DF1-8258-70292264C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563" y="724720"/>
            <a:ext cx="7848873" cy="25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Voraussetzungen: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Implementierung der in der Vorlesung vorgestellten bzw. für das Proseminar benötigten ARMv5-Instruktionen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+mj-lt"/>
              </a:rPr>
              <a:t>Testen der korrekten Funktionsweise an Musterlösungen der Proseminar Aufgaben</a:t>
            </a: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+mj-lt"/>
              </a:rPr>
              <a:t>Webinterface wie auf </a:t>
            </a:r>
            <a:r>
              <a:rPr lang="de-DE">
                <a:latin typeface="+mj-lt"/>
                <a:hlinkClick r:id="rId3" action="ppaction://hlinksldjump"/>
              </a:rPr>
              <a:t>Folie 9</a:t>
            </a:r>
            <a:r>
              <a:rPr lang="de-DE">
                <a:latin typeface="+mj-lt"/>
              </a:rPr>
              <a:t> mit Anzeige von Registern, Stack und Teilen des Hauptspeichers</a:t>
            </a: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+mj-lt"/>
              </a:rPr>
              <a:t>Debugger mit den auf </a:t>
            </a:r>
            <a:r>
              <a:rPr lang="de-DE">
                <a:latin typeface="+mj-lt"/>
                <a:hlinkClick r:id="rId4" action="ppaction://hlinksldjump"/>
              </a:rPr>
              <a:t>Folie 8</a:t>
            </a:r>
            <a:r>
              <a:rPr lang="de-DE">
                <a:latin typeface="+mj-lt"/>
              </a:rPr>
              <a:t> beschriebenen Funktionen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416230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Referenzen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[1] ARM Limited. GNU Toolchain for Arm processors. </a:t>
            </a:r>
            <a:r>
              <a:rPr lang="en-US" sz="1400" dirty="0" err="1"/>
              <a:t>Zugegriffen</a:t>
            </a:r>
            <a:r>
              <a:rPr lang="en-US" sz="1400" dirty="0"/>
              <a:t> am: 04.03.2021. </a:t>
            </a:r>
            <a:r>
              <a:rPr lang="en-US" sz="1400" dirty="0">
                <a:hlinkClick r:id="rId3"/>
              </a:rPr>
              <a:t>https://developer.arm.com/tools-and-software/open-source-software/developer-tools/gnu-toolchain</a:t>
            </a:r>
            <a:r>
              <a:rPr lang="en-US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[2] ARM Limited. ARMv5 Architecture Reference Manual - Issue I, 2005.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[3] E. Davey. </a:t>
            </a:r>
            <a:r>
              <a:rPr lang="de-DE" sz="1400" dirty="0" err="1"/>
              <a:t>tsPEG</a:t>
            </a:r>
            <a:r>
              <a:rPr lang="de-DE" sz="1400" dirty="0"/>
              <a:t>: A PEG Parser Generator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TypeScript</a:t>
            </a:r>
            <a:r>
              <a:rPr lang="de-DE" sz="1400" dirty="0"/>
              <a:t>. Zugegriffen am: 04.03.2021.</a:t>
            </a:r>
            <a:r>
              <a:rPr lang="en-AT" sz="1400" dirty="0"/>
              <a:t> </a:t>
            </a:r>
            <a:r>
              <a:rPr lang="de-DE" sz="1400" dirty="0">
                <a:hlinkClick r:id="rId4"/>
              </a:rPr>
              <a:t>https://github.com/EoinDavey/tsPEG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[4] Facebook. </a:t>
            </a:r>
            <a:r>
              <a:rPr lang="de-DE" sz="1400" dirty="0" err="1"/>
              <a:t>React</a:t>
            </a:r>
            <a:r>
              <a:rPr lang="de-DE" sz="1400" dirty="0"/>
              <a:t>. Zugegriffen am: 04.03.2021. </a:t>
            </a:r>
            <a:r>
              <a:rPr lang="de-DE" sz="1400" dirty="0">
                <a:hlinkClick r:id="rId5"/>
              </a:rPr>
              <a:t>https://reactjs.org/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5</a:t>
            </a:r>
            <a:r>
              <a:rPr lang="de-DE" sz="1400" dirty="0"/>
              <a:t>] Microsoft. </a:t>
            </a:r>
            <a:r>
              <a:rPr lang="de-DE" sz="1400" dirty="0" err="1"/>
              <a:t>Typescript</a:t>
            </a:r>
            <a:r>
              <a:rPr lang="de-DE" sz="1400" dirty="0"/>
              <a:t>. Zugegriffen am: 04.03.2021. </a:t>
            </a:r>
            <a:r>
              <a:rPr lang="de-DE" sz="1400" dirty="0">
                <a:hlinkClick r:id="rId6"/>
              </a:rPr>
              <a:t>https://www.typescriptlang.org/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6</a:t>
            </a:r>
            <a:r>
              <a:rPr lang="de-DE" sz="1400" dirty="0"/>
              <a:t>] Microsoft. Windows Subsystem </a:t>
            </a:r>
            <a:r>
              <a:rPr lang="de-DE" sz="1400" dirty="0" err="1"/>
              <a:t>for</a:t>
            </a:r>
            <a:r>
              <a:rPr lang="de-DE" sz="1400" dirty="0"/>
              <a:t> Linux. Zugegriffen am: 04.03.2021. </a:t>
            </a:r>
            <a:r>
              <a:rPr lang="de-DE" sz="1400" dirty="0">
                <a:hlinkClick r:id="rId7"/>
              </a:rPr>
              <a:t>https://docs.microsoft.com/en-us/windows/wsl/install-win10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AT" sz="1400" dirty="0"/>
              <a:t>[7] J. Mossberg. Use GDB on an ARM assembly program. </a:t>
            </a:r>
            <a:r>
              <a:rPr lang="de-DE" sz="1400" dirty="0"/>
              <a:t>Zugegriffen am: 04.03.2021. </a:t>
            </a:r>
            <a:r>
              <a:rPr lang="de-DE" sz="1400" dirty="0">
                <a:hlinkClick r:id="rId8"/>
              </a:rPr>
              <a:t>https://jacobmossberg.se/posts/2017/01/17/use-gdb-on-arm-assembly-program.html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8</a:t>
            </a:r>
            <a:r>
              <a:rPr lang="de-DE" sz="1400" dirty="0"/>
              <a:t>] The GNU Project. GDB: The GNU Project Debugger. Zugegriffen am: 04.03.2021.</a:t>
            </a:r>
            <a:r>
              <a:rPr lang="en-AT" sz="1400" dirty="0"/>
              <a:t> </a:t>
            </a:r>
            <a:r>
              <a:rPr lang="de-DE" sz="1400" dirty="0">
                <a:hlinkClick r:id="rId9"/>
              </a:rPr>
              <a:t>https://www.gnu.org/software/gdb/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9</a:t>
            </a:r>
            <a:r>
              <a:rPr lang="de-DE" sz="1400" dirty="0"/>
              <a:t>] The QEMU Project Developers. QEMU User Mode Emulation. Zugegriffen am:</a:t>
            </a:r>
            <a:r>
              <a:rPr lang="en-AT" sz="1400" dirty="0"/>
              <a:t> </a:t>
            </a:r>
            <a:r>
              <a:rPr lang="de-DE" sz="1400" dirty="0"/>
              <a:t>04.03.2021.</a:t>
            </a:r>
            <a:r>
              <a:rPr lang="en-AT" sz="1400" dirty="0"/>
              <a:t> </a:t>
            </a:r>
            <a:r>
              <a:rPr lang="de-DE" sz="1400" dirty="0">
                <a:hlinkClick r:id="rId10"/>
              </a:rPr>
              <a:t>https://qemu.readthedocs.io/en/latest/user/index.html</a:t>
            </a:r>
            <a:r>
              <a:rPr lang="de-DE" sz="1400" dirty="0"/>
              <a:t>.</a:t>
            </a:r>
            <a:endParaRPr lang="en-AT" sz="140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T"/>
              <a:t>Innsbruck</a:t>
            </a:r>
            <a:r>
              <a:rPr lang="de-DE"/>
              <a:t> I </a:t>
            </a:r>
            <a:r>
              <a:rPr lang="en-AT"/>
              <a:t>Zangerl Dominik</a:t>
            </a:r>
            <a:r>
              <a:rPr lang="de-DE"/>
              <a:t> I </a:t>
            </a:r>
            <a:r>
              <a:rPr lang="en-AT"/>
              <a:t>23.03.2021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20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Motivation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Implementation und Technologien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+mj-lt"/>
              </a:rPr>
              <a:t>TypeScript</a:t>
            </a: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+mj-lt"/>
              </a:rPr>
              <a:t>React</a:t>
            </a:r>
            <a:endParaRPr lang="de-DE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Vorgehensweise und Zeitplan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Voraussetzungen für finale Implementierung</a:t>
            </a:r>
            <a:endParaRPr lang="en-AT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T" dirty="0" err="1"/>
              <a:t>Referenzen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T"/>
              <a:t>Innsbruck</a:t>
            </a:r>
            <a:r>
              <a:rPr lang="de-DE"/>
              <a:t> I </a:t>
            </a:r>
            <a:r>
              <a:rPr lang="en-AT"/>
              <a:t>Zangerl Dominik</a:t>
            </a:r>
            <a:r>
              <a:rPr lang="de-DE"/>
              <a:t> I </a:t>
            </a:r>
            <a:r>
              <a:rPr lang="en-AT"/>
              <a:t>23.03.2021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50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[</a:t>
            </a:r>
            <a:r>
              <a:rPr lang="en-AT">
                <a:hlinkClick r:id="rId3" action="ppaction://hlinksldjump"/>
              </a:rPr>
              <a:t>2]</a:t>
            </a:r>
            <a:r>
              <a:rPr lang="en-AT"/>
              <a:t> </a:t>
            </a:r>
            <a:r>
              <a:rPr lang="de-DE"/>
              <a:t>als </a:t>
            </a:r>
            <a:r>
              <a:rPr lang="de-DE" dirty="0"/>
              <a:t>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Simulation mit GNU </a:t>
            </a:r>
            <a:r>
              <a:rPr lang="de-DE" dirty="0" err="1"/>
              <a:t>Toolchain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[1]</a:t>
            </a:r>
            <a:r>
              <a:rPr lang="de-DE" dirty="0"/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Ausführen mit QEMU User-Space-Emulator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[9]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Vereinfachung mit Skript und Ausführung über virtuelle Maschine</a:t>
            </a:r>
            <a:r>
              <a:rPr lang="en-AT" dirty="0"/>
              <a:t> </a:t>
            </a:r>
            <a:r>
              <a:rPr lang="en-AT" dirty="0" err="1"/>
              <a:t>oder</a:t>
            </a:r>
            <a:r>
              <a:rPr lang="en-AT" dirty="0"/>
              <a:t> </a:t>
            </a:r>
            <a:r>
              <a:rPr lang="de-DE" dirty="0"/>
              <a:t>WSL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[6]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BE249-FE77-4472-AA06-810C990C4EF5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36770C-37A7-4385-B097-716E56390A6D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3D1BEC-8F5F-4C4B-9E09-B3DE6C11703B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871DA-5D1B-4E8B-B880-9BD5CABF3B17}"/>
              </a:ext>
            </a:extLst>
          </p:cNvPr>
          <p:cNvSpPr/>
          <p:nvPr/>
        </p:nvSpPr>
        <p:spPr>
          <a:xfrm>
            <a:off x="7680176" y="3789040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338C9-23EA-4C91-B121-C89A598AE8E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930270" y="4113076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E7E9A2-5D17-4FED-A49E-D0A870A7E27E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81F399-4CBB-45A0-B359-0B6B6A6D766A}"/>
              </a:ext>
            </a:extLst>
          </p:cNvPr>
          <p:cNvSpPr txBox="1"/>
          <p:nvPr/>
        </p:nvSpPr>
        <p:spPr>
          <a:xfrm>
            <a:off x="6157151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gnueabi-ld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5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9" grpId="0" animBg="1"/>
      <p:bldP spid="21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Kann zusammen mit dem Gnu Debugger </a:t>
            </a:r>
            <a:r>
              <a:rPr lang="de-DE">
                <a:hlinkClick r:id="rId3" action="ppaction://hlinksldjump"/>
              </a:rPr>
              <a:t>[8]</a:t>
            </a:r>
            <a:r>
              <a:rPr lang="en-AT"/>
              <a:t> </a:t>
            </a:r>
            <a:r>
              <a:rPr lang="de-DE"/>
              <a:t>verwendet werden: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Arbeiten mit Debuggern im ersten Semester oft schwierig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Großer Zeitaufwand zusammen mit Aufsetzen der Toolchain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A picture containing text, monitor, screenshot, screen&#10;&#10;Description automatically generated">
            <a:extLst>
              <a:ext uri="{FF2B5EF4-FFF2-40B4-BE49-F238E27FC236}">
                <a16:creationId xmlns:a16="http://schemas.microsoft.com/office/drawing/2014/main" id="{7E40C326-C8A4-4E0F-A1EA-C8EA963B2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32" y="3284984"/>
            <a:ext cx="7082475" cy="1410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BF7A94-E030-47FB-9EB0-AD7C29E90F8C}"/>
              </a:ext>
            </a:extLst>
          </p:cNvPr>
          <p:cNvSpPr txBox="1"/>
          <p:nvPr/>
        </p:nvSpPr>
        <p:spPr>
          <a:xfrm>
            <a:off x="2952205" y="4663441"/>
            <a:ext cx="364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/>
              <a:t>Bild: Use GDB on an ARM assembly program </a:t>
            </a:r>
            <a:r>
              <a:rPr lang="en-AT" sz="1400" dirty="0">
                <a:hlinkClick r:id="rId3" action="ppaction://hlinksldjump"/>
              </a:rPr>
              <a:t>[7]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026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ARMv5 Entwicklungsumgebung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Simulierte CPU und Hauptspeicher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Assembler-Code direkt in Anwendung schreiben</a:t>
            </a:r>
            <a:r>
              <a:rPr lang="en-AT" sz="1900">
                <a:latin typeface="+mj-lt"/>
              </a:rPr>
              <a:t> und </a:t>
            </a:r>
            <a:r>
              <a:rPr lang="de-DE" sz="1900">
                <a:latin typeface="+mj-lt"/>
              </a:rPr>
              <a:t>ausführen</a:t>
            </a:r>
            <a:r>
              <a:rPr lang="en-AT" sz="1900">
                <a:latin typeface="+mj-lt"/>
                <a:sym typeface="Wingdings" panose="05000000000000000000" pitchFamily="2" charset="2"/>
              </a:rPr>
              <a:t> </a:t>
            </a:r>
            <a:r>
              <a:rPr lang="de-DE" sz="1900">
                <a:latin typeface="+mj-lt"/>
                <a:sym typeface="Wingdings" panose="05000000000000000000" pitchFamily="2" charset="2"/>
              </a:rPr>
              <a:t>ersetzt Toolchain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Dauerhafte Anzeige von Registern und Stacks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Debugger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Breakpoints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Zeilenweise Abarbeitung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03204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TypeScript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[5]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JavaScript überprüft nicht, ob Typen korrekt zugewiesen werden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TypeScript fügt statische Typisierung und Klassen hinzu</a:t>
            </a:r>
            <a:endParaRPr lang="en-AT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Fertiger Code wird zu einem ausführbaren JavaScript Programm kompiliert</a:t>
            </a:r>
            <a:endParaRPr lang="en-AT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+mj-lt"/>
              </a:rPr>
              <a:t>Backend:</a:t>
            </a:r>
            <a:endParaRPr lang="de-DE" dirty="0">
              <a:latin typeface="+mj-lt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Simulierte CPU</a:t>
            </a:r>
            <a:endParaRPr lang="de-DE" sz="1900" dirty="0">
              <a:latin typeface="+mj-lt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Parser</a:t>
            </a:r>
            <a:endParaRPr lang="de-DE" sz="1900" dirty="0">
              <a:latin typeface="+mj-lt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Debugger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96433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auf einer vordefinierten Grammatik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[3]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Beispielgrammatik, die 2 Instruktionen und einem Datenbereich erkennt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Speichern der wichtigen Werte mit </a:t>
            </a:r>
            <a:r>
              <a:rPr lang="de-DE">
                <a:latin typeface="Constantia" panose="02030602050306030303" pitchFamily="18" charset="0"/>
              </a:rPr>
              <a:t>inst=‘MOV’</a:t>
            </a:r>
            <a:r>
              <a:rPr lang="de-DE"/>
              <a:t> oder </a:t>
            </a:r>
            <a:r>
              <a:rPr lang="de-DE">
                <a:latin typeface="Constantia" panose="02030602050306030303" pitchFamily="18" charset="0"/>
              </a:rPr>
              <a:t>reg=‘r[</a:t>
            </a:r>
            <a:r>
              <a:rPr lang="de-DE"/>
              <a:t>0-9</a:t>
            </a:r>
            <a:r>
              <a:rPr lang="de-DE">
                <a:latin typeface="Constantia" panose="02030602050306030303" pitchFamily="18" charset="0"/>
              </a:rPr>
              <a:t>]+’</a:t>
            </a:r>
            <a:endParaRPr lang="de-DE" dirty="0">
              <a:latin typeface="Constantia" panose="02030602050306030303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Weitergabe an CPU, die Instruktionen ausführt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ADCEF65-F786-46DC-B92B-072F2751A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2819087"/>
            <a:ext cx="7056784" cy="13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3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/>
              <a:t>Zeilenweise Abarbeitung und Setzen von Breakpoints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+mj-lt"/>
              </a:rPr>
              <a:t>Funktionen des Debuggers:</a:t>
            </a: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latin typeface="+mj-lt"/>
              </a:rPr>
              <a:t>Step Into </a:t>
            </a:r>
            <a:r>
              <a:rPr lang="de-DE" sz="1900">
                <a:latin typeface="+mj-lt"/>
              </a:rPr>
              <a:t>– Nächste Zeile und folgen einer mögl. Subroutine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latin typeface="+mj-lt"/>
              </a:rPr>
              <a:t>Step Over </a:t>
            </a:r>
            <a:r>
              <a:rPr lang="de-DE" sz="1900">
                <a:latin typeface="+mj-lt"/>
              </a:rPr>
              <a:t>– Nächste Zeile und überspringen einer mögl. Subroutine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latin typeface="+mj-lt"/>
              </a:rPr>
              <a:t>Continue</a:t>
            </a:r>
            <a:r>
              <a:rPr lang="de-DE" sz="1900">
                <a:latin typeface="+mj-lt"/>
              </a:rPr>
              <a:t> – Ausführen bis zum nächsten Breakpoint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latin typeface="+mj-lt"/>
              </a:rPr>
              <a:t>Step Return </a:t>
            </a:r>
            <a:r>
              <a:rPr lang="de-DE" sz="1900">
                <a:latin typeface="+mj-lt"/>
              </a:rPr>
              <a:t>– Herausspringen aus einer Subroutine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latin typeface="+mj-lt"/>
              </a:rPr>
              <a:t>Stop</a:t>
            </a:r>
            <a:r>
              <a:rPr lang="de-DE" sz="1900">
                <a:latin typeface="+mj-lt"/>
              </a:rPr>
              <a:t> – Beenden der Ausführung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8431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4</a:t>
            </a:r>
            <a:r>
              <a:rPr lang="de-DE" dirty="0">
                <a:hlinkClick r:id="rId3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Fronten</a:t>
            </a:r>
            <a:r>
              <a:rPr lang="en-AT" dirty="0"/>
              <a:t>d</a:t>
            </a:r>
            <a:r>
              <a:rPr lang="de-DE" dirty="0"/>
              <a:t>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Textfeld für Benutzereingabe und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 für Ausgabe von Ergebnissen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Zustand des Programms, wie Inhalt der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Register und des Stack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6F20F8D-B11B-4D43-BE52-69BE5C3C1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58375E-DE90-4FD6-8925-6BE4259653CE}"/>
              </a:ext>
            </a:extLst>
          </p:cNvPr>
          <p:cNvSpPr/>
          <p:nvPr/>
        </p:nvSpPr>
        <p:spPr>
          <a:xfrm>
            <a:off x="7624800" y="1008796"/>
            <a:ext cx="4464496" cy="367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22FE8E-A711-4A96-B1BA-21891AB676D4}"/>
              </a:ext>
            </a:extLst>
          </p:cNvPr>
          <p:cNvSpPr/>
          <p:nvPr/>
        </p:nvSpPr>
        <p:spPr>
          <a:xfrm>
            <a:off x="7623825" y="4670140"/>
            <a:ext cx="4464496" cy="1000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44CDD-9057-4726-9743-D5CE848E4E7B}"/>
              </a:ext>
            </a:extLst>
          </p:cNvPr>
          <p:cNvSpPr/>
          <p:nvPr/>
        </p:nvSpPr>
        <p:spPr>
          <a:xfrm>
            <a:off x="6213600" y="1008000"/>
            <a:ext cx="1396149" cy="2448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28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Microsoft Office PowerPoint</Application>
  <PresentationFormat>Widescreen</PresentationFormat>
  <Paragraphs>222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.AppleSystemUIFont</vt:lpstr>
      <vt:lpstr>Arial</vt:lpstr>
      <vt:lpstr>Calibri</vt:lpstr>
      <vt:lpstr>Calibri Light</vt:lpstr>
      <vt:lpstr>Constantia</vt:lpstr>
      <vt:lpstr>Office-Design</vt:lpstr>
      <vt:lpstr>ARM Simulator, Interpreter und Debugger als Webanwendung</vt:lpstr>
      <vt:lpstr>Gliederung</vt:lpstr>
      <vt:lpstr>ARMv5 im ersten Semester</vt:lpstr>
      <vt:lpstr>Debugging</vt:lpstr>
      <vt:lpstr>ARMv5 Umgebung und Debugging als Webanwendung</vt:lpstr>
      <vt:lpstr>TypeScript</vt:lpstr>
      <vt:lpstr>Parser</vt:lpstr>
      <vt:lpstr>Debugger</vt:lpstr>
      <vt:lpstr>React</vt:lpstr>
      <vt:lpstr>React</vt:lpstr>
      <vt:lpstr>PowerPoint Presentation</vt:lpstr>
      <vt:lpstr>Voraussetzungen:</vt:lpstr>
      <vt:lpstr>Referenzen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Dominik Ewald Zangerl</cp:lastModifiedBy>
  <cp:revision>69</cp:revision>
  <dcterms:created xsi:type="dcterms:W3CDTF">2017-06-06T07:41:45Z</dcterms:created>
  <dcterms:modified xsi:type="dcterms:W3CDTF">2021-03-13T23:03:29Z</dcterms:modified>
</cp:coreProperties>
</file>