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797675" cy="987266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CC00CC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00000"/>
    <a:srgbClr val="FFFFFF"/>
    <a:srgbClr val="C18277"/>
    <a:srgbClr val="CCECFF"/>
    <a:srgbClr val="FFFFC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9653" autoAdjust="0"/>
  </p:normalViewPr>
  <p:slideViewPr>
    <p:cSldViewPr>
      <p:cViewPr varScale="1">
        <p:scale>
          <a:sx n="83" d="100"/>
          <a:sy n="83" d="100"/>
        </p:scale>
        <p:origin x="1104" y="4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30"/>
      </p:cViewPr>
      <p:guideLst>
        <p:guide orient="horz" pos="3110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F5F5A-7BB7-4014-B3A6-1291D7B3C0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F7E4717-F332-4EA5-B440-4B41289334F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6AEAF6-AAD5-427C-AF22-531E377018FD}" type="slidenum">
              <a:rPr lang="fr-FR" altLang="fr-FR" smtClean="0"/>
              <a:pPr>
                <a:spcBef>
                  <a:spcPct val="0"/>
                </a:spcBef>
              </a:pPr>
              <a:t>1</a:t>
            </a:fld>
            <a:endParaRPr lang="fr-FR" altLang="fr-F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743E6-856F-4628-B41B-CABD6D8ED6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81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3571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FC04A-214A-4C35-AE59-7188A77B1AE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0209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A7E0-26D4-492A-86F9-EBD359D1A3A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156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89BF6-8464-4F54-ADD5-8E6854492B2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955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2E62-E318-475E-B291-DB40310CA3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855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F77C4-9DC6-4EE0-8501-878370DBF3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143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3571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502A6-08D6-4EB0-9EC2-89958EA3CD1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576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EDB1E-8601-40F4-9F21-0B9E9CA994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950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3571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32D9-4EE3-44DB-B05D-7E17485D16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83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D018A-7D79-44E2-9058-FC70D5EF6FA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5193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236CD-C3D9-4CF8-B788-3F02CCBE9DC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3009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A4AD-BEE1-4174-931C-358CC55B287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224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3A42E8-428E-4442-A185-AE778BDD8C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533400" y="6172200"/>
            <a:ext cx="81534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76200" y="6248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1800" smtClean="0">
                <a:solidFill>
                  <a:srgbClr val="002060"/>
                </a:solidFill>
              </a:rPr>
              <a:t>I. Pouget </a:t>
            </a:r>
            <a:endParaRPr lang="fr-FR" altLang="fr-FR" smtClean="0">
              <a:solidFill>
                <a:srgbClr val="002060"/>
              </a:solidFill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 userDrawn="1"/>
        </p:nvSpPr>
        <p:spPr bwMode="auto">
          <a:xfrm>
            <a:off x="2514600" y="6248400"/>
            <a:ext cx="381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1600" smtClean="0">
                <a:solidFill>
                  <a:srgbClr val="002060"/>
                </a:solidFill>
              </a:rPr>
              <a:t>Construction Mécanique</a:t>
            </a: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6858000" y="6248192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600" dirty="0" smtClean="0">
                <a:solidFill>
                  <a:srgbClr val="002060"/>
                </a:solidFill>
              </a:rPr>
              <a:t> </a:t>
            </a:r>
            <a:fld id="{7CF5DF63-A26A-4933-9265-48FD166B5A36}" type="slidenum">
              <a:rPr lang="fr-FR" altLang="fr-FR" sz="1600" smtClean="0">
                <a:solidFill>
                  <a:srgbClr val="00206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‹N°›</a:t>
            </a:fld>
            <a:r>
              <a:rPr lang="fr-FR" altLang="fr-FR" sz="1600" dirty="0" smtClean="0">
                <a:solidFill>
                  <a:srgbClr val="002060"/>
                </a:solidFill>
              </a:rPr>
              <a:t>/14</a:t>
            </a:r>
          </a:p>
        </p:txBody>
      </p:sp>
      <p:sp>
        <p:nvSpPr>
          <p:cNvPr id="1033" name="Titre 1"/>
          <p:cNvSpPr txBox="1">
            <a:spLocks/>
          </p:cNvSpPr>
          <p:nvPr userDrawn="1"/>
        </p:nvSpPr>
        <p:spPr bwMode="auto">
          <a:xfrm>
            <a:off x="714375" y="214313"/>
            <a:ext cx="7772400" cy="357187"/>
          </a:xfrm>
          <a:prstGeom prst="rect">
            <a:avLst/>
          </a:prstGeom>
          <a:solidFill>
            <a:srgbClr val="0070C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3000" b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 dessin technique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0206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0206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0206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0206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0206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Travail\TSATI\construction\dessin\document1.ppt#-1,4,Diapositive 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Travail\TSATI\construction\dessin\document1.ppt#-1,4,Diapositive 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groupe-icam.lcl\datas$\perms\pouget\PERSO\construction\dessin%20technique\document1.ppt#-1,1,Diapositive 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E:\Travail\TSATI\construction\dessin\document1.ppt#-1,2,Diapositive 2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Travail\TSATI\construction\dessin\document1.ppt#-1,3,Diapositive 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file:///E:\Travail\TSATI\construction\dessin\document1.ppt#-1,3,Diapositive 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Travail\TSATI\construction\dessin\document1.ppt#-1,2,Diapositive 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E:\Travail\TSATI\construction\dessin\document1.ppt#-1,3,Diapositive 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55075" y="44450"/>
            <a:ext cx="214313" cy="228600"/>
          </a:xfrm>
          <a:prstGeom prst="actionButtonBlank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4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099" name="Text Box 36"/>
          <p:cNvSpPr txBox="1">
            <a:spLocks noChangeArrowheads="1"/>
          </p:cNvSpPr>
          <p:nvPr/>
        </p:nvSpPr>
        <p:spPr bwMode="auto">
          <a:xfrm>
            <a:off x="1214438" y="10715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 – definition </a:t>
            </a:r>
          </a:p>
        </p:txBody>
      </p:sp>
      <p:sp>
        <p:nvSpPr>
          <p:cNvPr id="4100" name="Rectangle 4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1785938" y="2328863"/>
            <a:ext cx="5500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rgbClr val="000000"/>
                </a:solidFill>
                <a:cs typeface="Times New Roman" panose="02020603050405020304" pitchFamily="18" charset="0"/>
              </a:rPr>
              <a:t>Communication technique </a:t>
            </a:r>
            <a:endParaRPr lang="fr-FR" altLang="fr-FR" b="0">
              <a:solidFill>
                <a:srgbClr val="000000"/>
              </a:solidFill>
            </a:endParaRPr>
          </a:p>
        </p:txBody>
      </p:sp>
      <p:sp>
        <p:nvSpPr>
          <p:cNvPr id="6" name="Rectangle 132"/>
          <p:cNvSpPr>
            <a:spLocks noChangeArrowheads="1"/>
          </p:cNvSpPr>
          <p:nvPr/>
        </p:nvSpPr>
        <p:spPr bwMode="auto">
          <a:xfrm>
            <a:off x="1714500" y="3143250"/>
            <a:ext cx="44831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Intervenants des secteurs industriels. </a:t>
            </a:r>
            <a:endParaRPr lang="fr-FR" altLang="fr-FR" b="0">
              <a:solidFill>
                <a:schemeClr val="tx1"/>
              </a:solidFill>
            </a:endParaRPr>
          </a:p>
        </p:txBody>
      </p:sp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1714500" y="4000500"/>
            <a:ext cx="7143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Représenter graphiquement ou schématiquement un objet.</a:t>
            </a:r>
            <a:r>
              <a:rPr lang="fr-FR" altLang="fr-FR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132"/>
          <p:cNvSpPr>
            <a:spLocks noChangeArrowheads="1"/>
          </p:cNvSpPr>
          <p:nvPr/>
        </p:nvSpPr>
        <p:spPr bwMode="auto">
          <a:xfrm>
            <a:off x="233363" y="2343150"/>
            <a:ext cx="10525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Quoi ? </a:t>
            </a:r>
            <a:endParaRPr lang="fr-FR" altLang="fr-FR" b="0">
              <a:solidFill>
                <a:schemeClr val="tx1"/>
              </a:solidFill>
            </a:endParaRPr>
          </a:p>
        </p:txBody>
      </p:sp>
      <p:sp>
        <p:nvSpPr>
          <p:cNvPr id="9" name="Rectangle 132"/>
          <p:cNvSpPr>
            <a:spLocks noChangeArrowheads="1"/>
          </p:cNvSpPr>
          <p:nvPr/>
        </p:nvSpPr>
        <p:spPr bwMode="auto">
          <a:xfrm>
            <a:off x="258763" y="3181350"/>
            <a:ext cx="10525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Qui ? </a:t>
            </a:r>
            <a:endParaRPr lang="fr-FR" altLang="fr-FR" b="0">
              <a:solidFill>
                <a:schemeClr val="tx1"/>
              </a:solidFill>
            </a:endParaRPr>
          </a:p>
        </p:txBody>
      </p:sp>
      <p:sp>
        <p:nvSpPr>
          <p:cNvPr id="10" name="Rectangle 132"/>
          <p:cNvSpPr>
            <a:spLocks noChangeArrowheads="1"/>
          </p:cNvSpPr>
          <p:nvPr/>
        </p:nvSpPr>
        <p:spPr bwMode="auto">
          <a:xfrm>
            <a:off x="246063" y="4000500"/>
            <a:ext cx="1539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Pourquoi ? </a:t>
            </a:r>
            <a:endParaRPr lang="fr-FR" altLang="fr-FR" b="0">
              <a:solidFill>
                <a:schemeClr val="tx1"/>
              </a:solidFill>
            </a:endParaRPr>
          </a:p>
        </p:txBody>
      </p:sp>
      <p:sp>
        <p:nvSpPr>
          <p:cNvPr id="11" name="Rectangle 132"/>
          <p:cNvSpPr>
            <a:spLocks noChangeArrowheads="1"/>
          </p:cNvSpPr>
          <p:nvPr/>
        </p:nvSpPr>
        <p:spPr bwMode="auto">
          <a:xfrm>
            <a:off x="246063" y="4791075"/>
            <a:ext cx="15398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chemeClr val="tx1"/>
                </a:solidFill>
                <a:cs typeface="Times New Roman" panose="02020603050405020304" pitchFamily="18" charset="0"/>
              </a:rPr>
              <a:t>Comment ? </a:t>
            </a:r>
            <a:endParaRPr lang="fr-FR" altLang="fr-FR" b="0">
              <a:solidFill>
                <a:schemeClr val="tx1"/>
              </a:solidFill>
            </a:endParaRPr>
          </a:p>
        </p:txBody>
      </p:sp>
      <p:sp>
        <p:nvSpPr>
          <p:cNvPr id="12" name="Rectangle 132"/>
          <p:cNvSpPr>
            <a:spLocks noChangeArrowheads="1"/>
          </p:cNvSpPr>
          <p:nvPr/>
        </p:nvSpPr>
        <p:spPr bwMode="auto">
          <a:xfrm>
            <a:off x="1747838" y="4783138"/>
            <a:ext cx="5500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b="0">
                <a:solidFill>
                  <a:srgbClr val="000000"/>
                </a:solidFill>
                <a:cs typeface="Times New Roman" panose="02020603050405020304" pitchFamily="18" charset="0"/>
              </a:rPr>
              <a:t>Langage normalisé : dessin technique </a:t>
            </a:r>
            <a:endParaRPr lang="fr-FR" altLang="fr-FR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59531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vII – LA NOMENCLATURE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057400" y="1111250"/>
            <a:ext cx="49879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400" b="0">
                <a:solidFill>
                  <a:schemeClr val="tx1"/>
                </a:solidFill>
                <a:cs typeface="Times New Roman" panose="02020603050405020304" pitchFamily="18" charset="0"/>
              </a:rPr>
              <a:t>Voir plan d’ensemble de la butée réglable (Document 1).</a:t>
            </a:r>
            <a:r>
              <a:rPr lang="fr-FR" altLang="fr-FR" sz="14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1749425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C’est la liste complète des pièces qui constituent un ensemble dessiné. Elle est liée au dessin par  les repères des pièces (01, 02, 03 …).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2720975"/>
            <a:ext cx="752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Encadrer </a:t>
            </a:r>
            <a:r>
              <a:rPr lang="fr-FR" altLang="fr-FR" sz="1600" i="1">
                <a:solidFill>
                  <a:srgbClr val="00B050"/>
                </a:solidFill>
                <a:cs typeface="Times New Roman" panose="02020603050405020304" pitchFamily="18" charset="0"/>
              </a:rPr>
              <a:t>en vert </a:t>
            </a: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le nomenclature du dessin d’ensemble de la butée réglable</a:t>
            </a:r>
            <a:endParaRPr lang="fr-FR" altLang="fr-FR" sz="1600" b="0" i="1">
              <a:solidFill>
                <a:schemeClr val="tx1"/>
              </a:solidFill>
            </a:endParaRPr>
          </a:p>
        </p:txBody>
      </p:sp>
      <p:sp>
        <p:nvSpPr>
          <p:cNvPr id="94214" name="AutoShape 6">
            <a:hlinkClick r:id="rId2" action="ppaction://hlinkpres?slideindex=4&amp;slidetitle=Diapositive 4" highlightClick="1"/>
          </p:cNvPr>
          <p:cNvSpPr>
            <a:spLocks noChangeArrowheads="1"/>
          </p:cNvSpPr>
          <p:nvPr/>
        </p:nvSpPr>
        <p:spPr bwMode="auto">
          <a:xfrm>
            <a:off x="7451725" y="2708275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4925" y="3352800"/>
            <a:ext cx="91090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La nomenclature est composée de 5 colonnes :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Le re</a:t>
            </a:r>
            <a:r>
              <a:rPr lang="fr-FR" altLang="fr-FR" sz="1600" b="0">
                <a:solidFill>
                  <a:schemeClr val="tx1"/>
                </a:solidFill>
                <a:cs typeface="Arial" panose="020B0604020202020204" pitchFamily="34" charset="0"/>
              </a:rPr>
              <a:t>père de chaque pièce (REP.)</a:t>
            </a:r>
            <a:endParaRPr lang="fr-FR" altLang="fr-FR" sz="1600" b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	- 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Le nombre de chaque pièce (NBR.)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	- 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Le nom des pièces (DESIGNATION)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	- 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La matière de chaque pièce (MATIERE)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	- 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Une observation</a:t>
            </a:r>
            <a:r>
              <a:rPr lang="fr-FR" altLang="fr-FR" sz="1600" b="0">
                <a:solidFill>
                  <a:schemeClr val="tx1"/>
                </a:solidFill>
                <a:cs typeface="Arial" panose="020B0604020202020204" pitchFamily="34" charset="0"/>
              </a:rPr>
              <a:t> si nécessaire (OBS.)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nimBg="1" autoUpdateAnimBg="0"/>
      <p:bldP spid="942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43063" y="78581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vIII – LES TRAITS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4925" y="1185863"/>
            <a:ext cx="9337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Plusieurs types de traits sont employés en dessin technique. Un type de trait est caractérisé par sa :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4925" y="1595438"/>
            <a:ext cx="9337675" cy="504825"/>
            <a:chOff x="22" y="1122"/>
            <a:chExt cx="5882" cy="318"/>
          </a:xfrm>
        </p:grpSpPr>
        <p:sp>
          <p:nvSpPr>
            <p:cNvPr id="15401" name="Rectangle 4"/>
            <p:cNvSpPr>
              <a:spLocks noChangeArrowheads="1"/>
            </p:cNvSpPr>
            <p:nvPr/>
          </p:nvSpPr>
          <p:spPr bwMode="auto">
            <a:xfrm>
              <a:off x="22" y="1122"/>
              <a:ext cx="588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fr-FR" altLang="fr-FR" sz="1600" b="0">
                  <a:solidFill>
                    <a:schemeClr val="tx1"/>
                  </a:solidFill>
                  <a:cs typeface="Times New Roman" panose="02020603050405020304" pitchFamily="18" charset="0"/>
                </a:rPr>
                <a:t>- Nature : </a:t>
              </a:r>
              <a:r>
                <a:rPr lang="fr-FR" altLang="fr-FR" sz="18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CONTINU ou INTERROMPU ou MIXTE</a:t>
              </a:r>
              <a:r>
                <a:rPr lang="fr-FR" altLang="fr-FR" sz="1600" b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02" name="Line 6"/>
            <p:cNvSpPr>
              <a:spLocks noChangeShapeType="1"/>
            </p:cNvSpPr>
            <p:nvPr/>
          </p:nvSpPr>
          <p:spPr bwMode="auto">
            <a:xfrm>
              <a:off x="624" y="1440"/>
              <a:ext cx="6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3" name="Line 7"/>
            <p:cNvSpPr>
              <a:spLocks noChangeShapeType="1"/>
            </p:cNvSpPr>
            <p:nvPr/>
          </p:nvSpPr>
          <p:spPr bwMode="auto">
            <a:xfrm>
              <a:off x="1584" y="1440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4" name="Line 9"/>
            <p:cNvSpPr>
              <a:spLocks noChangeShapeType="1"/>
            </p:cNvSpPr>
            <p:nvPr/>
          </p:nvSpPr>
          <p:spPr bwMode="auto">
            <a:xfrm>
              <a:off x="2784" y="1440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5" name="Line 10"/>
            <p:cNvSpPr>
              <a:spLocks noChangeShapeType="1"/>
            </p:cNvSpPr>
            <p:nvPr/>
          </p:nvSpPr>
          <p:spPr bwMode="auto">
            <a:xfrm>
              <a:off x="3120" y="1440"/>
              <a:ext cx="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6" name="Line 13"/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7" name="Line 14"/>
            <p:cNvSpPr>
              <a:spLocks noChangeShapeType="1"/>
            </p:cNvSpPr>
            <p:nvPr/>
          </p:nvSpPr>
          <p:spPr bwMode="auto">
            <a:xfrm>
              <a:off x="3552" y="1440"/>
              <a:ext cx="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8" name="Line 15"/>
            <p:cNvSpPr>
              <a:spLocks noChangeShapeType="1"/>
            </p:cNvSpPr>
            <p:nvPr/>
          </p:nvSpPr>
          <p:spPr bwMode="auto">
            <a:xfrm>
              <a:off x="3648" y="1440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4925" y="2138363"/>
            <a:ext cx="9337675" cy="504825"/>
            <a:chOff x="22" y="1554"/>
            <a:chExt cx="5882" cy="318"/>
          </a:xfrm>
        </p:grpSpPr>
        <p:sp>
          <p:nvSpPr>
            <p:cNvPr id="15398" name="Rectangle 5"/>
            <p:cNvSpPr>
              <a:spLocks noChangeArrowheads="1"/>
            </p:cNvSpPr>
            <p:nvPr/>
          </p:nvSpPr>
          <p:spPr bwMode="auto">
            <a:xfrm>
              <a:off x="22" y="1554"/>
              <a:ext cx="588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fr-FR" altLang="fr-FR" sz="1600" b="0">
                  <a:solidFill>
                    <a:schemeClr val="tx1"/>
                  </a:solidFill>
                  <a:cs typeface="Times New Roman" panose="02020603050405020304" pitchFamily="18" charset="0"/>
                </a:rPr>
                <a:t>- Largueur : </a:t>
              </a:r>
              <a:r>
                <a:rPr lang="fr-FR" altLang="fr-FR" sz="18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FORT ou fin</a:t>
              </a:r>
              <a:r>
                <a:rPr lang="fr-FR" altLang="fr-FR" sz="1600" b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399" name="Line 17"/>
            <p:cNvSpPr>
              <a:spLocks noChangeShapeType="1"/>
            </p:cNvSpPr>
            <p:nvPr/>
          </p:nvSpPr>
          <p:spPr bwMode="auto">
            <a:xfrm>
              <a:off x="1392" y="1872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400" name="Line 18"/>
            <p:cNvSpPr>
              <a:spLocks noChangeShapeType="1"/>
            </p:cNvSpPr>
            <p:nvPr/>
          </p:nvSpPr>
          <p:spPr bwMode="auto">
            <a:xfrm>
              <a:off x="768" y="1872"/>
              <a:ext cx="38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aphicFrame>
        <p:nvGraphicFramePr>
          <p:cNvPr id="95309" name="Group 77"/>
          <p:cNvGraphicFramePr>
            <a:graphicFrameLocks noGrp="1"/>
          </p:cNvGraphicFramePr>
          <p:nvPr/>
        </p:nvGraphicFramePr>
        <p:xfrm>
          <a:off x="228600" y="2786063"/>
          <a:ext cx="8839200" cy="3352801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de TRAIT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APPLICATIONS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88" name="AutoShape 62">
            <a:hlinkClick r:id="rId2" action="ppaction://hlinkpres?slideindex=4&amp;slidetitle=Diapositive 4" highlightClick="1"/>
          </p:cNvPr>
          <p:cNvSpPr>
            <a:spLocks noChangeArrowheads="1"/>
          </p:cNvSpPr>
          <p:nvPr/>
        </p:nvSpPr>
        <p:spPr bwMode="auto">
          <a:xfrm>
            <a:off x="7286625" y="714375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200400" y="3700463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Trait continu fort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943600" y="3563938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Arêtes et contours visibles.</a:t>
            </a:r>
          </a:p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Cadre et cartouche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200400" y="4567238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Trait interrompu fin</a:t>
            </a:r>
            <a:endParaRPr lang="fr-FR" altLang="fr-FR" sz="1800" i="1">
              <a:solidFill>
                <a:srgbClr val="00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949950" y="4567238"/>
            <a:ext cx="304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Arêtes et contours cachés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200400" y="546735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Trait mixte fin</a:t>
            </a:r>
            <a:endParaRPr lang="fr-FR" altLang="fr-FR" sz="1800" i="1">
              <a:solidFill>
                <a:srgbClr val="0000FF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949950" y="5194300"/>
            <a:ext cx="1860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Axes</a:t>
            </a:r>
          </a:p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Plan de coupe</a:t>
            </a:r>
          </a:p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ou de symétrie </a:t>
            </a:r>
          </a:p>
        </p:txBody>
      </p:sp>
      <p:cxnSp>
        <p:nvCxnSpPr>
          <p:cNvPr id="30" name="Connecteur droit 29"/>
          <p:cNvCxnSpPr/>
          <p:nvPr/>
        </p:nvCxnSpPr>
        <p:spPr bwMode="auto">
          <a:xfrm>
            <a:off x="571500" y="3857625"/>
            <a:ext cx="2143125" cy="1588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 bwMode="auto">
          <a:xfrm>
            <a:off x="571500" y="4772025"/>
            <a:ext cx="2143125" cy="158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571500" y="5749925"/>
            <a:ext cx="2143125" cy="1588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5134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28750" y="7159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vIII – LES TRAITS</a:t>
            </a:r>
          </a:p>
        </p:txBody>
      </p:sp>
      <p:graphicFrame>
        <p:nvGraphicFramePr>
          <p:cNvPr id="96607" name="Group 351"/>
          <p:cNvGraphicFramePr>
            <a:graphicFrameLocks noGrp="1"/>
          </p:cNvGraphicFramePr>
          <p:nvPr/>
        </p:nvGraphicFramePr>
        <p:xfrm>
          <a:off x="228600" y="1214438"/>
          <a:ext cx="8839200" cy="3675061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de TRAIT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APPLICATIONS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124200" y="2662238"/>
            <a:ext cx="2819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Continu fin ondulé</a:t>
            </a:r>
          </a:p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ou</a:t>
            </a:r>
          </a:p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Rectiligne en « zigzag »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943600" y="2706688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Limites de vues ou de coupes partielles 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200400" y="3925888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Trait mixte fin à deux tirets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949950" y="3605213"/>
            <a:ext cx="304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Contours de pièces voisines</a:t>
            </a:r>
          </a:p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Parties situées en avant du plan de coupe </a:t>
            </a:r>
          </a:p>
        </p:txBody>
      </p:sp>
      <p:pic>
        <p:nvPicPr>
          <p:cNvPr id="14366" name="Picture 36" descr="trait coupe partiell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5" r="21793"/>
          <a:stretch>
            <a:fillRect/>
          </a:stretch>
        </p:blipFill>
        <p:spPr bwMode="auto">
          <a:xfrm>
            <a:off x="361950" y="2890838"/>
            <a:ext cx="26098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7" name="Picture 37" descr="trait fanto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9"/>
          <a:stretch>
            <a:fillRect/>
          </a:stretch>
        </p:blipFill>
        <p:spPr bwMode="auto">
          <a:xfrm>
            <a:off x="381000" y="4186238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5" name="Rectangle 223"/>
          <p:cNvSpPr>
            <a:spLocks noChangeArrowheads="1"/>
          </p:cNvSpPr>
          <p:nvPr/>
        </p:nvSpPr>
        <p:spPr bwMode="auto">
          <a:xfrm>
            <a:off x="4186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16" name="Rectangle 224"/>
          <p:cNvSpPr>
            <a:spLocks noChangeArrowheads="1"/>
          </p:cNvSpPr>
          <p:nvPr/>
        </p:nvSpPr>
        <p:spPr bwMode="auto">
          <a:xfrm>
            <a:off x="4211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17" name="Rectangle 225"/>
          <p:cNvSpPr>
            <a:spLocks noChangeArrowheads="1"/>
          </p:cNvSpPr>
          <p:nvPr/>
        </p:nvSpPr>
        <p:spPr bwMode="auto">
          <a:xfrm>
            <a:off x="4237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18" name="Rectangle 234"/>
          <p:cNvSpPr>
            <a:spLocks noChangeArrowheads="1"/>
          </p:cNvSpPr>
          <p:nvPr/>
        </p:nvSpPr>
        <p:spPr bwMode="auto">
          <a:xfrm>
            <a:off x="4467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19" name="Rectangle 235"/>
          <p:cNvSpPr>
            <a:spLocks noChangeArrowheads="1"/>
          </p:cNvSpPr>
          <p:nvPr/>
        </p:nvSpPr>
        <p:spPr bwMode="auto">
          <a:xfrm>
            <a:off x="44910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0" name="Rectangle 236"/>
          <p:cNvSpPr>
            <a:spLocks noChangeArrowheads="1"/>
          </p:cNvSpPr>
          <p:nvPr/>
        </p:nvSpPr>
        <p:spPr bwMode="auto">
          <a:xfrm>
            <a:off x="45164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1" name="Rectangle 237"/>
          <p:cNvSpPr>
            <a:spLocks noChangeArrowheads="1"/>
          </p:cNvSpPr>
          <p:nvPr/>
        </p:nvSpPr>
        <p:spPr bwMode="auto">
          <a:xfrm>
            <a:off x="45418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2" name="Rectangle 238"/>
          <p:cNvSpPr>
            <a:spLocks noChangeArrowheads="1"/>
          </p:cNvSpPr>
          <p:nvPr/>
        </p:nvSpPr>
        <p:spPr bwMode="auto">
          <a:xfrm>
            <a:off x="4567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3" name="Rectangle 239"/>
          <p:cNvSpPr>
            <a:spLocks noChangeArrowheads="1"/>
          </p:cNvSpPr>
          <p:nvPr/>
        </p:nvSpPr>
        <p:spPr bwMode="auto">
          <a:xfrm>
            <a:off x="4592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4" name="Rectangle 240"/>
          <p:cNvSpPr>
            <a:spLocks noChangeArrowheads="1"/>
          </p:cNvSpPr>
          <p:nvPr/>
        </p:nvSpPr>
        <p:spPr bwMode="auto">
          <a:xfrm>
            <a:off x="4618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5" name="Rectangle 241"/>
          <p:cNvSpPr>
            <a:spLocks noChangeArrowheads="1"/>
          </p:cNvSpPr>
          <p:nvPr/>
        </p:nvSpPr>
        <p:spPr bwMode="auto">
          <a:xfrm>
            <a:off x="46434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6" name="Rectangle 246"/>
          <p:cNvSpPr>
            <a:spLocks noChangeArrowheads="1"/>
          </p:cNvSpPr>
          <p:nvPr/>
        </p:nvSpPr>
        <p:spPr bwMode="auto">
          <a:xfrm>
            <a:off x="4772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7" name="Rectangle 247"/>
          <p:cNvSpPr>
            <a:spLocks noChangeArrowheads="1"/>
          </p:cNvSpPr>
          <p:nvPr/>
        </p:nvSpPr>
        <p:spPr bwMode="auto">
          <a:xfrm>
            <a:off x="47974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8" name="Rectangle 249"/>
          <p:cNvSpPr>
            <a:spLocks noChangeArrowheads="1"/>
          </p:cNvSpPr>
          <p:nvPr/>
        </p:nvSpPr>
        <p:spPr bwMode="auto">
          <a:xfrm>
            <a:off x="4822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29" name="Rectangle 250"/>
          <p:cNvSpPr>
            <a:spLocks noChangeArrowheads="1"/>
          </p:cNvSpPr>
          <p:nvPr/>
        </p:nvSpPr>
        <p:spPr bwMode="auto">
          <a:xfrm>
            <a:off x="4848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0" name="Rectangle 251"/>
          <p:cNvSpPr>
            <a:spLocks noChangeArrowheads="1"/>
          </p:cNvSpPr>
          <p:nvPr/>
        </p:nvSpPr>
        <p:spPr bwMode="auto">
          <a:xfrm>
            <a:off x="4873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1" name="Rectangle 252"/>
          <p:cNvSpPr>
            <a:spLocks noChangeArrowheads="1"/>
          </p:cNvSpPr>
          <p:nvPr/>
        </p:nvSpPr>
        <p:spPr bwMode="auto">
          <a:xfrm>
            <a:off x="4899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2" name="Rectangle 253"/>
          <p:cNvSpPr>
            <a:spLocks noChangeArrowheads="1"/>
          </p:cNvSpPr>
          <p:nvPr/>
        </p:nvSpPr>
        <p:spPr bwMode="auto">
          <a:xfrm>
            <a:off x="49228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3" name="Rectangle 254"/>
          <p:cNvSpPr>
            <a:spLocks noChangeArrowheads="1"/>
          </p:cNvSpPr>
          <p:nvPr/>
        </p:nvSpPr>
        <p:spPr bwMode="auto">
          <a:xfrm>
            <a:off x="49482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4" name="Rectangle 255"/>
          <p:cNvSpPr>
            <a:spLocks noChangeArrowheads="1"/>
          </p:cNvSpPr>
          <p:nvPr/>
        </p:nvSpPr>
        <p:spPr bwMode="auto">
          <a:xfrm>
            <a:off x="4973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5" name="Rectangle 256"/>
          <p:cNvSpPr>
            <a:spLocks noChangeArrowheads="1"/>
          </p:cNvSpPr>
          <p:nvPr/>
        </p:nvSpPr>
        <p:spPr bwMode="auto">
          <a:xfrm>
            <a:off x="4999038" y="7004050"/>
            <a:ext cx="7937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6" name="Rectangle 257"/>
          <p:cNvSpPr>
            <a:spLocks noChangeArrowheads="1"/>
          </p:cNvSpPr>
          <p:nvPr/>
        </p:nvSpPr>
        <p:spPr bwMode="auto">
          <a:xfrm>
            <a:off x="5024438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7" name="Rectangle 258"/>
          <p:cNvSpPr>
            <a:spLocks noChangeArrowheads="1"/>
          </p:cNvSpPr>
          <p:nvPr/>
        </p:nvSpPr>
        <p:spPr bwMode="auto">
          <a:xfrm>
            <a:off x="50530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8" name="Rectangle 259"/>
          <p:cNvSpPr>
            <a:spLocks noChangeArrowheads="1"/>
          </p:cNvSpPr>
          <p:nvPr/>
        </p:nvSpPr>
        <p:spPr bwMode="auto">
          <a:xfrm>
            <a:off x="5078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39" name="Rectangle 260"/>
          <p:cNvSpPr>
            <a:spLocks noChangeArrowheads="1"/>
          </p:cNvSpPr>
          <p:nvPr/>
        </p:nvSpPr>
        <p:spPr bwMode="auto">
          <a:xfrm>
            <a:off x="5103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0" name="Rectangle 261"/>
          <p:cNvSpPr>
            <a:spLocks noChangeArrowheads="1"/>
          </p:cNvSpPr>
          <p:nvPr/>
        </p:nvSpPr>
        <p:spPr bwMode="auto">
          <a:xfrm>
            <a:off x="5129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1" name="Rectangle 262"/>
          <p:cNvSpPr>
            <a:spLocks noChangeArrowheads="1"/>
          </p:cNvSpPr>
          <p:nvPr/>
        </p:nvSpPr>
        <p:spPr bwMode="auto">
          <a:xfrm>
            <a:off x="51530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2" name="Rectangle 263"/>
          <p:cNvSpPr>
            <a:spLocks noChangeArrowheads="1"/>
          </p:cNvSpPr>
          <p:nvPr/>
        </p:nvSpPr>
        <p:spPr bwMode="auto">
          <a:xfrm>
            <a:off x="51784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3" name="Rectangle 264"/>
          <p:cNvSpPr>
            <a:spLocks noChangeArrowheads="1"/>
          </p:cNvSpPr>
          <p:nvPr/>
        </p:nvSpPr>
        <p:spPr bwMode="auto">
          <a:xfrm>
            <a:off x="5203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4" name="Rectangle 265"/>
          <p:cNvSpPr>
            <a:spLocks noChangeArrowheads="1"/>
          </p:cNvSpPr>
          <p:nvPr/>
        </p:nvSpPr>
        <p:spPr bwMode="auto">
          <a:xfrm>
            <a:off x="5229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5" name="Rectangle 266"/>
          <p:cNvSpPr>
            <a:spLocks noChangeArrowheads="1"/>
          </p:cNvSpPr>
          <p:nvPr/>
        </p:nvSpPr>
        <p:spPr bwMode="auto">
          <a:xfrm>
            <a:off x="5254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6" name="Rectangle 267"/>
          <p:cNvSpPr>
            <a:spLocks noChangeArrowheads="1"/>
          </p:cNvSpPr>
          <p:nvPr/>
        </p:nvSpPr>
        <p:spPr bwMode="auto">
          <a:xfrm>
            <a:off x="52800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7" name="Rectangle 268"/>
          <p:cNvSpPr>
            <a:spLocks noChangeArrowheads="1"/>
          </p:cNvSpPr>
          <p:nvPr/>
        </p:nvSpPr>
        <p:spPr bwMode="auto">
          <a:xfrm>
            <a:off x="53054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8" name="Rectangle 269"/>
          <p:cNvSpPr>
            <a:spLocks noChangeArrowheads="1"/>
          </p:cNvSpPr>
          <p:nvPr/>
        </p:nvSpPr>
        <p:spPr bwMode="auto">
          <a:xfrm>
            <a:off x="5334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49" name="Rectangle 270"/>
          <p:cNvSpPr>
            <a:spLocks noChangeArrowheads="1"/>
          </p:cNvSpPr>
          <p:nvPr/>
        </p:nvSpPr>
        <p:spPr bwMode="auto">
          <a:xfrm>
            <a:off x="5359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0" name="Rectangle 271"/>
          <p:cNvSpPr>
            <a:spLocks noChangeArrowheads="1"/>
          </p:cNvSpPr>
          <p:nvPr/>
        </p:nvSpPr>
        <p:spPr bwMode="auto">
          <a:xfrm>
            <a:off x="5384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1" name="Rectangle 272"/>
          <p:cNvSpPr>
            <a:spLocks noChangeArrowheads="1"/>
          </p:cNvSpPr>
          <p:nvPr/>
        </p:nvSpPr>
        <p:spPr bwMode="auto">
          <a:xfrm>
            <a:off x="54086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2" name="Rectangle 273"/>
          <p:cNvSpPr>
            <a:spLocks noChangeArrowheads="1"/>
          </p:cNvSpPr>
          <p:nvPr/>
        </p:nvSpPr>
        <p:spPr bwMode="auto">
          <a:xfrm>
            <a:off x="54340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3" name="Rectangle 274"/>
          <p:cNvSpPr>
            <a:spLocks noChangeArrowheads="1"/>
          </p:cNvSpPr>
          <p:nvPr/>
        </p:nvSpPr>
        <p:spPr bwMode="auto">
          <a:xfrm>
            <a:off x="5459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4" name="Rectangle 275"/>
          <p:cNvSpPr>
            <a:spLocks noChangeArrowheads="1"/>
          </p:cNvSpPr>
          <p:nvPr/>
        </p:nvSpPr>
        <p:spPr bwMode="auto">
          <a:xfrm>
            <a:off x="5484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5" name="Rectangle 276"/>
          <p:cNvSpPr>
            <a:spLocks noChangeArrowheads="1"/>
          </p:cNvSpPr>
          <p:nvPr/>
        </p:nvSpPr>
        <p:spPr bwMode="auto">
          <a:xfrm>
            <a:off x="5510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6" name="Rectangle 277"/>
          <p:cNvSpPr>
            <a:spLocks noChangeArrowheads="1"/>
          </p:cNvSpPr>
          <p:nvPr/>
        </p:nvSpPr>
        <p:spPr bwMode="auto">
          <a:xfrm>
            <a:off x="55356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7" name="Rectangle 278"/>
          <p:cNvSpPr>
            <a:spLocks noChangeArrowheads="1"/>
          </p:cNvSpPr>
          <p:nvPr/>
        </p:nvSpPr>
        <p:spPr bwMode="auto">
          <a:xfrm>
            <a:off x="5561013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8" name="Rectangle 279"/>
          <p:cNvSpPr>
            <a:spLocks noChangeArrowheads="1"/>
          </p:cNvSpPr>
          <p:nvPr/>
        </p:nvSpPr>
        <p:spPr bwMode="auto">
          <a:xfrm>
            <a:off x="5584825" y="7004050"/>
            <a:ext cx="7938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59" name="Rectangle 280"/>
          <p:cNvSpPr>
            <a:spLocks noChangeArrowheads="1"/>
          </p:cNvSpPr>
          <p:nvPr/>
        </p:nvSpPr>
        <p:spPr bwMode="auto">
          <a:xfrm>
            <a:off x="5614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0" name="Rectangle 281"/>
          <p:cNvSpPr>
            <a:spLocks noChangeArrowheads="1"/>
          </p:cNvSpPr>
          <p:nvPr/>
        </p:nvSpPr>
        <p:spPr bwMode="auto">
          <a:xfrm>
            <a:off x="56388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1" name="Rectangle 282"/>
          <p:cNvSpPr>
            <a:spLocks noChangeArrowheads="1"/>
          </p:cNvSpPr>
          <p:nvPr/>
        </p:nvSpPr>
        <p:spPr bwMode="auto">
          <a:xfrm>
            <a:off x="56642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2" name="Rectangle 283"/>
          <p:cNvSpPr>
            <a:spLocks noChangeArrowheads="1"/>
          </p:cNvSpPr>
          <p:nvPr/>
        </p:nvSpPr>
        <p:spPr bwMode="auto">
          <a:xfrm>
            <a:off x="5689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3" name="Rectangle 284"/>
          <p:cNvSpPr>
            <a:spLocks noChangeArrowheads="1"/>
          </p:cNvSpPr>
          <p:nvPr/>
        </p:nvSpPr>
        <p:spPr bwMode="auto">
          <a:xfrm>
            <a:off x="5715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4" name="Rectangle 285"/>
          <p:cNvSpPr>
            <a:spLocks noChangeArrowheads="1"/>
          </p:cNvSpPr>
          <p:nvPr/>
        </p:nvSpPr>
        <p:spPr bwMode="auto">
          <a:xfrm>
            <a:off x="5740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5" name="Rectangle 286"/>
          <p:cNvSpPr>
            <a:spLocks noChangeArrowheads="1"/>
          </p:cNvSpPr>
          <p:nvPr/>
        </p:nvSpPr>
        <p:spPr bwMode="auto">
          <a:xfrm>
            <a:off x="5765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6" name="Rectangle 287"/>
          <p:cNvSpPr>
            <a:spLocks noChangeArrowheads="1"/>
          </p:cNvSpPr>
          <p:nvPr/>
        </p:nvSpPr>
        <p:spPr bwMode="auto">
          <a:xfrm>
            <a:off x="57912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7" name="Rectangle 288"/>
          <p:cNvSpPr>
            <a:spLocks noChangeArrowheads="1"/>
          </p:cNvSpPr>
          <p:nvPr/>
        </p:nvSpPr>
        <p:spPr bwMode="auto">
          <a:xfrm>
            <a:off x="5816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8" name="Rectangle 293"/>
          <p:cNvSpPr>
            <a:spLocks noChangeArrowheads="1"/>
          </p:cNvSpPr>
          <p:nvPr/>
        </p:nvSpPr>
        <p:spPr bwMode="auto">
          <a:xfrm>
            <a:off x="59451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69" name="Rectangle 294"/>
          <p:cNvSpPr>
            <a:spLocks noChangeArrowheads="1"/>
          </p:cNvSpPr>
          <p:nvPr/>
        </p:nvSpPr>
        <p:spPr bwMode="auto">
          <a:xfrm>
            <a:off x="5970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0" name="Rectangle 295"/>
          <p:cNvSpPr>
            <a:spLocks noChangeArrowheads="1"/>
          </p:cNvSpPr>
          <p:nvPr/>
        </p:nvSpPr>
        <p:spPr bwMode="auto">
          <a:xfrm>
            <a:off x="5995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1" name="Rectangle 296"/>
          <p:cNvSpPr>
            <a:spLocks noChangeArrowheads="1"/>
          </p:cNvSpPr>
          <p:nvPr/>
        </p:nvSpPr>
        <p:spPr bwMode="auto">
          <a:xfrm>
            <a:off x="6021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2" name="Rectangle 297"/>
          <p:cNvSpPr>
            <a:spLocks noChangeArrowheads="1"/>
          </p:cNvSpPr>
          <p:nvPr/>
        </p:nvSpPr>
        <p:spPr bwMode="auto">
          <a:xfrm>
            <a:off x="60467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3" name="Rectangle 298"/>
          <p:cNvSpPr>
            <a:spLocks noChangeArrowheads="1"/>
          </p:cNvSpPr>
          <p:nvPr/>
        </p:nvSpPr>
        <p:spPr bwMode="auto">
          <a:xfrm>
            <a:off x="60706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4" name="Rectangle 299"/>
          <p:cNvSpPr>
            <a:spLocks noChangeArrowheads="1"/>
          </p:cNvSpPr>
          <p:nvPr/>
        </p:nvSpPr>
        <p:spPr bwMode="auto">
          <a:xfrm>
            <a:off x="60960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5" name="Rectangle 300"/>
          <p:cNvSpPr>
            <a:spLocks noChangeArrowheads="1"/>
          </p:cNvSpPr>
          <p:nvPr/>
        </p:nvSpPr>
        <p:spPr bwMode="auto">
          <a:xfrm>
            <a:off x="6121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6" name="Rectangle 309"/>
          <p:cNvSpPr>
            <a:spLocks noChangeArrowheads="1"/>
          </p:cNvSpPr>
          <p:nvPr/>
        </p:nvSpPr>
        <p:spPr bwMode="auto">
          <a:xfrm>
            <a:off x="6351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7" name="Rectangle 310"/>
          <p:cNvSpPr>
            <a:spLocks noChangeArrowheads="1"/>
          </p:cNvSpPr>
          <p:nvPr/>
        </p:nvSpPr>
        <p:spPr bwMode="auto">
          <a:xfrm>
            <a:off x="6376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78" name="Rectangle 311"/>
          <p:cNvSpPr>
            <a:spLocks noChangeArrowheads="1"/>
          </p:cNvSpPr>
          <p:nvPr/>
        </p:nvSpPr>
        <p:spPr bwMode="auto">
          <a:xfrm>
            <a:off x="6402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4432" name="Line 352"/>
          <p:cNvSpPr>
            <a:spLocks noChangeShapeType="1"/>
          </p:cNvSpPr>
          <p:nvPr/>
        </p:nvSpPr>
        <p:spPr bwMode="auto">
          <a:xfrm>
            <a:off x="533400" y="22812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200400" y="2098675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Trait continu fin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0" y="1747838"/>
            <a:ext cx="2819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Lignes d’attache de repère et de cotes. Hachures</a:t>
            </a:r>
          </a:p>
        </p:txBody>
      </p:sp>
      <p:sp>
        <p:nvSpPr>
          <p:cNvPr id="16482" name="Rectangle 66"/>
          <p:cNvSpPr>
            <a:spLocks noChangeArrowheads="1"/>
          </p:cNvSpPr>
          <p:nvPr/>
        </p:nvSpPr>
        <p:spPr bwMode="auto">
          <a:xfrm>
            <a:off x="36607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3" name="Rectangle 67"/>
          <p:cNvSpPr>
            <a:spLocks noChangeArrowheads="1"/>
          </p:cNvSpPr>
          <p:nvPr/>
        </p:nvSpPr>
        <p:spPr bwMode="auto">
          <a:xfrm>
            <a:off x="3686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4" name="Rectangle 68"/>
          <p:cNvSpPr>
            <a:spLocks noChangeArrowheads="1"/>
          </p:cNvSpPr>
          <p:nvPr/>
        </p:nvSpPr>
        <p:spPr bwMode="auto">
          <a:xfrm>
            <a:off x="37115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5" name="Rectangle 69"/>
          <p:cNvSpPr>
            <a:spLocks noChangeArrowheads="1"/>
          </p:cNvSpPr>
          <p:nvPr/>
        </p:nvSpPr>
        <p:spPr bwMode="auto">
          <a:xfrm>
            <a:off x="3736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6" name="Rectangle 70"/>
          <p:cNvSpPr>
            <a:spLocks noChangeArrowheads="1"/>
          </p:cNvSpPr>
          <p:nvPr/>
        </p:nvSpPr>
        <p:spPr bwMode="auto">
          <a:xfrm>
            <a:off x="3762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7" name="Rectangle 71"/>
          <p:cNvSpPr>
            <a:spLocks noChangeArrowheads="1"/>
          </p:cNvSpPr>
          <p:nvPr/>
        </p:nvSpPr>
        <p:spPr bwMode="auto">
          <a:xfrm>
            <a:off x="3787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8" name="Rectangle 72"/>
          <p:cNvSpPr>
            <a:spLocks noChangeArrowheads="1"/>
          </p:cNvSpPr>
          <p:nvPr/>
        </p:nvSpPr>
        <p:spPr bwMode="auto">
          <a:xfrm>
            <a:off x="3813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89" name="Rectangle 73"/>
          <p:cNvSpPr>
            <a:spLocks noChangeArrowheads="1"/>
          </p:cNvSpPr>
          <p:nvPr/>
        </p:nvSpPr>
        <p:spPr bwMode="auto">
          <a:xfrm>
            <a:off x="38369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0" name="Rectangle 74"/>
          <p:cNvSpPr>
            <a:spLocks noChangeArrowheads="1"/>
          </p:cNvSpPr>
          <p:nvPr/>
        </p:nvSpPr>
        <p:spPr bwMode="auto">
          <a:xfrm>
            <a:off x="38623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1" name="Rectangle 75"/>
          <p:cNvSpPr>
            <a:spLocks noChangeArrowheads="1"/>
          </p:cNvSpPr>
          <p:nvPr/>
        </p:nvSpPr>
        <p:spPr bwMode="auto">
          <a:xfrm>
            <a:off x="38877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2" name="Rectangle 76"/>
          <p:cNvSpPr>
            <a:spLocks noChangeArrowheads="1"/>
          </p:cNvSpPr>
          <p:nvPr/>
        </p:nvSpPr>
        <p:spPr bwMode="auto">
          <a:xfrm>
            <a:off x="391318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3" name="Rectangle 77"/>
          <p:cNvSpPr>
            <a:spLocks noChangeArrowheads="1"/>
          </p:cNvSpPr>
          <p:nvPr/>
        </p:nvSpPr>
        <p:spPr bwMode="auto">
          <a:xfrm>
            <a:off x="39385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4" name="Rectangle 78"/>
          <p:cNvSpPr>
            <a:spLocks noChangeArrowheads="1"/>
          </p:cNvSpPr>
          <p:nvPr/>
        </p:nvSpPr>
        <p:spPr bwMode="auto">
          <a:xfrm>
            <a:off x="39671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5" name="Rectangle 79"/>
          <p:cNvSpPr>
            <a:spLocks noChangeArrowheads="1"/>
          </p:cNvSpPr>
          <p:nvPr/>
        </p:nvSpPr>
        <p:spPr bwMode="auto">
          <a:xfrm>
            <a:off x="3992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6" name="Rectangle 80"/>
          <p:cNvSpPr>
            <a:spLocks noChangeArrowheads="1"/>
          </p:cNvSpPr>
          <p:nvPr/>
        </p:nvSpPr>
        <p:spPr bwMode="auto">
          <a:xfrm>
            <a:off x="4017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7" name="Rectangle 81"/>
          <p:cNvSpPr>
            <a:spLocks noChangeArrowheads="1"/>
          </p:cNvSpPr>
          <p:nvPr/>
        </p:nvSpPr>
        <p:spPr bwMode="auto">
          <a:xfrm>
            <a:off x="4043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8" name="Rectangle 82"/>
          <p:cNvSpPr>
            <a:spLocks noChangeArrowheads="1"/>
          </p:cNvSpPr>
          <p:nvPr/>
        </p:nvSpPr>
        <p:spPr bwMode="auto">
          <a:xfrm>
            <a:off x="40671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499" name="Rectangle 83"/>
          <p:cNvSpPr>
            <a:spLocks noChangeArrowheads="1"/>
          </p:cNvSpPr>
          <p:nvPr/>
        </p:nvSpPr>
        <p:spPr bwMode="auto">
          <a:xfrm>
            <a:off x="40925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0" name="Rectangle 84"/>
          <p:cNvSpPr>
            <a:spLocks noChangeArrowheads="1"/>
          </p:cNvSpPr>
          <p:nvPr/>
        </p:nvSpPr>
        <p:spPr bwMode="auto">
          <a:xfrm>
            <a:off x="4117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1" name="Rectangle 85"/>
          <p:cNvSpPr>
            <a:spLocks noChangeArrowheads="1"/>
          </p:cNvSpPr>
          <p:nvPr/>
        </p:nvSpPr>
        <p:spPr bwMode="auto">
          <a:xfrm>
            <a:off x="4143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2" name="Rectangle 86"/>
          <p:cNvSpPr>
            <a:spLocks noChangeArrowheads="1"/>
          </p:cNvSpPr>
          <p:nvPr/>
        </p:nvSpPr>
        <p:spPr bwMode="auto">
          <a:xfrm>
            <a:off x="4168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3" name="Rectangle 87"/>
          <p:cNvSpPr>
            <a:spLocks noChangeArrowheads="1"/>
          </p:cNvSpPr>
          <p:nvPr/>
        </p:nvSpPr>
        <p:spPr bwMode="auto">
          <a:xfrm>
            <a:off x="41941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4" name="Rectangle 88"/>
          <p:cNvSpPr>
            <a:spLocks noChangeArrowheads="1"/>
          </p:cNvSpPr>
          <p:nvPr/>
        </p:nvSpPr>
        <p:spPr bwMode="auto">
          <a:xfrm>
            <a:off x="42195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5" name="Rectangle 89"/>
          <p:cNvSpPr>
            <a:spLocks noChangeArrowheads="1"/>
          </p:cNvSpPr>
          <p:nvPr/>
        </p:nvSpPr>
        <p:spPr bwMode="auto">
          <a:xfrm>
            <a:off x="4248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6" name="Rectangle 90"/>
          <p:cNvSpPr>
            <a:spLocks noChangeArrowheads="1"/>
          </p:cNvSpPr>
          <p:nvPr/>
        </p:nvSpPr>
        <p:spPr bwMode="auto">
          <a:xfrm>
            <a:off x="4273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7" name="Rectangle 91"/>
          <p:cNvSpPr>
            <a:spLocks noChangeArrowheads="1"/>
          </p:cNvSpPr>
          <p:nvPr/>
        </p:nvSpPr>
        <p:spPr bwMode="auto">
          <a:xfrm>
            <a:off x="4298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8" name="Rectangle 92"/>
          <p:cNvSpPr>
            <a:spLocks noChangeArrowheads="1"/>
          </p:cNvSpPr>
          <p:nvPr/>
        </p:nvSpPr>
        <p:spPr bwMode="auto">
          <a:xfrm>
            <a:off x="43227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09" name="Rectangle 93"/>
          <p:cNvSpPr>
            <a:spLocks noChangeArrowheads="1"/>
          </p:cNvSpPr>
          <p:nvPr/>
        </p:nvSpPr>
        <p:spPr bwMode="auto">
          <a:xfrm>
            <a:off x="4348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0" name="Rectangle 94"/>
          <p:cNvSpPr>
            <a:spLocks noChangeArrowheads="1"/>
          </p:cNvSpPr>
          <p:nvPr/>
        </p:nvSpPr>
        <p:spPr bwMode="auto">
          <a:xfrm>
            <a:off x="4373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1" name="Rectangle 95"/>
          <p:cNvSpPr>
            <a:spLocks noChangeArrowheads="1"/>
          </p:cNvSpPr>
          <p:nvPr/>
        </p:nvSpPr>
        <p:spPr bwMode="auto">
          <a:xfrm>
            <a:off x="4398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2" name="Rectangle 96"/>
          <p:cNvSpPr>
            <a:spLocks noChangeArrowheads="1"/>
          </p:cNvSpPr>
          <p:nvPr/>
        </p:nvSpPr>
        <p:spPr bwMode="auto">
          <a:xfrm>
            <a:off x="4424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3" name="Rectangle 97"/>
          <p:cNvSpPr>
            <a:spLocks noChangeArrowheads="1"/>
          </p:cNvSpPr>
          <p:nvPr/>
        </p:nvSpPr>
        <p:spPr bwMode="auto">
          <a:xfrm>
            <a:off x="44497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4" name="Rectangle 98"/>
          <p:cNvSpPr>
            <a:spLocks noChangeArrowheads="1"/>
          </p:cNvSpPr>
          <p:nvPr/>
        </p:nvSpPr>
        <p:spPr bwMode="auto">
          <a:xfrm>
            <a:off x="447516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5" name="Rectangle 99"/>
          <p:cNvSpPr>
            <a:spLocks noChangeArrowheads="1"/>
          </p:cNvSpPr>
          <p:nvPr/>
        </p:nvSpPr>
        <p:spPr bwMode="auto">
          <a:xfrm>
            <a:off x="449897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6" name="Rectangle 100"/>
          <p:cNvSpPr>
            <a:spLocks noChangeArrowheads="1"/>
          </p:cNvSpPr>
          <p:nvPr/>
        </p:nvSpPr>
        <p:spPr bwMode="auto">
          <a:xfrm>
            <a:off x="4529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7" name="Rectangle 101"/>
          <p:cNvSpPr>
            <a:spLocks noChangeArrowheads="1"/>
          </p:cNvSpPr>
          <p:nvPr/>
        </p:nvSpPr>
        <p:spPr bwMode="auto">
          <a:xfrm>
            <a:off x="45529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8" name="Rectangle 102"/>
          <p:cNvSpPr>
            <a:spLocks noChangeArrowheads="1"/>
          </p:cNvSpPr>
          <p:nvPr/>
        </p:nvSpPr>
        <p:spPr bwMode="auto">
          <a:xfrm>
            <a:off x="45783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19" name="Rectangle 103"/>
          <p:cNvSpPr>
            <a:spLocks noChangeArrowheads="1"/>
          </p:cNvSpPr>
          <p:nvPr/>
        </p:nvSpPr>
        <p:spPr bwMode="auto">
          <a:xfrm>
            <a:off x="46037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0" name="Rectangle 104"/>
          <p:cNvSpPr>
            <a:spLocks noChangeArrowheads="1"/>
          </p:cNvSpPr>
          <p:nvPr/>
        </p:nvSpPr>
        <p:spPr bwMode="auto">
          <a:xfrm>
            <a:off x="4629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1" name="Rectangle 105"/>
          <p:cNvSpPr>
            <a:spLocks noChangeArrowheads="1"/>
          </p:cNvSpPr>
          <p:nvPr/>
        </p:nvSpPr>
        <p:spPr bwMode="auto">
          <a:xfrm>
            <a:off x="4654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2" name="Rectangle 106"/>
          <p:cNvSpPr>
            <a:spLocks noChangeArrowheads="1"/>
          </p:cNvSpPr>
          <p:nvPr/>
        </p:nvSpPr>
        <p:spPr bwMode="auto">
          <a:xfrm>
            <a:off x="4679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3" name="Rectangle 107"/>
          <p:cNvSpPr>
            <a:spLocks noChangeArrowheads="1"/>
          </p:cNvSpPr>
          <p:nvPr/>
        </p:nvSpPr>
        <p:spPr bwMode="auto">
          <a:xfrm>
            <a:off x="47053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4" name="Rectangle 108"/>
          <p:cNvSpPr>
            <a:spLocks noChangeArrowheads="1"/>
          </p:cNvSpPr>
          <p:nvPr/>
        </p:nvSpPr>
        <p:spPr bwMode="auto">
          <a:xfrm>
            <a:off x="4729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5" name="Rectangle 109"/>
          <p:cNvSpPr>
            <a:spLocks noChangeArrowheads="1"/>
          </p:cNvSpPr>
          <p:nvPr/>
        </p:nvSpPr>
        <p:spPr bwMode="auto">
          <a:xfrm>
            <a:off x="47545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6" name="Rectangle 110"/>
          <p:cNvSpPr>
            <a:spLocks noChangeArrowheads="1"/>
          </p:cNvSpPr>
          <p:nvPr/>
        </p:nvSpPr>
        <p:spPr bwMode="auto">
          <a:xfrm>
            <a:off x="47799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7" name="Rectangle 111"/>
          <p:cNvSpPr>
            <a:spLocks noChangeArrowheads="1"/>
          </p:cNvSpPr>
          <p:nvPr/>
        </p:nvSpPr>
        <p:spPr bwMode="auto">
          <a:xfrm>
            <a:off x="48053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8" name="Rectangle 112"/>
          <p:cNvSpPr>
            <a:spLocks noChangeArrowheads="1"/>
          </p:cNvSpPr>
          <p:nvPr/>
        </p:nvSpPr>
        <p:spPr bwMode="auto">
          <a:xfrm>
            <a:off x="4833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29" name="Rectangle 113"/>
          <p:cNvSpPr>
            <a:spLocks noChangeArrowheads="1"/>
          </p:cNvSpPr>
          <p:nvPr/>
        </p:nvSpPr>
        <p:spPr bwMode="auto">
          <a:xfrm>
            <a:off x="48593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0" name="Rectangle 114"/>
          <p:cNvSpPr>
            <a:spLocks noChangeArrowheads="1"/>
          </p:cNvSpPr>
          <p:nvPr/>
        </p:nvSpPr>
        <p:spPr bwMode="auto">
          <a:xfrm>
            <a:off x="4884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1" name="Rectangle 115"/>
          <p:cNvSpPr>
            <a:spLocks noChangeArrowheads="1"/>
          </p:cNvSpPr>
          <p:nvPr/>
        </p:nvSpPr>
        <p:spPr bwMode="auto">
          <a:xfrm>
            <a:off x="4910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2" name="Rectangle 116"/>
          <p:cNvSpPr>
            <a:spLocks noChangeArrowheads="1"/>
          </p:cNvSpPr>
          <p:nvPr/>
        </p:nvSpPr>
        <p:spPr bwMode="auto">
          <a:xfrm>
            <a:off x="4935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3" name="Rectangle 117"/>
          <p:cNvSpPr>
            <a:spLocks noChangeArrowheads="1"/>
          </p:cNvSpPr>
          <p:nvPr/>
        </p:nvSpPr>
        <p:spPr bwMode="auto">
          <a:xfrm>
            <a:off x="4960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4" name="Rectangle 118"/>
          <p:cNvSpPr>
            <a:spLocks noChangeArrowheads="1"/>
          </p:cNvSpPr>
          <p:nvPr/>
        </p:nvSpPr>
        <p:spPr bwMode="auto">
          <a:xfrm>
            <a:off x="49847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5" name="Rectangle 119"/>
          <p:cNvSpPr>
            <a:spLocks noChangeArrowheads="1"/>
          </p:cNvSpPr>
          <p:nvPr/>
        </p:nvSpPr>
        <p:spPr bwMode="auto">
          <a:xfrm>
            <a:off x="50101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6" name="Rectangle 120"/>
          <p:cNvSpPr>
            <a:spLocks noChangeArrowheads="1"/>
          </p:cNvSpPr>
          <p:nvPr/>
        </p:nvSpPr>
        <p:spPr bwMode="auto">
          <a:xfrm>
            <a:off x="5035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7" name="Rectangle 121"/>
          <p:cNvSpPr>
            <a:spLocks noChangeArrowheads="1"/>
          </p:cNvSpPr>
          <p:nvPr/>
        </p:nvSpPr>
        <p:spPr bwMode="auto">
          <a:xfrm>
            <a:off x="506095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8" name="Rectangle 122"/>
          <p:cNvSpPr>
            <a:spLocks noChangeArrowheads="1"/>
          </p:cNvSpPr>
          <p:nvPr/>
        </p:nvSpPr>
        <p:spPr bwMode="auto">
          <a:xfrm>
            <a:off x="508635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39" name="Rectangle 123"/>
          <p:cNvSpPr>
            <a:spLocks noChangeArrowheads="1"/>
          </p:cNvSpPr>
          <p:nvPr/>
        </p:nvSpPr>
        <p:spPr bwMode="auto">
          <a:xfrm>
            <a:off x="51149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0" name="Rectangle 124"/>
          <p:cNvSpPr>
            <a:spLocks noChangeArrowheads="1"/>
          </p:cNvSpPr>
          <p:nvPr/>
        </p:nvSpPr>
        <p:spPr bwMode="auto">
          <a:xfrm>
            <a:off x="5140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1" name="Rectangle 125"/>
          <p:cNvSpPr>
            <a:spLocks noChangeArrowheads="1"/>
          </p:cNvSpPr>
          <p:nvPr/>
        </p:nvSpPr>
        <p:spPr bwMode="auto">
          <a:xfrm>
            <a:off x="5165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2" name="Rectangle 126"/>
          <p:cNvSpPr>
            <a:spLocks noChangeArrowheads="1"/>
          </p:cNvSpPr>
          <p:nvPr/>
        </p:nvSpPr>
        <p:spPr bwMode="auto">
          <a:xfrm>
            <a:off x="5191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3" name="Rectangle 127"/>
          <p:cNvSpPr>
            <a:spLocks noChangeArrowheads="1"/>
          </p:cNvSpPr>
          <p:nvPr/>
        </p:nvSpPr>
        <p:spPr bwMode="auto">
          <a:xfrm>
            <a:off x="52149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4" name="Rectangle 128"/>
          <p:cNvSpPr>
            <a:spLocks noChangeArrowheads="1"/>
          </p:cNvSpPr>
          <p:nvPr/>
        </p:nvSpPr>
        <p:spPr bwMode="auto">
          <a:xfrm>
            <a:off x="52403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5" name="Rectangle 129"/>
          <p:cNvSpPr>
            <a:spLocks noChangeArrowheads="1"/>
          </p:cNvSpPr>
          <p:nvPr/>
        </p:nvSpPr>
        <p:spPr bwMode="auto">
          <a:xfrm>
            <a:off x="5265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6" name="Rectangle 130"/>
          <p:cNvSpPr>
            <a:spLocks noChangeArrowheads="1"/>
          </p:cNvSpPr>
          <p:nvPr/>
        </p:nvSpPr>
        <p:spPr bwMode="auto">
          <a:xfrm>
            <a:off x="5291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7" name="Rectangle 131"/>
          <p:cNvSpPr>
            <a:spLocks noChangeArrowheads="1"/>
          </p:cNvSpPr>
          <p:nvPr/>
        </p:nvSpPr>
        <p:spPr bwMode="auto">
          <a:xfrm>
            <a:off x="5316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8" name="Rectangle 132"/>
          <p:cNvSpPr>
            <a:spLocks noChangeArrowheads="1"/>
          </p:cNvSpPr>
          <p:nvPr/>
        </p:nvSpPr>
        <p:spPr bwMode="auto">
          <a:xfrm>
            <a:off x="53419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49" name="Rectangle 133"/>
          <p:cNvSpPr>
            <a:spLocks noChangeArrowheads="1"/>
          </p:cNvSpPr>
          <p:nvPr/>
        </p:nvSpPr>
        <p:spPr bwMode="auto">
          <a:xfrm>
            <a:off x="53673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0" name="Rectangle 134"/>
          <p:cNvSpPr>
            <a:spLocks noChangeArrowheads="1"/>
          </p:cNvSpPr>
          <p:nvPr/>
        </p:nvSpPr>
        <p:spPr bwMode="auto">
          <a:xfrm>
            <a:off x="5395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1" name="Rectangle 135"/>
          <p:cNvSpPr>
            <a:spLocks noChangeArrowheads="1"/>
          </p:cNvSpPr>
          <p:nvPr/>
        </p:nvSpPr>
        <p:spPr bwMode="auto">
          <a:xfrm>
            <a:off x="5421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2" name="Rectangle 136"/>
          <p:cNvSpPr>
            <a:spLocks noChangeArrowheads="1"/>
          </p:cNvSpPr>
          <p:nvPr/>
        </p:nvSpPr>
        <p:spPr bwMode="auto">
          <a:xfrm>
            <a:off x="5446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3" name="Rectangle 137"/>
          <p:cNvSpPr>
            <a:spLocks noChangeArrowheads="1"/>
          </p:cNvSpPr>
          <p:nvPr/>
        </p:nvSpPr>
        <p:spPr bwMode="auto">
          <a:xfrm>
            <a:off x="54705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4" name="Rectangle 138"/>
          <p:cNvSpPr>
            <a:spLocks noChangeArrowheads="1"/>
          </p:cNvSpPr>
          <p:nvPr/>
        </p:nvSpPr>
        <p:spPr bwMode="auto">
          <a:xfrm>
            <a:off x="54959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5" name="Rectangle 139"/>
          <p:cNvSpPr>
            <a:spLocks noChangeArrowheads="1"/>
          </p:cNvSpPr>
          <p:nvPr/>
        </p:nvSpPr>
        <p:spPr bwMode="auto">
          <a:xfrm>
            <a:off x="5521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6" name="Rectangle 140"/>
          <p:cNvSpPr>
            <a:spLocks noChangeArrowheads="1"/>
          </p:cNvSpPr>
          <p:nvPr/>
        </p:nvSpPr>
        <p:spPr bwMode="auto">
          <a:xfrm>
            <a:off x="5546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7" name="Rectangle 141"/>
          <p:cNvSpPr>
            <a:spLocks noChangeArrowheads="1"/>
          </p:cNvSpPr>
          <p:nvPr/>
        </p:nvSpPr>
        <p:spPr bwMode="auto">
          <a:xfrm>
            <a:off x="5572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8" name="Rectangle 142"/>
          <p:cNvSpPr>
            <a:spLocks noChangeArrowheads="1"/>
          </p:cNvSpPr>
          <p:nvPr/>
        </p:nvSpPr>
        <p:spPr bwMode="auto">
          <a:xfrm>
            <a:off x="55975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59" name="Rectangle 143"/>
          <p:cNvSpPr>
            <a:spLocks noChangeArrowheads="1"/>
          </p:cNvSpPr>
          <p:nvPr/>
        </p:nvSpPr>
        <p:spPr bwMode="auto">
          <a:xfrm>
            <a:off x="562292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0" name="Rectangle 144"/>
          <p:cNvSpPr>
            <a:spLocks noChangeArrowheads="1"/>
          </p:cNvSpPr>
          <p:nvPr/>
        </p:nvSpPr>
        <p:spPr bwMode="auto">
          <a:xfrm>
            <a:off x="564673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1" name="Rectangle 145"/>
          <p:cNvSpPr>
            <a:spLocks noChangeArrowheads="1"/>
          </p:cNvSpPr>
          <p:nvPr/>
        </p:nvSpPr>
        <p:spPr bwMode="auto">
          <a:xfrm>
            <a:off x="5676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2" name="Rectangle 146"/>
          <p:cNvSpPr>
            <a:spLocks noChangeArrowheads="1"/>
          </p:cNvSpPr>
          <p:nvPr/>
        </p:nvSpPr>
        <p:spPr bwMode="auto">
          <a:xfrm>
            <a:off x="57007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3" name="Rectangle 147"/>
          <p:cNvSpPr>
            <a:spLocks noChangeArrowheads="1"/>
          </p:cNvSpPr>
          <p:nvPr/>
        </p:nvSpPr>
        <p:spPr bwMode="auto">
          <a:xfrm>
            <a:off x="57261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4" name="Rectangle 148"/>
          <p:cNvSpPr>
            <a:spLocks noChangeArrowheads="1"/>
          </p:cNvSpPr>
          <p:nvPr/>
        </p:nvSpPr>
        <p:spPr bwMode="auto">
          <a:xfrm>
            <a:off x="5751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5" name="Rectangle 149"/>
          <p:cNvSpPr>
            <a:spLocks noChangeArrowheads="1"/>
          </p:cNvSpPr>
          <p:nvPr/>
        </p:nvSpPr>
        <p:spPr bwMode="auto">
          <a:xfrm>
            <a:off x="5776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6" name="Rectangle 150"/>
          <p:cNvSpPr>
            <a:spLocks noChangeArrowheads="1"/>
          </p:cNvSpPr>
          <p:nvPr/>
        </p:nvSpPr>
        <p:spPr bwMode="auto">
          <a:xfrm>
            <a:off x="5802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7" name="Rectangle 151"/>
          <p:cNvSpPr>
            <a:spLocks noChangeArrowheads="1"/>
          </p:cNvSpPr>
          <p:nvPr/>
        </p:nvSpPr>
        <p:spPr bwMode="auto">
          <a:xfrm>
            <a:off x="5827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8" name="Rectangle 152"/>
          <p:cNvSpPr>
            <a:spLocks noChangeArrowheads="1"/>
          </p:cNvSpPr>
          <p:nvPr/>
        </p:nvSpPr>
        <p:spPr bwMode="auto">
          <a:xfrm>
            <a:off x="58531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69" name="Rectangle 153"/>
          <p:cNvSpPr>
            <a:spLocks noChangeArrowheads="1"/>
          </p:cNvSpPr>
          <p:nvPr/>
        </p:nvSpPr>
        <p:spPr bwMode="auto">
          <a:xfrm>
            <a:off x="5878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0" name="Rectangle 154"/>
          <p:cNvSpPr>
            <a:spLocks noChangeArrowheads="1"/>
          </p:cNvSpPr>
          <p:nvPr/>
        </p:nvSpPr>
        <p:spPr bwMode="auto">
          <a:xfrm>
            <a:off x="59023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1" name="Rectangle 155"/>
          <p:cNvSpPr>
            <a:spLocks noChangeArrowheads="1"/>
          </p:cNvSpPr>
          <p:nvPr/>
        </p:nvSpPr>
        <p:spPr bwMode="auto">
          <a:xfrm>
            <a:off x="59277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2" name="Rectangle 156"/>
          <p:cNvSpPr>
            <a:spLocks noChangeArrowheads="1"/>
          </p:cNvSpPr>
          <p:nvPr/>
        </p:nvSpPr>
        <p:spPr bwMode="auto">
          <a:xfrm>
            <a:off x="59531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3" name="Rectangle 157"/>
          <p:cNvSpPr>
            <a:spLocks noChangeArrowheads="1"/>
          </p:cNvSpPr>
          <p:nvPr/>
        </p:nvSpPr>
        <p:spPr bwMode="auto">
          <a:xfrm>
            <a:off x="5981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4" name="Rectangle 158"/>
          <p:cNvSpPr>
            <a:spLocks noChangeArrowheads="1"/>
          </p:cNvSpPr>
          <p:nvPr/>
        </p:nvSpPr>
        <p:spPr bwMode="auto">
          <a:xfrm>
            <a:off x="60071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5" name="Rectangle 159"/>
          <p:cNvSpPr>
            <a:spLocks noChangeArrowheads="1"/>
          </p:cNvSpPr>
          <p:nvPr/>
        </p:nvSpPr>
        <p:spPr bwMode="auto">
          <a:xfrm>
            <a:off x="6032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6" name="Rectangle 160"/>
          <p:cNvSpPr>
            <a:spLocks noChangeArrowheads="1"/>
          </p:cNvSpPr>
          <p:nvPr/>
        </p:nvSpPr>
        <p:spPr bwMode="auto">
          <a:xfrm>
            <a:off x="6057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7" name="Rectangle 161"/>
          <p:cNvSpPr>
            <a:spLocks noChangeArrowheads="1"/>
          </p:cNvSpPr>
          <p:nvPr/>
        </p:nvSpPr>
        <p:spPr bwMode="auto">
          <a:xfrm>
            <a:off x="6083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8" name="Rectangle 162"/>
          <p:cNvSpPr>
            <a:spLocks noChangeArrowheads="1"/>
          </p:cNvSpPr>
          <p:nvPr/>
        </p:nvSpPr>
        <p:spPr bwMode="auto">
          <a:xfrm>
            <a:off x="61087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79" name="Rectangle 163"/>
          <p:cNvSpPr>
            <a:spLocks noChangeArrowheads="1"/>
          </p:cNvSpPr>
          <p:nvPr/>
        </p:nvSpPr>
        <p:spPr bwMode="auto">
          <a:xfrm>
            <a:off x="61325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0" name="Rectangle 164"/>
          <p:cNvSpPr>
            <a:spLocks noChangeArrowheads="1"/>
          </p:cNvSpPr>
          <p:nvPr/>
        </p:nvSpPr>
        <p:spPr bwMode="auto">
          <a:xfrm>
            <a:off x="61579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1" name="Rectangle 165"/>
          <p:cNvSpPr>
            <a:spLocks noChangeArrowheads="1"/>
          </p:cNvSpPr>
          <p:nvPr/>
        </p:nvSpPr>
        <p:spPr bwMode="auto">
          <a:xfrm>
            <a:off x="6183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2" name="Rectangle 166"/>
          <p:cNvSpPr>
            <a:spLocks noChangeArrowheads="1"/>
          </p:cNvSpPr>
          <p:nvPr/>
        </p:nvSpPr>
        <p:spPr bwMode="auto">
          <a:xfrm>
            <a:off x="620871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3" name="Rectangle 167"/>
          <p:cNvSpPr>
            <a:spLocks noChangeArrowheads="1"/>
          </p:cNvSpPr>
          <p:nvPr/>
        </p:nvSpPr>
        <p:spPr bwMode="auto">
          <a:xfrm>
            <a:off x="623411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4" name="Rectangle 168"/>
          <p:cNvSpPr>
            <a:spLocks noChangeArrowheads="1"/>
          </p:cNvSpPr>
          <p:nvPr/>
        </p:nvSpPr>
        <p:spPr bwMode="auto">
          <a:xfrm>
            <a:off x="62626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5" name="Rectangle 169"/>
          <p:cNvSpPr>
            <a:spLocks noChangeArrowheads="1"/>
          </p:cNvSpPr>
          <p:nvPr/>
        </p:nvSpPr>
        <p:spPr bwMode="auto">
          <a:xfrm>
            <a:off x="6288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6" name="Rectangle 170"/>
          <p:cNvSpPr>
            <a:spLocks noChangeArrowheads="1"/>
          </p:cNvSpPr>
          <p:nvPr/>
        </p:nvSpPr>
        <p:spPr bwMode="auto">
          <a:xfrm>
            <a:off x="6313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7" name="Rectangle 171"/>
          <p:cNvSpPr>
            <a:spLocks noChangeArrowheads="1"/>
          </p:cNvSpPr>
          <p:nvPr/>
        </p:nvSpPr>
        <p:spPr bwMode="auto">
          <a:xfrm>
            <a:off x="6338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8" name="Rectangle 172"/>
          <p:cNvSpPr>
            <a:spLocks noChangeArrowheads="1"/>
          </p:cNvSpPr>
          <p:nvPr/>
        </p:nvSpPr>
        <p:spPr bwMode="auto">
          <a:xfrm>
            <a:off x="6362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89" name="Rectangle 173"/>
          <p:cNvSpPr>
            <a:spLocks noChangeArrowheads="1"/>
          </p:cNvSpPr>
          <p:nvPr/>
        </p:nvSpPr>
        <p:spPr bwMode="auto">
          <a:xfrm>
            <a:off x="63881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0" name="Rectangle 174"/>
          <p:cNvSpPr>
            <a:spLocks noChangeArrowheads="1"/>
          </p:cNvSpPr>
          <p:nvPr/>
        </p:nvSpPr>
        <p:spPr bwMode="auto">
          <a:xfrm>
            <a:off x="6413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1" name="Rectangle 175"/>
          <p:cNvSpPr>
            <a:spLocks noChangeArrowheads="1"/>
          </p:cNvSpPr>
          <p:nvPr/>
        </p:nvSpPr>
        <p:spPr bwMode="auto">
          <a:xfrm>
            <a:off x="6438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2" name="Rectangle 176"/>
          <p:cNvSpPr>
            <a:spLocks noChangeArrowheads="1"/>
          </p:cNvSpPr>
          <p:nvPr/>
        </p:nvSpPr>
        <p:spPr bwMode="auto">
          <a:xfrm>
            <a:off x="6464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3" name="Rectangle 177"/>
          <p:cNvSpPr>
            <a:spLocks noChangeArrowheads="1"/>
          </p:cNvSpPr>
          <p:nvPr/>
        </p:nvSpPr>
        <p:spPr bwMode="auto">
          <a:xfrm>
            <a:off x="64897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4" name="Rectangle 178"/>
          <p:cNvSpPr>
            <a:spLocks noChangeArrowheads="1"/>
          </p:cNvSpPr>
          <p:nvPr/>
        </p:nvSpPr>
        <p:spPr bwMode="auto">
          <a:xfrm>
            <a:off x="65151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5" name="Rectangle 179"/>
          <p:cNvSpPr>
            <a:spLocks noChangeArrowheads="1"/>
          </p:cNvSpPr>
          <p:nvPr/>
        </p:nvSpPr>
        <p:spPr bwMode="auto">
          <a:xfrm>
            <a:off x="6543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6" name="Rectangle 180"/>
          <p:cNvSpPr>
            <a:spLocks noChangeArrowheads="1"/>
          </p:cNvSpPr>
          <p:nvPr/>
        </p:nvSpPr>
        <p:spPr bwMode="auto">
          <a:xfrm>
            <a:off x="6569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7" name="Rectangle 181"/>
          <p:cNvSpPr>
            <a:spLocks noChangeArrowheads="1"/>
          </p:cNvSpPr>
          <p:nvPr/>
        </p:nvSpPr>
        <p:spPr bwMode="auto">
          <a:xfrm>
            <a:off x="6594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8" name="Rectangle 182"/>
          <p:cNvSpPr>
            <a:spLocks noChangeArrowheads="1"/>
          </p:cNvSpPr>
          <p:nvPr/>
        </p:nvSpPr>
        <p:spPr bwMode="auto">
          <a:xfrm>
            <a:off x="66182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599" name="Rectangle 183"/>
          <p:cNvSpPr>
            <a:spLocks noChangeArrowheads="1"/>
          </p:cNvSpPr>
          <p:nvPr/>
        </p:nvSpPr>
        <p:spPr bwMode="auto">
          <a:xfrm>
            <a:off x="66436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0" name="Rectangle 184"/>
          <p:cNvSpPr>
            <a:spLocks noChangeArrowheads="1"/>
          </p:cNvSpPr>
          <p:nvPr/>
        </p:nvSpPr>
        <p:spPr bwMode="auto">
          <a:xfrm>
            <a:off x="6669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1" name="Rectangle 185"/>
          <p:cNvSpPr>
            <a:spLocks noChangeArrowheads="1"/>
          </p:cNvSpPr>
          <p:nvPr/>
        </p:nvSpPr>
        <p:spPr bwMode="auto">
          <a:xfrm>
            <a:off x="6694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2" name="Rectangle 186"/>
          <p:cNvSpPr>
            <a:spLocks noChangeArrowheads="1"/>
          </p:cNvSpPr>
          <p:nvPr/>
        </p:nvSpPr>
        <p:spPr bwMode="auto">
          <a:xfrm>
            <a:off x="6719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3" name="Rectangle 187"/>
          <p:cNvSpPr>
            <a:spLocks noChangeArrowheads="1"/>
          </p:cNvSpPr>
          <p:nvPr/>
        </p:nvSpPr>
        <p:spPr bwMode="auto">
          <a:xfrm>
            <a:off x="67452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4" name="Rectangle 188"/>
          <p:cNvSpPr>
            <a:spLocks noChangeArrowheads="1"/>
          </p:cNvSpPr>
          <p:nvPr/>
        </p:nvSpPr>
        <p:spPr bwMode="auto">
          <a:xfrm>
            <a:off x="67706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5" name="Rectangle 189"/>
          <p:cNvSpPr>
            <a:spLocks noChangeArrowheads="1"/>
          </p:cNvSpPr>
          <p:nvPr/>
        </p:nvSpPr>
        <p:spPr bwMode="auto">
          <a:xfrm>
            <a:off x="679450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6" name="Rectangle 190"/>
          <p:cNvSpPr>
            <a:spLocks noChangeArrowheads="1"/>
          </p:cNvSpPr>
          <p:nvPr/>
        </p:nvSpPr>
        <p:spPr bwMode="auto">
          <a:xfrm>
            <a:off x="68246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7" name="Rectangle 191"/>
          <p:cNvSpPr>
            <a:spLocks noChangeArrowheads="1"/>
          </p:cNvSpPr>
          <p:nvPr/>
        </p:nvSpPr>
        <p:spPr bwMode="auto">
          <a:xfrm>
            <a:off x="68484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8" name="Rectangle 192"/>
          <p:cNvSpPr>
            <a:spLocks noChangeArrowheads="1"/>
          </p:cNvSpPr>
          <p:nvPr/>
        </p:nvSpPr>
        <p:spPr bwMode="auto">
          <a:xfrm>
            <a:off x="68738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09" name="Rectangle 193"/>
          <p:cNvSpPr>
            <a:spLocks noChangeArrowheads="1"/>
          </p:cNvSpPr>
          <p:nvPr/>
        </p:nvSpPr>
        <p:spPr bwMode="auto">
          <a:xfrm>
            <a:off x="6899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0" name="Rectangle 194"/>
          <p:cNvSpPr>
            <a:spLocks noChangeArrowheads="1"/>
          </p:cNvSpPr>
          <p:nvPr/>
        </p:nvSpPr>
        <p:spPr bwMode="auto">
          <a:xfrm>
            <a:off x="6924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1" name="Rectangle 195"/>
          <p:cNvSpPr>
            <a:spLocks noChangeArrowheads="1"/>
          </p:cNvSpPr>
          <p:nvPr/>
        </p:nvSpPr>
        <p:spPr bwMode="auto">
          <a:xfrm>
            <a:off x="6950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2" name="Rectangle 196"/>
          <p:cNvSpPr>
            <a:spLocks noChangeArrowheads="1"/>
          </p:cNvSpPr>
          <p:nvPr/>
        </p:nvSpPr>
        <p:spPr bwMode="auto">
          <a:xfrm>
            <a:off x="6975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3" name="Rectangle 197"/>
          <p:cNvSpPr>
            <a:spLocks noChangeArrowheads="1"/>
          </p:cNvSpPr>
          <p:nvPr/>
        </p:nvSpPr>
        <p:spPr bwMode="auto">
          <a:xfrm>
            <a:off x="70008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4" name="Rectangle 198"/>
          <p:cNvSpPr>
            <a:spLocks noChangeArrowheads="1"/>
          </p:cNvSpPr>
          <p:nvPr/>
        </p:nvSpPr>
        <p:spPr bwMode="auto">
          <a:xfrm>
            <a:off x="7026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6615" name="Rectangle 199"/>
          <p:cNvSpPr>
            <a:spLocks noChangeArrowheads="1"/>
          </p:cNvSpPr>
          <p:nvPr/>
        </p:nvSpPr>
        <p:spPr bwMode="auto">
          <a:xfrm>
            <a:off x="70500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grpSp>
        <p:nvGrpSpPr>
          <p:cNvPr id="7" name="Groupe 307"/>
          <p:cNvGrpSpPr>
            <a:grpSpLocks/>
          </p:cNvGrpSpPr>
          <p:nvPr/>
        </p:nvGrpSpPr>
        <p:grpSpPr bwMode="auto">
          <a:xfrm>
            <a:off x="285750" y="4857750"/>
            <a:ext cx="8572500" cy="2000250"/>
            <a:chOff x="285720" y="4857759"/>
            <a:chExt cx="8572560" cy="2000241"/>
          </a:xfrm>
        </p:grpSpPr>
        <p:grpSp>
          <p:nvGrpSpPr>
            <p:cNvPr id="16617" name="Groupe 304"/>
            <p:cNvGrpSpPr>
              <a:grpSpLocks/>
            </p:cNvGrpSpPr>
            <p:nvPr/>
          </p:nvGrpSpPr>
          <p:grpSpPr bwMode="auto">
            <a:xfrm>
              <a:off x="285720" y="4857759"/>
              <a:ext cx="8572560" cy="2000241"/>
              <a:chOff x="285720" y="4857759"/>
              <a:chExt cx="8572560" cy="2000241"/>
            </a:xfrm>
          </p:grpSpPr>
          <p:sp>
            <p:nvSpPr>
              <p:cNvPr id="16623" name="Rectangle 5"/>
              <p:cNvSpPr>
                <a:spLocks noChangeArrowheads="1"/>
              </p:cNvSpPr>
              <p:nvPr/>
            </p:nvSpPr>
            <p:spPr bwMode="auto">
              <a:xfrm>
                <a:off x="285720" y="4857759"/>
                <a:ext cx="8572560" cy="121444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fr-FR" altLang="fr-FR">
                    <a:solidFill>
                      <a:schemeClr val="tx1"/>
                    </a:solidFill>
                  </a:rPr>
                  <a:t>A RETENIR	</a:t>
                </a:r>
                <a:r>
                  <a:rPr lang="fr-FR" altLang="fr-FR">
                    <a:solidFill>
                      <a:srgbClr val="FF3300"/>
                    </a:solidFill>
                  </a:rPr>
                  <a:t>2 TRAITS FORTS NE SE CROISENT JAMAIS</a:t>
                </a:r>
              </a:p>
            </p:txBody>
          </p:sp>
          <p:sp>
            <p:nvSpPr>
              <p:cNvPr id="16624" name="Rectangle 6"/>
              <p:cNvSpPr>
                <a:spLocks noChangeArrowheads="1"/>
              </p:cNvSpPr>
              <p:nvPr/>
            </p:nvSpPr>
            <p:spPr bwMode="auto">
              <a:xfrm>
                <a:off x="3286116" y="5214950"/>
                <a:ext cx="28575" cy="774700"/>
              </a:xfrm>
              <a:prstGeom prst="rect">
                <a:avLst/>
              </a:prstGeom>
              <a:solidFill>
                <a:srgbClr val="1F1A17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5" name="Rectangle 7"/>
              <p:cNvSpPr>
                <a:spLocks noChangeArrowheads="1"/>
              </p:cNvSpPr>
              <p:nvPr/>
            </p:nvSpPr>
            <p:spPr bwMode="auto">
              <a:xfrm>
                <a:off x="3071802" y="5715016"/>
                <a:ext cx="1103313" cy="28575"/>
              </a:xfrm>
              <a:prstGeom prst="rect">
                <a:avLst/>
              </a:prstGeom>
              <a:solidFill>
                <a:srgbClr val="1F1A17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6" name="Rectangle 23"/>
              <p:cNvSpPr>
                <a:spLocks noChangeArrowheads="1"/>
              </p:cNvSpPr>
              <p:nvPr/>
            </p:nvSpPr>
            <p:spPr bwMode="auto">
              <a:xfrm>
                <a:off x="3094011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7" name="Rectangle 24"/>
              <p:cNvSpPr>
                <a:spLocks noChangeArrowheads="1"/>
              </p:cNvSpPr>
              <p:nvPr/>
            </p:nvSpPr>
            <p:spPr bwMode="auto">
              <a:xfrm>
                <a:off x="31194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8" name="Rectangle 25"/>
              <p:cNvSpPr>
                <a:spLocks noChangeArrowheads="1"/>
              </p:cNvSpPr>
              <p:nvPr/>
            </p:nvSpPr>
            <p:spPr bwMode="auto">
              <a:xfrm>
                <a:off x="31448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9" name="Rectangle 26"/>
              <p:cNvSpPr>
                <a:spLocks noChangeArrowheads="1"/>
              </p:cNvSpPr>
              <p:nvPr/>
            </p:nvSpPr>
            <p:spPr bwMode="auto">
              <a:xfrm>
                <a:off x="31702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0" name="Rectangle 27"/>
              <p:cNvSpPr>
                <a:spLocks noChangeArrowheads="1"/>
              </p:cNvSpPr>
              <p:nvPr/>
            </p:nvSpPr>
            <p:spPr bwMode="auto">
              <a:xfrm>
                <a:off x="31956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1" name="Rectangle 28"/>
              <p:cNvSpPr>
                <a:spLocks noChangeArrowheads="1"/>
              </p:cNvSpPr>
              <p:nvPr/>
            </p:nvSpPr>
            <p:spPr bwMode="auto">
              <a:xfrm>
                <a:off x="32210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2" name="Rectangle 29"/>
              <p:cNvSpPr>
                <a:spLocks noChangeArrowheads="1"/>
              </p:cNvSpPr>
              <p:nvPr/>
            </p:nvSpPr>
            <p:spPr bwMode="auto">
              <a:xfrm>
                <a:off x="32464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3" name="Rectangle 30"/>
              <p:cNvSpPr>
                <a:spLocks noChangeArrowheads="1"/>
              </p:cNvSpPr>
              <p:nvPr/>
            </p:nvSpPr>
            <p:spPr bwMode="auto">
              <a:xfrm>
                <a:off x="3270223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4" name="Rectangle 31"/>
              <p:cNvSpPr>
                <a:spLocks noChangeArrowheads="1"/>
              </p:cNvSpPr>
              <p:nvPr/>
            </p:nvSpPr>
            <p:spPr bwMode="auto">
              <a:xfrm>
                <a:off x="3295623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5" name="Rectangle 32"/>
              <p:cNvSpPr>
                <a:spLocks noChangeArrowheads="1"/>
              </p:cNvSpPr>
              <p:nvPr/>
            </p:nvSpPr>
            <p:spPr bwMode="auto">
              <a:xfrm>
                <a:off x="33210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6" name="Rectangle 33"/>
              <p:cNvSpPr>
                <a:spLocks noChangeArrowheads="1"/>
              </p:cNvSpPr>
              <p:nvPr/>
            </p:nvSpPr>
            <p:spPr bwMode="auto">
              <a:xfrm>
                <a:off x="3346423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7" name="Rectangle 34"/>
              <p:cNvSpPr>
                <a:spLocks noChangeArrowheads="1"/>
              </p:cNvSpPr>
              <p:nvPr/>
            </p:nvSpPr>
            <p:spPr bwMode="auto">
              <a:xfrm>
                <a:off x="3371823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8" name="Rectangle 35"/>
              <p:cNvSpPr>
                <a:spLocks noChangeArrowheads="1"/>
              </p:cNvSpPr>
              <p:nvPr/>
            </p:nvSpPr>
            <p:spPr bwMode="auto">
              <a:xfrm>
                <a:off x="34003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39" name="Rectangle 36"/>
              <p:cNvSpPr>
                <a:spLocks noChangeArrowheads="1"/>
              </p:cNvSpPr>
              <p:nvPr/>
            </p:nvSpPr>
            <p:spPr bwMode="auto">
              <a:xfrm>
                <a:off x="34257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0" name="Rectangle 37"/>
              <p:cNvSpPr>
                <a:spLocks noChangeArrowheads="1"/>
              </p:cNvSpPr>
              <p:nvPr/>
            </p:nvSpPr>
            <p:spPr bwMode="auto">
              <a:xfrm>
                <a:off x="34511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1" name="Rectangle 38"/>
              <p:cNvSpPr>
                <a:spLocks noChangeArrowheads="1"/>
              </p:cNvSpPr>
              <p:nvPr/>
            </p:nvSpPr>
            <p:spPr bwMode="auto">
              <a:xfrm>
                <a:off x="34765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2" name="Rectangle 39"/>
              <p:cNvSpPr>
                <a:spLocks noChangeArrowheads="1"/>
              </p:cNvSpPr>
              <p:nvPr/>
            </p:nvSpPr>
            <p:spPr bwMode="auto">
              <a:xfrm>
                <a:off x="3500411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3" name="Rectangle 40"/>
              <p:cNvSpPr>
                <a:spLocks noChangeArrowheads="1"/>
              </p:cNvSpPr>
              <p:nvPr/>
            </p:nvSpPr>
            <p:spPr bwMode="auto">
              <a:xfrm>
                <a:off x="3525811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4" name="Rectangle 41"/>
              <p:cNvSpPr>
                <a:spLocks noChangeArrowheads="1"/>
              </p:cNvSpPr>
              <p:nvPr/>
            </p:nvSpPr>
            <p:spPr bwMode="auto">
              <a:xfrm>
                <a:off x="35512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5" name="Rectangle 42"/>
              <p:cNvSpPr>
                <a:spLocks noChangeArrowheads="1"/>
              </p:cNvSpPr>
              <p:nvPr/>
            </p:nvSpPr>
            <p:spPr bwMode="auto">
              <a:xfrm>
                <a:off x="35766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6" name="Rectangle 43"/>
              <p:cNvSpPr>
                <a:spLocks noChangeArrowheads="1"/>
              </p:cNvSpPr>
              <p:nvPr/>
            </p:nvSpPr>
            <p:spPr bwMode="auto">
              <a:xfrm>
                <a:off x="36020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7" name="Rectangle 44"/>
              <p:cNvSpPr>
                <a:spLocks noChangeArrowheads="1"/>
              </p:cNvSpPr>
              <p:nvPr/>
            </p:nvSpPr>
            <p:spPr bwMode="auto">
              <a:xfrm>
                <a:off x="3627411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8" name="Rectangle 45"/>
              <p:cNvSpPr>
                <a:spLocks noChangeArrowheads="1"/>
              </p:cNvSpPr>
              <p:nvPr/>
            </p:nvSpPr>
            <p:spPr bwMode="auto">
              <a:xfrm>
                <a:off x="3652811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49" name="Rectangle 46"/>
              <p:cNvSpPr>
                <a:spLocks noChangeArrowheads="1"/>
              </p:cNvSpPr>
              <p:nvPr/>
            </p:nvSpPr>
            <p:spPr bwMode="auto">
              <a:xfrm>
                <a:off x="3755998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0" name="Rectangle 47"/>
              <p:cNvSpPr>
                <a:spLocks noChangeArrowheads="1"/>
              </p:cNvSpPr>
              <p:nvPr/>
            </p:nvSpPr>
            <p:spPr bwMode="auto">
              <a:xfrm>
                <a:off x="3781398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1" name="Rectangle 48"/>
              <p:cNvSpPr>
                <a:spLocks noChangeArrowheads="1"/>
              </p:cNvSpPr>
              <p:nvPr/>
            </p:nvSpPr>
            <p:spPr bwMode="auto">
              <a:xfrm>
                <a:off x="38067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2" name="Rectangle 49"/>
              <p:cNvSpPr>
                <a:spLocks noChangeArrowheads="1"/>
              </p:cNvSpPr>
              <p:nvPr/>
            </p:nvSpPr>
            <p:spPr bwMode="auto">
              <a:xfrm>
                <a:off x="38321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3" name="Rectangle 50"/>
              <p:cNvSpPr>
                <a:spLocks noChangeArrowheads="1"/>
              </p:cNvSpPr>
              <p:nvPr/>
            </p:nvSpPr>
            <p:spPr bwMode="auto">
              <a:xfrm>
                <a:off x="38575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4" name="Rectangle 51"/>
              <p:cNvSpPr>
                <a:spLocks noChangeArrowheads="1"/>
              </p:cNvSpPr>
              <p:nvPr/>
            </p:nvSpPr>
            <p:spPr bwMode="auto">
              <a:xfrm>
                <a:off x="38829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5" name="Rectangle 52"/>
              <p:cNvSpPr>
                <a:spLocks noChangeArrowheads="1"/>
              </p:cNvSpPr>
              <p:nvPr/>
            </p:nvSpPr>
            <p:spPr bwMode="auto">
              <a:xfrm>
                <a:off x="3908398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6" name="Rectangle 53"/>
              <p:cNvSpPr>
                <a:spLocks noChangeArrowheads="1"/>
              </p:cNvSpPr>
              <p:nvPr/>
            </p:nvSpPr>
            <p:spPr bwMode="auto">
              <a:xfrm>
                <a:off x="3932211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7" name="Rectangle 54"/>
              <p:cNvSpPr>
                <a:spLocks noChangeArrowheads="1"/>
              </p:cNvSpPr>
              <p:nvPr/>
            </p:nvSpPr>
            <p:spPr bwMode="auto">
              <a:xfrm>
                <a:off x="4162398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8" name="Rectangle 55"/>
              <p:cNvSpPr>
                <a:spLocks noChangeArrowheads="1"/>
              </p:cNvSpPr>
              <p:nvPr/>
            </p:nvSpPr>
            <p:spPr bwMode="auto">
              <a:xfrm>
                <a:off x="4187798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59" name="Rectangle 56"/>
              <p:cNvSpPr>
                <a:spLocks noChangeArrowheads="1"/>
              </p:cNvSpPr>
              <p:nvPr/>
            </p:nvSpPr>
            <p:spPr bwMode="auto">
              <a:xfrm>
                <a:off x="4213198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0" name="Rectangle 57"/>
              <p:cNvSpPr>
                <a:spLocks noChangeArrowheads="1"/>
              </p:cNvSpPr>
              <p:nvPr/>
            </p:nvSpPr>
            <p:spPr bwMode="auto">
              <a:xfrm>
                <a:off x="4238598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1" name="Rectangle 58"/>
              <p:cNvSpPr>
                <a:spLocks noChangeArrowheads="1"/>
              </p:cNvSpPr>
              <p:nvPr/>
            </p:nvSpPr>
            <p:spPr bwMode="auto">
              <a:xfrm>
                <a:off x="5335561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2" name="Rectangle 59"/>
              <p:cNvSpPr>
                <a:spLocks noChangeArrowheads="1"/>
              </p:cNvSpPr>
              <p:nvPr/>
            </p:nvSpPr>
            <p:spPr bwMode="auto">
              <a:xfrm>
                <a:off x="5360961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3" name="Rectangle 60"/>
              <p:cNvSpPr>
                <a:spLocks noChangeArrowheads="1"/>
              </p:cNvSpPr>
              <p:nvPr/>
            </p:nvSpPr>
            <p:spPr bwMode="auto">
              <a:xfrm>
                <a:off x="5386361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4" name="Rectangle 61"/>
              <p:cNvSpPr>
                <a:spLocks noChangeArrowheads="1"/>
              </p:cNvSpPr>
              <p:nvPr/>
            </p:nvSpPr>
            <p:spPr bwMode="auto">
              <a:xfrm>
                <a:off x="5414936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5" name="Rectangle 62"/>
              <p:cNvSpPr>
                <a:spLocks noChangeArrowheads="1"/>
              </p:cNvSpPr>
              <p:nvPr/>
            </p:nvSpPr>
            <p:spPr bwMode="auto">
              <a:xfrm>
                <a:off x="5641948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6" name="Rectangle 63"/>
              <p:cNvSpPr>
                <a:spLocks noChangeArrowheads="1"/>
              </p:cNvSpPr>
              <p:nvPr/>
            </p:nvSpPr>
            <p:spPr bwMode="auto">
              <a:xfrm>
                <a:off x="5667348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7" name="Rectangle 64"/>
              <p:cNvSpPr>
                <a:spLocks noChangeArrowheads="1"/>
              </p:cNvSpPr>
              <p:nvPr/>
            </p:nvSpPr>
            <p:spPr bwMode="auto">
              <a:xfrm>
                <a:off x="56959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8" name="Rectangle 65"/>
              <p:cNvSpPr>
                <a:spLocks noChangeArrowheads="1"/>
              </p:cNvSpPr>
              <p:nvPr/>
            </p:nvSpPr>
            <p:spPr bwMode="auto">
              <a:xfrm>
                <a:off x="57213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69" name="Rectangle 66"/>
              <p:cNvSpPr>
                <a:spLocks noChangeArrowheads="1"/>
              </p:cNvSpPr>
              <p:nvPr/>
            </p:nvSpPr>
            <p:spPr bwMode="auto">
              <a:xfrm>
                <a:off x="57467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0" name="Rectangle 67"/>
              <p:cNvSpPr>
                <a:spLocks noChangeArrowheads="1"/>
              </p:cNvSpPr>
              <p:nvPr/>
            </p:nvSpPr>
            <p:spPr bwMode="auto">
              <a:xfrm>
                <a:off x="57721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1" name="Rectangle 68"/>
              <p:cNvSpPr>
                <a:spLocks noChangeArrowheads="1"/>
              </p:cNvSpPr>
              <p:nvPr/>
            </p:nvSpPr>
            <p:spPr bwMode="auto">
              <a:xfrm>
                <a:off x="5795936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2" name="Rectangle 69"/>
              <p:cNvSpPr>
                <a:spLocks noChangeArrowheads="1"/>
              </p:cNvSpPr>
              <p:nvPr/>
            </p:nvSpPr>
            <p:spPr bwMode="auto">
              <a:xfrm>
                <a:off x="5821336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3" name="Rectangle 70"/>
              <p:cNvSpPr>
                <a:spLocks noChangeArrowheads="1"/>
              </p:cNvSpPr>
              <p:nvPr/>
            </p:nvSpPr>
            <p:spPr bwMode="auto">
              <a:xfrm>
                <a:off x="5922936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4" name="Rectangle 71"/>
              <p:cNvSpPr>
                <a:spLocks noChangeArrowheads="1"/>
              </p:cNvSpPr>
              <p:nvPr/>
            </p:nvSpPr>
            <p:spPr bwMode="auto">
              <a:xfrm>
                <a:off x="5948336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5" name="Rectangle 72"/>
              <p:cNvSpPr>
                <a:spLocks noChangeArrowheads="1"/>
              </p:cNvSpPr>
              <p:nvPr/>
            </p:nvSpPr>
            <p:spPr bwMode="auto">
              <a:xfrm>
                <a:off x="59769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6" name="Rectangle 73"/>
              <p:cNvSpPr>
                <a:spLocks noChangeArrowheads="1"/>
              </p:cNvSpPr>
              <p:nvPr/>
            </p:nvSpPr>
            <p:spPr bwMode="auto">
              <a:xfrm>
                <a:off x="60023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7" name="Rectangle 74"/>
              <p:cNvSpPr>
                <a:spLocks noChangeArrowheads="1"/>
              </p:cNvSpPr>
              <p:nvPr/>
            </p:nvSpPr>
            <p:spPr bwMode="auto">
              <a:xfrm>
                <a:off x="60277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8" name="Rectangle 75"/>
              <p:cNvSpPr>
                <a:spLocks noChangeArrowheads="1"/>
              </p:cNvSpPr>
              <p:nvPr/>
            </p:nvSpPr>
            <p:spPr bwMode="auto">
              <a:xfrm>
                <a:off x="6051523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79" name="Rectangle 76"/>
              <p:cNvSpPr>
                <a:spLocks noChangeArrowheads="1"/>
              </p:cNvSpPr>
              <p:nvPr/>
            </p:nvSpPr>
            <p:spPr bwMode="auto">
              <a:xfrm>
                <a:off x="6076923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0" name="Rectangle 77"/>
              <p:cNvSpPr>
                <a:spLocks noChangeArrowheads="1"/>
              </p:cNvSpPr>
              <p:nvPr/>
            </p:nvSpPr>
            <p:spPr bwMode="auto">
              <a:xfrm>
                <a:off x="61023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1" name="Rectangle 78"/>
              <p:cNvSpPr>
                <a:spLocks noChangeArrowheads="1"/>
              </p:cNvSpPr>
              <p:nvPr/>
            </p:nvSpPr>
            <p:spPr bwMode="auto">
              <a:xfrm>
                <a:off x="61277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2" name="Rectangle 79"/>
              <p:cNvSpPr>
                <a:spLocks noChangeArrowheads="1"/>
              </p:cNvSpPr>
              <p:nvPr/>
            </p:nvSpPr>
            <p:spPr bwMode="auto">
              <a:xfrm>
                <a:off x="61531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3" name="Rectangle 80"/>
              <p:cNvSpPr>
                <a:spLocks noChangeArrowheads="1"/>
              </p:cNvSpPr>
              <p:nvPr/>
            </p:nvSpPr>
            <p:spPr bwMode="auto">
              <a:xfrm>
                <a:off x="6178523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4" name="Rectangle 81"/>
              <p:cNvSpPr>
                <a:spLocks noChangeArrowheads="1"/>
              </p:cNvSpPr>
              <p:nvPr/>
            </p:nvSpPr>
            <p:spPr bwMode="auto">
              <a:xfrm>
                <a:off x="6203923" y="6853237"/>
                <a:ext cx="6350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5" name="Rectangle 82"/>
              <p:cNvSpPr>
                <a:spLocks noChangeArrowheads="1"/>
              </p:cNvSpPr>
              <p:nvPr/>
            </p:nvSpPr>
            <p:spPr bwMode="auto">
              <a:xfrm>
                <a:off x="6227736" y="6853237"/>
                <a:ext cx="7938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6" name="Rectangle 83"/>
              <p:cNvSpPr>
                <a:spLocks noChangeArrowheads="1"/>
              </p:cNvSpPr>
              <p:nvPr/>
            </p:nvSpPr>
            <p:spPr bwMode="auto">
              <a:xfrm>
                <a:off x="6257898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7" name="Rectangle 84"/>
              <p:cNvSpPr>
                <a:spLocks noChangeArrowheads="1"/>
              </p:cNvSpPr>
              <p:nvPr/>
            </p:nvSpPr>
            <p:spPr bwMode="auto">
              <a:xfrm>
                <a:off x="6281711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8" name="Rectangle 85"/>
              <p:cNvSpPr>
                <a:spLocks noChangeArrowheads="1"/>
              </p:cNvSpPr>
              <p:nvPr/>
            </p:nvSpPr>
            <p:spPr bwMode="auto">
              <a:xfrm>
                <a:off x="6307111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89" name="Rectangle 86"/>
              <p:cNvSpPr>
                <a:spLocks noChangeArrowheads="1"/>
              </p:cNvSpPr>
              <p:nvPr/>
            </p:nvSpPr>
            <p:spPr bwMode="auto">
              <a:xfrm>
                <a:off x="63325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0" name="Rectangle 87"/>
              <p:cNvSpPr>
                <a:spLocks noChangeArrowheads="1"/>
              </p:cNvSpPr>
              <p:nvPr/>
            </p:nvSpPr>
            <p:spPr bwMode="auto">
              <a:xfrm>
                <a:off x="63579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1" name="Rectangle 88"/>
              <p:cNvSpPr>
                <a:spLocks noChangeArrowheads="1"/>
              </p:cNvSpPr>
              <p:nvPr/>
            </p:nvSpPr>
            <p:spPr bwMode="auto">
              <a:xfrm>
                <a:off x="63833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2" name="Rectangle 89"/>
              <p:cNvSpPr>
                <a:spLocks noChangeArrowheads="1"/>
              </p:cNvSpPr>
              <p:nvPr/>
            </p:nvSpPr>
            <p:spPr bwMode="auto">
              <a:xfrm>
                <a:off x="64087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3" name="Rectangle 90"/>
              <p:cNvSpPr>
                <a:spLocks noChangeArrowheads="1"/>
              </p:cNvSpPr>
              <p:nvPr/>
            </p:nvSpPr>
            <p:spPr bwMode="auto">
              <a:xfrm>
                <a:off x="64341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4" name="Rectangle 91"/>
              <p:cNvSpPr>
                <a:spLocks noChangeArrowheads="1"/>
              </p:cNvSpPr>
              <p:nvPr/>
            </p:nvSpPr>
            <p:spPr bwMode="auto">
              <a:xfrm>
                <a:off x="6459511" y="6853237"/>
                <a:ext cx="3175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95" name="Rectangle 92"/>
              <p:cNvSpPr>
                <a:spLocks noChangeArrowheads="1"/>
              </p:cNvSpPr>
              <p:nvPr/>
            </p:nvSpPr>
            <p:spPr bwMode="auto">
              <a:xfrm>
                <a:off x="6483323" y="6853237"/>
                <a:ext cx="4763" cy="4763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</p:grpSp>
        <p:grpSp>
          <p:nvGrpSpPr>
            <p:cNvPr id="16618" name="Groupe 303"/>
            <p:cNvGrpSpPr>
              <a:grpSpLocks/>
            </p:cNvGrpSpPr>
            <p:nvPr/>
          </p:nvGrpSpPr>
          <p:grpSpPr bwMode="auto">
            <a:xfrm>
              <a:off x="5214942" y="5286388"/>
              <a:ext cx="949325" cy="681038"/>
              <a:chOff x="5152998" y="5084762"/>
              <a:chExt cx="949325" cy="681038"/>
            </a:xfrm>
          </p:grpSpPr>
          <p:sp>
            <p:nvSpPr>
              <p:cNvPr id="16621" name="Rectangle 15"/>
              <p:cNvSpPr>
                <a:spLocks noChangeArrowheads="1"/>
              </p:cNvSpPr>
              <p:nvPr/>
            </p:nvSpPr>
            <p:spPr bwMode="auto">
              <a:xfrm>
                <a:off x="5152998" y="5084762"/>
                <a:ext cx="31750" cy="681038"/>
              </a:xfrm>
              <a:prstGeom prst="rect">
                <a:avLst/>
              </a:prstGeom>
              <a:solidFill>
                <a:srgbClr val="1F1A17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  <p:sp>
            <p:nvSpPr>
              <p:cNvPr id="16622" name="Rectangle 16"/>
              <p:cNvSpPr>
                <a:spLocks noChangeArrowheads="1"/>
              </p:cNvSpPr>
              <p:nvPr/>
            </p:nvSpPr>
            <p:spPr bwMode="auto">
              <a:xfrm>
                <a:off x="5159348" y="5084762"/>
                <a:ext cx="942975" cy="28575"/>
              </a:xfrm>
              <a:prstGeom prst="rect">
                <a:avLst/>
              </a:prstGeom>
              <a:solidFill>
                <a:srgbClr val="1F1A17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fr-FR"/>
              </a:p>
            </p:txBody>
          </p:sp>
        </p:grpSp>
        <p:sp>
          <p:nvSpPr>
            <p:cNvPr id="306" name="Rectangle 305"/>
            <p:cNvSpPr/>
            <p:nvPr/>
          </p:nvSpPr>
          <p:spPr>
            <a:xfrm>
              <a:off x="5214942" y="5214950"/>
              <a:ext cx="1338829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fr-FR" sz="5400" dirty="0">
                  <a:ln w="12700">
                    <a:solidFill>
                      <a:srgbClr val="C00000"/>
                    </a:solidFill>
                    <a:prstDash val="solid"/>
                  </a:ln>
                  <a:solidFill>
                    <a:srgbClr val="C18277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Oui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000364" y="5164150"/>
              <a:ext cx="1531189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fr-FR" sz="5400" dirty="0">
                  <a:ln w="12700">
                    <a:solidFill>
                      <a:srgbClr val="C00000"/>
                    </a:solidFill>
                    <a:prstDash val="solid"/>
                  </a:ln>
                  <a:solidFill>
                    <a:srgbClr val="C18277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Non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428750" y="7159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IX – Exemple</a:t>
            </a:r>
          </a:p>
        </p:txBody>
      </p:sp>
      <p:sp>
        <p:nvSpPr>
          <p:cNvPr id="17411" name="Rectangle 223"/>
          <p:cNvSpPr>
            <a:spLocks noChangeArrowheads="1"/>
          </p:cNvSpPr>
          <p:nvPr/>
        </p:nvSpPr>
        <p:spPr bwMode="auto">
          <a:xfrm>
            <a:off x="4186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2" name="Rectangle 224"/>
          <p:cNvSpPr>
            <a:spLocks noChangeArrowheads="1"/>
          </p:cNvSpPr>
          <p:nvPr/>
        </p:nvSpPr>
        <p:spPr bwMode="auto">
          <a:xfrm>
            <a:off x="4211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3" name="Rectangle 225"/>
          <p:cNvSpPr>
            <a:spLocks noChangeArrowheads="1"/>
          </p:cNvSpPr>
          <p:nvPr/>
        </p:nvSpPr>
        <p:spPr bwMode="auto">
          <a:xfrm>
            <a:off x="4237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4" name="Rectangle 234"/>
          <p:cNvSpPr>
            <a:spLocks noChangeArrowheads="1"/>
          </p:cNvSpPr>
          <p:nvPr/>
        </p:nvSpPr>
        <p:spPr bwMode="auto">
          <a:xfrm>
            <a:off x="4467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5" name="Rectangle 235"/>
          <p:cNvSpPr>
            <a:spLocks noChangeArrowheads="1"/>
          </p:cNvSpPr>
          <p:nvPr/>
        </p:nvSpPr>
        <p:spPr bwMode="auto">
          <a:xfrm>
            <a:off x="44910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6" name="Rectangle 236"/>
          <p:cNvSpPr>
            <a:spLocks noChangeArrowheads="1"/>
          </p:cNvSpPr>
          <p:nvPr/>
        </p:nvSpPr>
        <p:spPr bwMode="auto">
          <a:xfrm>
            <a:off x="45164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7" name="Rectangle 237"/>
          <p:cNvSpPr>
            <a:spLocks noChangeArrowheads="1"/>
          </p:cNvSpPr>
          <p:nvPr/>
        </p:nvSpPr>
        <p:spPr bwMode="auto">
          <a:xfrm>
            <a:off x="45418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8" name="Rectangle 238"/>
          <p:cNvSpPr>
            <a:spLocks noChangeArrowheads="1"/>
          </p:cNvSpPr>
          <p:nvPr/>
        </p:nvSpPr>
        <p:spPr bwMode="auto">
          <a:xfrm>
            <a:off x="4567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9" name="Rectangle 239"/>
          <p:cNvSpPr>
            <a:spLocks noChangeArrowheads="1"/>
          </p:cNvSpPr>
          <p:nvPr/>
        </p:nvSpPr>
        <p:spPr bwMode="auto">
          <a:xfrm>
            <a:off x="4592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0" name="Rectangle 240"/>
          <p:cNvSpPr>
            <a:spLocks noChangeArrowheads="1"/>
          </p:cNvSpPr>
          <p:nvPr/>
        </p:nvSpPr>
        <p:spPr bwMode="auto">
          <a:xfrm>
            <a:off x="4618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1" name="Rectangle 241"/>
          <p:cNvSpPr>
            <a:spLocks noChangeArrowheads="1"/>
          </p:cNvSpPr>
          <p:nvPr/>
        </p:nvSpPr>
        <p:spPr bwMode="auto">
          <a:xfrm>
            <a:off x="46434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2" name="Rectangle 246"/>
          <p:cNvSpPr>
            <a:spLocks noChangeArrowheads="1"/>
          </p:cNvSpPr>
          <p:nvPr/>
        </p:nvSpPr>
        <p:spPr bwMode="auto">
          <a:xfrm>
            <a:off x="4772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3" name="Rectangle 247"/>
          <p:cNvSpPr>
            <a:spLocks noChangeArrowheads="1"/>
          </p:cNvSpPr>
          <p:nvPr/>
        </p:nvSpPr>
        <p:spPr bwMode="auto">
          <a:xfrm>
            <a:off x="47974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4" name="Rectangle 249"/>
          <p:cNvSpPr>
            <a:spLocks noChangeArrowheads="1"/>
          </p:cNvSpPr>
          <p:nvPr/>
        </p:nvSpPr>
        <p:spPr bwMode="auto">
          <a:xfrm>
            <a:off x="4822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5" name="Rectangle 250"/>
          <p:cNvSpPr>
            <a:spLocks noChangeArrowheads="1"/>
          </p:cNvSpPr>
          <p:nvPr/>
        </p:nvSpPr>
        <p:spPr bwMode="auto">
          <a:xfrm>
            <a:off x="4848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6" name="Rectangle 251"/>
          <p:cNvSpPr>
            <a:spLocks noChangeArrowheads="1"/>
          </p:cNvSpPr>
          <p:nvPr/>
        </p:nvSpPr>
        <p:spPr bwMode="auto">
          <a:xfrm>
            <a:off x="4873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7" name="Rectangle 252"/>
          <p:cNvSpPr>
            <a:spLocks noChangeArrowheads="1"/>
          </p:cNvSpPr>
          <p:nvPr/>
        </p:nvSpPr>
        <p:spPr bwMode="auto">
          <a:xfrm>
            <a:off x="4899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8" name="Rectangle 253"/>
          <p:cNvSpPr>
            <a:spLocks noChangeArrowheads="1"/>
          </p:cNvSpPr>
          <p:nvPr/>
        </p:nvSpPr>
        <p:spPr bwMode="auto">
          <a:xfrm>
            <a:off x="49228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9" name="Rectangle 254"/>
          <p:cNvSpPr>
            <a:spLocks noChangeArrowheads="1"/>
          </p:cNvSpPr>
          <p:nvPr/>
        </p:nvSpPr>
        <p:spPr bwMode="auto">
          <a:xfrm>
            <a:off x="49482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0" name="Rectangle 255"/>
          <p:cNvSpPr>
            <a:spLocks noChangeArrowheads="1"/>
          </p:cNvSpPr>
          <p:nvPr/>
        </p:nvSpPr>
        <p:spPr bwMode="auto">
          <a:xfrm>
            <a:off x="4973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1" name="Rectangle 256"/>
          <p:cNvSpPr>
            <a:spLocks noChangeArrowheads="1"/>
          </p:cNvSpPr>
          <p:nvPr/>
        </p:nvSpPr>
        <p:spPr bwMode="auto">
          <a:xfrm>
            <a:off x="4999038" y="7004050"/>
            <a:ext cx="7937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2" name="Rectangle 257"/>
          <p:cNvSpPr>
            <a:spLocks noChangeArrowheads="1"/>
          </p:cNvSpPr>
          <p:nvPr/>
        </p:nvSpPr>
        <p:spPr bwMode="auto">
          <a:xfrm>
            <a:off x="5024438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3" name="Rectangle 258"/>
          <p:cNvSpPr>
            <a:spLocks noChangeArrowheads="1"/>
          </p:cNvSpPr>
          <p:nvPr/>
        </p:nvSpPr>
        <p:spPr bwMode="auto">
          <a:xfrm>
            <a:off x="50530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4" name="Rectangle 259"/>
          <p:cNvSpPr>
            <a:spLocks noChangeArrowheads="1"/>
          </p:cNvSpPr>
          <p:nvPr/>
        </p:nvSpPr>
        <p:spPr bwMode="auto">
          <a:xfrm>
            <a:off x="5078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5" name="Rectangle 260"/>
          <p:cNvSpPr>
            <a:spLocks noChangeArrowheads="1"/>
          </p:cNvSpPr>
          <p:nvPr/>
        </p:nvSpPr>
        <p:spPr bwMode="auto">
          <a:xfrm>
            <a:off x="5103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6" name="Rectangle 261"/>
          <p:cNvSpPr>
            <a:spLocks noChangeArrowheads="1"/>
          </p:cNvSpPr>
          <p:nvPr/>
        </p:nvSpPr>
        <p:spPr bwMode="auto">
          <a:xfrm>
            <a:off x="5129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7" name="Rectangle 262"/>
          <p:cNvSpPr>
            <a:spLocks noChangeArrowheads="1"/>
          </p:cNvSpPr>
          <p:nvPr/>
        </p:nvSpPr>
        <p:spPr bwMode="auto">
          <a:xfrm>
            <a:off x="51530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8" name="Rectangle 263"/>
          <p:cNvSpPr>
            <a:spLocks noChangeArrowheads="1"/>
          </p:cNvSpPr>
          <p:nvPr/>
        </p:nvSpPr>
        <p:spPr bwMode="auto">
          <a:xfrm>
            <a:off x="51784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9" name="Rectangle 264"/>
          <p:cNvSpPr>
            <a:spLocks noChangeArrowheads="1"/>
          </p:cNvSpPr>
          <p:nvPr/>
        </p:nvSpPr>
        <p:spPr bwMode="auto">
          <a:xfrm>
            <a:off x="5203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0" name="Rectangle 265"/>
          <p:cNvSpPr>
            <a:spLocks noChangeArrowheads="1"/>
          </p:cNvSpPr>
          <p:nvPr/>
        </p:nvSpPr>
        <p:spPr bwMode="auto">
          <a:xfrm>
            <a:off x="5229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1" name="Rectangle 266"/>
          <p:cNvSpPr>
            <a:spLocks noChangeArrowheads="1"/>
          </p:cNvSpPr>
          <p:nvPr/>
        </p:nvSpPr>
        <p:spPr bwMode="auto">
          <a:xfrm>
            <a:off x="5254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2" name="Rectangle 267"/>
          <p:cNvSpPr>
            <a:spLocks noChangeArrowheads="1"/>
          </p:cNvSpPr>
          <p:nvPr/>
        </p:nvSpPr>
        <p:spPr bwMode="auto">
          <a:xfrm>
            <a:off x="52800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3" name="Rectangle 268"/>
          <p:cNvSpPr>
            <a:spLocks noChangeArrowheads="1"/>
          </p:cNvSpPr>
          <p:nvPr/>
        </p:nvSpPr>
        <p:spPr bwMode="auto">
          <a:xfrm>
            <a:off x="53054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4" name="Rectangle 269"/>
          <p:cNvSpPr>
            <a:spLocks noChangeArrowheads="1"/>
          </p:cNvSpPr>
          <p:nvPr/>
        </p:nvSpPr>
        <p:spPr bwMode="auto">
          <a:xfrm>
            <a:off x="5334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5" name="Rectangle 270"/>
          <p:cNvSpPr>
            <a:spLocks noChangeArrowheads="1"/>
          </p:cNvSpPr>
          <p:nvPr/>
        </p:nvSpPr>
        <p:spPr bwMode="auto">
          <a:xfrm>
            <a:off x="5359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6" name="Rectangle 271"/>
          <p:cNvSpPr>
            <a:spLocks noChangeArrowheads="1"/>
          </p:cNvSpPr>
          <p:nvPr/>
        </p:nvSpPr>
        <p:spPr bwMode="auto">
          <a:xfrm>
            <a:off x="5384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7" name="Rectangle 272"/>
          <p:cNvSpPr>
            <a:spLocks noChangeArrowheads="1"/>
          </p:cNvSpPr>
          <p:nvPr/>
        </p:nvSpPr>
        <p:spPr bwMode="auto">
          <a:xfrm>
            <a:off x="54086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8" name="Rectangle 273"/>
          <p:cNvSpPr>
            <a:spLocks noChangeArrowheads="1"/>
          </p:cNvSpPr>
          <p:nvPr/>
        </p:nvSpPr>
        <p:spPr bwMode="auto">
          <a:xfrm>
            <a:off x="54340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9" name="Rectangle 274"/>
          <p:cNvSpPr>
            <a:spLocks noChangeArrowheads="1"/>
          </p:cNvSpPr>
          <p:nvPr/>
        </p:nvSpPr>
        <p:spPr bwMode="auto">
          <a:xfrm>
            <a:off x="5459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0" name="Rectangle 275"/>
          <p:cNvSpPr>
            <a:spLocks noChangeArrowheads="1"/>
          </p:cNvSpPr>
          <p:nvPr/>
        </p:nvSpPr>
        <p:spPr bwMode="auto">
          <a:xfrm>
            <a:off x="5484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1" name="Rectangle 276"/>
          <p:cNvSpPr>
            <a:spLocks noChangeArrowheads="1"/>
          </p:cNvSpPr>
          <p:nvPr/>
        </p:nvSpPr>
        <p:spPr bwMode="auto">
          <a:xfrm>
            <a:off x="5510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2" name="Rectangle 277"/>
          <p:cNvSpPr>
            <a:spLocks noChangeArrowheads="1"/>
          </p:cNvSpPr>
          <p:nvPr/>
        </p:nvSpPr>
        <p:spPr bwMode="auto">
          <a:xfrm>
            <a:off x="55356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3" name="Rectangle 278"/>
          <p:cNvSpPr>
            <a:spLocks noChangeArrowheads="1"/>
          </p:cNvSpPr>
          <p:nvPr/>
        </p:nvSpPr>
        <p:spPr bwMode="auto">
          <a:xfrm>
            <a:off x="5561013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4" name="Rectangle 279"/>
          <p:cNvSpPr>
            <a:spLocks noChangeArrowheads="1"/>
          </p:cNvSpPr>
          <p:nvPr/>
        </p:nvSpPr>
        <p:spPr bwMode="auto">
          <a:xfrm>
            <a:off x="5584825" y="7004050"/>
            <a:ext cx="7938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5" name="Rectangle 280"/>
          <p:cNvSpPr>
            <a:spLocks noChangeArrowheads="1"/>
          </p:cNvSpPr>
          <p:nvPr/>
        </p:nvSpPr>
        <p:spPr bwMode="auto">
          <a:xfrm>
            <a:off x="5614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6" name="Rectangle 281"/>
          <p:cNvSpPr>
            <a:spLocks noChangeArrowheads="1"/>
          </p:cNvSpPr>
          <p:nvPr/>
        </p:nvSpPr>
        <p:spPr bwMode="auto">
          <a:xfrm>
            <a:off x="56388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7" name="Rectangle 282"/>
          <p:cNvSpPr>
            <a:spLocks noChangeArrowheads="1"/>
          </p:cNvSpPr>
          <p:nvPr/>
        </p:nvSpPr>
        <p:spPr bwMode="auto">
          <a:xfrm>
            <a:off x="56642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8" name="Rectangle 283"/>
          <p:cNvSpPr>
            <a:spLocks noChangeArrowheads="1"/>
          </p:cNvSpPr>
          <p:nvPr/>
        </p:nvSpPr>
        <p:spPr bwMode="auto">
          <a:xfrm>
            <a:off x="5689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9" name="Rectangle 284"/>
          <p:cNvSpPr>
            <a:spLocks noChangeArrowheads="1"/>
          </p:cNvSpPr>
          <p:nvPr/>
        </p:nvSpPr>
        <p:spPr bwMode="auto">
          <a:xfrm>
            <a:off x="5715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0" name="Rectangle 285"/>
          <p:cNvSpPr>
            <a:spLocks noChangeArrowheads="1"/>
          </p:cNvSpPr>
          <p:nvPr/>
        </p:nvSpPr>
        <p:spPr bwMode="auto">
          <a:xfrm>
            <a:off x="5740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1" name="Rectangle 286"/>
          <p:cNvSpPr>
            <a:spLocks noChangeArrowheads="1"/>
          </p:cNvSpPr>
          <p:nvPr/>
        </p:nvSpPr>
        <p:spPr bwMode="auto">
          <a:xfrm>
            <a:off x="5765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2" name="Rectangle 287"/>
          <p:cNvSpPr>
            <a:spLocks noChangeArrowheads="1"/>
          </p:cNvSpPr>
          <p:nvPr/>
        </p:nvSpPr>
        <p:spPr bwMode="auto">
          <a:xfrm>
            <a:off x="57912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3" name="Rectangle 288"/>
          <p:cNvSpPr>
            <a:spLocks noChangeArrowheads="1"/>
          </p:cNvSpPr>
          <p:nvPr/>
        </p:nvSpPr>
        <p:spPr bwMode="auto">
          <a:xfrm>
            <a:off x="5816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4" name="Rectangle 293"/>
          <p:cNvSpPr>
            <a:spLocks noChangeArrowheads="1"/>
          </p:cNvSpPr>
          <p:nvPr/>
        </p:nvSpPr>
        <p:spPr bwMode="auto">
          <a:xfrm>
            <a:off x="59451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5" name="Rectangle 294"/>
          <p:cNvSpPr>
            <a:spLocks noChangeArrowheads="1"/>
          </p:cNvSpPr>
          <p:nvPr/>
        </p:nvSpPr>
        <p:spPr bwMode="auto">
          <a:xfrm>
            <a:off x="5970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6" name="Rectangle 295"/>
          <p:cNvSpPr>
            <a:spLocks noChangeArrowheads="1"/>
          </p:cNvSpPr>
          <p:nvPr/>
        </p:nvSpPr>
        <p:spPr bwMode="auto">
          <a:xfrm>
            <a:off x="5995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7" name="Rectangle 296"/>
          <p:cNvSpPr>
            <a:spLocks noChangeArrowheads="1"/>
          </p:cNvSpPr>
          <p:nvPr/>
        </p:nvSpPr>
        <p:spPr bwMode="auto">
          <a:xfrm>
            <a:off x="6021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8" name="Rectangle 297"/>
          <p:cNvSpPr>
            <a:spLocks noChangeArrowheads="1"/>
          </p:cNvSpPr>
          <p:nvPr/>
        </p:nvSpPr>
        <p:spPr bwMode="auto">
          <a:xfrm>
            <a:off x="60467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9" name="Rectangle 298"/>
          <p:cNvSpPr>
            <a:spLocks noChangeArrowheads="1"/>
          </p:cNvSpPr>
          <p:nvPr/>
        </p:nvSpPr>
        <p:spPr bwMode="auto">
          <a:xfrm>
            <a:off x="60706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0" name="Rectangle 299"/>
          <p:cNvSpPr>
            <a:spLocks noChangeArrowheads="1"/>
          </p:cNvSpPr>
          <p:nvPr/>
        </p:nvSpPr>
        <p:spPr bwMode="auto">
          <a:xfrm>
            <a:off x="60960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1" name="Rectangle 300"/>
          <p:cNvSpPr>
            <a:spLocks noChangeArrowheads="1"/>
          </p:cNvSpPr>
          <p:nvPr/>
        </p:nvSpPr>
        <p:spPr bwMode="auto">
          <a:xfrm>
            <a:off x="6121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2" name="Rectangle 309"/>
          <p:cNvSpPr>
            <a:spLocks noChangeArrowheads="1"/>
          </p:cNvSpPr>
          <p:nvPr/>
        </p:nvSpPr>
        <p:spPr bwMode="auto">
          <a:xfrm>
            <a:off x="6351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3" name="Rectangle 310"/>
          <p:cNvSpPr>
            <a:spLocks noChangeArrowheads="1"/>
          </p:cNvSpPr>
          <p:nvPr/>
        </p:nvSpPr>
        <p:spPr bwMode="auto">
          <a:xfrm>
            <a:off x="6376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4" name="Rectangle 311"/>
          <p:cNvSpPr>
            <a:spLocks noChangeArrowheads="1"/>
          </p:cNvSpPr>
          <p:nvPr/>
        </p:nvSpPr>
        <p:spPr bwMode="auto">
          <a:xfrm>
            <a:off x="6402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5" name="Rectangle 66"/>
          <p:cNvSpPr>
            <a:spLocks noChangeArrowheads="1"/>
          </p:cNvSpPr>
          <p:nvPr/>
        </p:nvSpPr>
        <p:spPr bwMode="auto">
          <a:xfrm>
            <a:off x="36607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6" name="Rectangle 67"/>
          <p:cNvSpPr>
            <a:spLocks noChangeArrowheads="1"/>
          </p:cNvSpPr>
          <p:nvPr/>
        </p:nvSpPr>
        <p:spPr bwMode="auto">
          <a:xfrm>
            <a:off x="3686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7" name="Rectangle 68"/>
          <p:cNvSpPr>
            <a:spLocks noChangeArrowheads="1"/>
          </p:cNvSpPr>
          <p:nvPr/>
        </p:nvSpPr>
        <p:spPr bwMode="auto">
          <a:xfrm>
            <a:off x="37115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8" name="Rectangle 69"/>
          <p:cNvSpPr>
            <a:spLocks noChangeArrowheads="1"/>
          </p:cNvSpPr>
          <p:nvPr/>
        </p:nvSpPr>
        <p:spPr bwMode="auto">
          <a:xfrm>
            <a:off x="3736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9" name="Rectangle 70"/>
          <p:cNvSpPr>
            <a:spLocks noChangeArrowheads="1"/>
          </p:cNvSpPr>
          <p:nvPr/>
        </p:nvSpPr>
        <p:spPr bwMode="auto">
          <a:xfrm>
            <a:off x="3762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0" name="Rectangle 71"/>
          <p:cNvSpPr>
            <a:spLocks noChangeArrowheads="1"/>
          </p:cNvSpPr>
          <p:nvPr/>
        </p:nvSpPr>
        <p:spPr bwMode="auto">
          <a:xfrm>
            <a:off x="3787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1" name="Rectangle 72"/>
          <p:cNvSpPr>
            <a:spLocks noChangeArrowheads="1"/>
          </p:cNvSpPr>
          <p:nvPr/>
        </p:nvSpPr>
        <p:spPr bwMode="auto">
          <a:xfrm>
            <a:off x="3813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2" name="Rectangle 73"/>
          <p:cNvSpPr>
            <a:spLocks noChangeArrowheads="1"/>
          </p:cNvSpPr>
          <p:nvPr/>
        </p:nvSpPr>
        <p:spPr bwMode="auto">
          <a:xfrm>
            <a:off x="38369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3" name="Rectangle 74"/>
          <p:cNvSpPr>
            <a:spLocks noChangeArrowheads="1"/>
          </p:cNvSpPr>
          <p:nvPr/>
        </p:nvSpPr>
        <p:spPr bwMode="auto">
          <a:xfrm>
            <a:off x="38623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4" name="Rectangle 75"/>
          <p:cNvSpPr>
            <a:spLocks noChangeArrowheads="1"/>
          </p:cNvSpPr>
          <p:nvPr/>
        </p:nvSpPr>
        <p:spPr bwMode="auto">
          <a:xfrm>
            <a:off x="38877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5" name="Rectangle 76"/>
          <p:cNvSpPr>
            <a:spLocks noChangeArrowheads="1"/>
          </p:cNvSpPr>
          <p:nvPr/>
        </p:nvSpPr>
        <p:spPr bwMode="auto">
          <a:xfrm>
            <a:off x="391318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6" name="Rectangle 77"/>
          <p:cNvSpPr>
            <a:spLocks noChangeArrowheads="1"/>
          </p:cNvSpPr>
          <p:nvPr/>
        </p:nvSpPr>
        <p:spPr bwMode="auto">
          <a:xfrm>
            <a:off x="39385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7" name="Rectangle 78"/>
          <p:cNvSpPr>
            <a:spLocks noChangeArrowheads="1"/>
          </p:cNvSpPr>
          <p:nvPr/>
        </p:nvSpPr>
        <p:spPr bwMode="auto">
          <a:xfrm>
            <a:off x="39671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8" name="Rectangle 79"/>
          <p:cNvSpPr>
            <a:spLocks noChangeArrowheads="1"/>
          </p:cNvSpPr>
          <p:nvPr/>
        </p:nvSpPr>
        <p:spPr bwMode="auto">
          <a:xfrm>
            <a:off x="3992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9" name="Rectangle 80"/>
          <p:cNvSpPr>
            <a:spLocks noChangeArrowheads="1"/>
          </p:cNvSpPr>
          <p:nvPr/>
        </p:nvSpPr>
        <p:spPr bwMode="auto">
          <a:xfrm>
            <a:off x="4017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0" name="Rectangle 81"/>
          <p:cNvSpPr>
            <a:spLocks noChangeArrowheads="1"/>
          </p:cNvSpPr>
          <p:nvPr/>
        </p:nvSpPr>
        <p:spPr bwMode="auto">
          <a:xfrm>
            <a:off x="4043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1" name="Rectangle 82"/>
          <p:cNvSpPr>
            <a:spLocks noChangeArrowheads="1"/>
          </p:cNvSpPr>
          <p:nvPr/>
        </p:nvSpPr>
        <p:spPr bwMode="auto">
          <a:xfrm>
            <a:off x="40671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2" name="Rectangle 83"/>
          <p:cNvSpPr>
            <a:spLocks noChangeArrowheads="1"/>
          </p:cNvSpPr>
          <p:nvPr/>
        </p:nvSpPr>
        <p:spPr bwMode="auto">
          <a:xfrm>
            <a:off x="40925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3" name="Rectangle 84"/>
          <p:cNvSpPr>
            <a:spLocks noChangeArrowheads="1"/>
          </p:cNvSpPr>
          <p:nvPr/>
        </p:nvSpPr>
        <p:spPr bwMode="auto">
          <a:xfrm>
            <a:off x="4117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4" name="Rectangle 85"/>
          <p:cNvSpPr>
            <a:spLocks noChangeArrowheads="1"/>
          </p:cNvSpPr>
          <p:nvPr/>
        </p:nvSpPr>
        <p:spPr bwMode="auto">
          <a:xfrm>
            <a:off x="4143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5" name="Rectangle 86"/>
          <p:cNvSpPr>
            <a:spLocks noChangeArrowheads="1"/>
          </p:cNvSpPr>
          <p:nvPr/>
        </p:nvSpPr>
        <p:spPr bwMode="auto">
          <a:xfrm>
            <a:off x="4168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6" name="Rectangle 87"/>
          <p:cNvSpPr>
            <a:spLocks noChangeArrowheads="1"/>
          </p:cNvSpPr>
          <p:nvPr/>
        </p:nvSpPr>
        <p:spPr bwMode="auto">
          <a:xfrm>
            <a:off x="41941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7" name="Rectangle 88"/>
          <p:cNvSpPr>
            <a:spLocks noChangeArrowheads="1"/>
          </p:cNvSpPr>
          <p:nvPr/>
        </p:nvSpPr>
        <p:spPr bwMode="auto">
          <a:xfrm>
            <a:off x="42195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8" name="Rectangle 89"/>
          <p:cNvSpPr>
            <a:spLocks noChangeArrowheads="1"/>
          </p:cNvSpPr>
          <p:nvPr/>
        </p:nvSpPr>
        <p:spPr bwMode="auto">
          <a:xfrm>
            <a:off x="4248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9" name="Rectangle 90"/>
          <p:cNvSpPr>
            <a:spLocks noChangeArrowheads="1"/>
          </p:cNvSpPr>
          <p:nvPr/>
        </p:nvSpPr>
        <p:spPr bwMode="auto">
          <a:xfrm>
            <a:off x="4273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0" name="Rectangle 91"/>
          <p:cNvSpPr>
            <a:spLocks noChangeArrowheads="1"/>
          </p:cNvSpPr>
          <p:nvPr/>
        </p:nvSpPr>
        <p:spPr bwMode="auto">
          <a:xfrm>
            <a:off x="4298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1" name="Rectangle 92"/>
          <p:cNvSpPr>
            <a:spLocks noChangeArrowheads="1"/>
          </p:cNvSpPr>
          <p:nvPr/>
        </p:nvSpPr>
        <p:spPr bwMode="auto">
          <a:xfrm>
            <a:off x="43227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2" name="Rectangle 93"/>
          <p:cNvSpPr>
            <a:spLocks noChangeArrowheads="1"/>
          </p:cNvSpPr>
          <p:nvPr/>
        </p:nvSpPr>
        <p:spPr bwMode="auto">
          <a:xfrm>
            <a:off x="4348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3" name="Rectangle 94"/>
          <p:cNvSpPr>
            <a:spLocks noChangeArrowheads="1"/>
          </p:cNvSpPr>
          <p:nvPr/>
        </p:nvSpPr>
        <p:spPr bwMode="auto">
          <a:xfrm>
            <a:off x="4373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4" name="Rectangle 95"/>
          <p:cNvSpPr>
            <a:spLocks noChangeArrowheads="1"/>
          </p:cNvSpPr>
          <p:nvPr/>
        </p:nvSpPr>
        <p:spPr bwMode="auto">
          <a:xfrm>
            <a:off x="4398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5" name="Rectangle 96"/>
          <p:cNvSpPr>
            <a:spLocks noChangeArrowheads="1"/>
          </p:cNvSpPr>
          <p:nvPr/>
        </p:nvSpPr>
        <p:spPr bwMode="auto">
          <a:xfrm>
            <a:off x="4424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6" name="Rectangle 97"/>
          <p:cNvSpPr>
            <a:spLocks noChangeArrowheads="1"/>
          </p:cNvSpPr>
          <p:nvPr/>
        </p:nvSpPr>
        <p:spPr bwMode="auto">
          <a:xfrm>
            <a:off x="44497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7" name="Rectangle 98"/>
          <p:cNvSpPr>
            <a:spLocks noChangeArrowheads="1"/>
          </p:cNvSpPr>
          <p:nvPr/>
        </p:nvSpPr>
        <p:spPr bwMode="auto">
          <a:xfrm>
            <a:off x="447516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8" name="Rectangle 99"/>
          <p:cNvSpPr>
            <a:spLocks noChangeArrowheads="1"/>
          </p:cNvSpPr>
          <p:nvPr/>
        </p:nvSpPr>
        <p:spPr bwMode="auto">
          <a:xfrm>
            <a:off x="449897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9" name="Rectangle 100"/>
          <p:cNvSpPr>
            <a:spLocks noChangeArrowheads="1"/>
          </p:cNvSpPr>
          <p:nvPr/>
        </p:nvSpPr>
        <p:spPr bwMode="auto">
          <a:xfrm>
            <a:off x="4529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0" name="Rectangle 101"/>
          <p:cNvSpPr>
            <a:spLocks noChangeArrowheads="1"/>
          </p:cNvSpPr>
          <p:nvPr/>
        </p:nvSpPr>
        <p:spPr bwMode="auto">
          <a:xfrm>
            <a:off x="45529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1" name="Rectangle 102"/>
          <p:cNvSpPr>
            <a:spLocks noChangeArrowheads="1"/>
          </p:cNvSpPr>
          <p:nvPr/>
        </p:nvSpPr>
        <p:spPr bwMode="auto">
          <a:xfrm>
            <a:off x="45783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2" name="Rectangle 103"/>
          <p:cNvSpPr>
            <a:spLocks noChangeArrowheads="1"/>
          </p:cNvSpPr>
          <p:nvPr/>
        </p:nvSpPr>
        <p:spPr bwMode="auto">
          <a:xfrm>
            <a:off x="46037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3" name="Rectangle 104"/>
          <p:cNvSpPr>
            <a:spLocks noChangeArrowheads="1"/>
          </p:cNvSpPr>
          <p:nvPr/>
        </p:nvSpPr>
        <p:spPr bwMode="auto">
          <a:xfrm>
            <a:off x="4629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4" name="Rectangle 105"/>
          <p:cNvSpPr>
            <a:spLocks noChangeArrowheads="1"/>
          </p:cNvSpPr>
          <p:nvPr/>
        </p:nvSpPr>
        <p:spPr bwMode="auto">
          <a:xfrm>
            <a:off x="4654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5" name="Rectangle 106"/>
          <p:cNvSpPr>
            <a:spLocks noChangeArrowheads="1"/>
          </p:cNvSpPr>
          <p:nvPr/>
        </p:nvSpPr>
        <p:spPr bwMode="auto">
          <a:xfrm>
            <a:off x="4679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6" name="Rectangle 107"/>
          <p:cNvSpPr>
            <a:spLocks noChangeArrowheads="1"/>
          </p:cNvSpPr>
          <p:nvPr/>
        </p:nvSpPr>
        <p:spPr bwMode="auto">
          <a:xfrm>
            <a:off x="47053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7" name="Rectangle 108"/>
          <p:cNvSpPr>
            <a:spLocks noChangeArrowheads="1"/>
          </p:cNvSpPr>
          <p:nvPr/>
        </p:nvSpPr>
        <p:spPr bwMode="auto">
          <a:xfrm>
            <a:off x="4729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8" name="Rectangle 109"/>
          <p:cNvSpPr>
            <a:spLocks noChangeArrowheads="1"/>
          </p:cNvSpPr>
          <p:nvPr/>
        </p:nvSpPr>
        <p:spPr bwMode="auto">
          <a:xfrm>
            <a:off x="47545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9" name="Rectangle 110"/>
          <p:cNvSpPr>
            <a:spLocks noChangeArrowheads="1"/>
          </p:cNvSpPr>
          <p:nvPr/>
        </p:nvSpPr>
        <p:spPr bwMode="auto">
          <a:xfrm>
            <a:off x="47799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0" name="Rectangle 111"/>
          <p:cNvSpPr>
            <a:spLocks noChangeArrowheads="1"/>
          </p:cNvSpPr>
          <p:nvPr/>
        </p:nvSpPr>
        <p:spPr bwMode="auto">
          <a:xfrm>
            <a:off x="48053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1" name="Rectangle 112"/>
          <p:cNvSpPr>
            <a:spLocks noChangeArrowheads="1"/>
          </p:cNvSpPr>
          <p:nvPr/>
        </p:nvSpPr>
        <p:spPr bwMode="auto">
          <a:xfrm>
            <a:off x="4833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2" name="Rectangle 113"/>
          <p:cNvSpPr>
            <a:spLocks noChangeArrowheads="1"/>
          </p:cNvSpPr>
          <p:nvPr/>
        </p:nvSpPr>
        <p:spPr bwMode="auto">
          <a:xfrm>
            <a:off x="48593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3" name="Rectangle 114"/>
          <p:cNvSpPr>
            <a:spLocks noChangeArrowheads="1"/>
          </p:cNvSpPr>
          <p:nvPr/>
        </p:nvSpPr>
        <p:spPr bwMode="auto">
          <a:xfrm>
            <a:off x="4884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4" name="Rectangle 115"/>
          <p:cNvSpPr>
            <a:spLocks noChangeArrowheads="1"/>
          </p:cNvSpPr>
          <p:nvPr/>
        </p:nvSpPr>
        <p:spPr bwMode="auto">
          <a:xfrm>
            <a:off x="4910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5" name="Rectangle 116"/>
          <p:cNvSpPr>
            <a:spLocks noChangeArrowheads="1"/>
          </p:cNvSpPr>
          <p:nvPr/>
        </p:nvSpPr>
        <p:spPr bwMode="auto">
          <a:xfrm>
            <a:off x="4935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6" name="Rectangle 117"/>
          <p:cNvSpPr>
            <a:spLocks noChangeArrowheads="1"/>
          </p:cNvSpPr>
          <p:nvPr/>
        </p:nvSpPr>
        <p:spPr bwMode="auto">
          <a:xfrm>
            <a:off x="4960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7" name="Rectangle 118"/>
          <p:cNvSpPr>
            <a:spLocks noChangeArrowheads="1"/>
          </p:cNvSpPr>
          <p:nvPr/>
        </p:nvSpPr>
        <p:spPr bwMode="auto">
          <a:xfrm>
            <a:off x="49847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8" name="Rectangle 119"/>
          <p:cNvSpPr>
            <a:spLocks noChangeArrowheads="1"/>
          </p:cNvSpPr>
          <p:nvPr/>
        </p:nvSpPr>
        <p:spPr bwMode="auto">
          <a:xfrm>
            <a:off x="50101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9" name="Rectangle 120"/>
          <p:cNvSpPr>
            <a:spLocks noChangeArrowheads="1"/>
          </p:cNvSpPr>
          <p:nvPr/>
        </p:nvSpPr>
        <p:spPr bwMode="auto">
          <a:xfrm>
            <a:off x="5035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0" name="Rectangle 121"/>
          <p:cNvSpPr>
            <a:spLocks noChangeArrowheads="1"/>
          </p:cNvSpPr>
          <p:nvPr/>
        </p:nvSpPr>
        <p:spPr bwMode="auto">
          <a:xfrm>
            <a:off x="506095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1" name="Rectangle 122"/>
          <p:cNvSpPr>
            <a:spLocks noChangeArrowheads="1"/>
          </p:cNvSpPr>
          <p:nvPr/>
        </p:nvSpPr>
        <p:spPr bwMode="auto">
          <a:xfrm>
            <a:off x="508635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2" name="Rectangle 123"/>
          <p:cNvSpPr>
            <a:spLocks noChangeArrowheads="1"/>
          </p:cNvSpPr>
          <p:nvPr/>
        </p:nvSpPr>
        <p:spPr bwMode="auto">
          <a:xfrm>
            <a:off x="51149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3" name="Rectangle 124"/>
          <p:cNvSpPr>
            <a:spLocks noChangeArrowheads="1"/>
          </p:cNvSpPr>
          <p:nvPr/>
        </p:nvSpPr>
        <p:spPr bwMode="auto">
          <a:xfrm>
            <a:off x="5140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4" name="Rectangle 125"/>
          <p:cNvSpPr>
            <a:spLocks noChangeArrowheads="1"/>
          </p:cNvSpPr>
          <p:nvPr/>
        </p:nvSpPr>
        <p:spPr bwMode="auto">
          <a:xfrm>
            <a:off x="5165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5" name="Rectangle 126"/>
          <p:cNvSpPr>
            <a:spLocks noChangeArrowheads="1"/>
          </p:cNvSpPr>
          <p:nvPr/>
        </p:nvSpPr>
        <p:spPr bwMode="auto">
          <a:xfrm>
            <a:off x="5191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6" name="Rectangle 127"/>
          <p:cNvSpPr>
            <a:spLocks noChangeArrowheads="1"/>
          </p:cNvSpPr>
          <p:nvPr/>
        </p:nvSpPr>
        <p:spPr bwMode="auto">
          <a:xfrm>
            <a:off x="52149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7" name="Rectangle 128"/>
          <p:cNvSpPr>
            <a:spLocks noChangeArrowheads="1"/>
          </p:cNvSpPr>
          <p:nvPr/>
        </p:nvSpPr>
        <p:spPr bwMode="auto">
          <a:xfrm>
            <a:off x="52403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8" name="Rectangle 129"/>
          <p:cNvSpPr>
            <a:spLocks noChangeArrowheads="1"/>
          </p:cNvSpPr>
          <p:nvPr/>
        </p:nvSpPr>
        <p:spPr bwMode="auto">
          <a:xfrm>
            <a:off x="5265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9" name="Rectangle 130"/>
          <p:cNvSpPr>
            <a:spLocks noChangeArrowheads="1"/>
          </p:cNvSpPr>
          <p:nvPr/>
        </p:nvSpPr>
        <p:spPr bwMode="auto">
          <a:xfrm>
            <a:off x="5291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0" name="Rectangle 131"/>
          <p:cNvSpPr>
            <a:spLocks noChangeArrowheads="1"/>
          </p:cNvSpPr>
          <p:nvPr/>
        </p:nvSpPr>
        <p:spPr bwMode="auto">
          <a:xfrm>
            <a:off x="5316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1" name="Rectangle 132"/>
          <p:cNvSpPr>
            <a:spLocks noChangeArrowheads="1"/>
          </p:cNvSpPr>
          <p:nvPr/>
        </p:nvSpPr>
        <p:spPr bwMode="auto">
          <a:xfrm>
            <a:off x="53419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2" name="Rectangle 133"/>
          <p:cNvSpPr>
            <a:spLocks noChangeArrowheads="1"/>
          </p:cNvSpPr>
          <p:nvPr/>
        </p:nvSpPr>
        <p:spPr bwMode="auto">
          <a:xfrm>
            <a:off x="53673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3" name="Rectangle 134"/>
          <p:cNvSpPr>
            <a:spLocks noChangeArrowheads="1"/>
          </p:cNvSpPr>
          <p:nvPr/>
        </p:nvSpPr>
        <p:spPr bwMode="auto">
          <a:xfrm>
            <a:off x="5395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4" name="Rectangle 135"/>
          <p:cNvSpPr>
            <a:spLocks noChangeArrowheads="1"/>
          </p:cNvSpPr>
          <p:nvPr/>
        </p:nvSpPr>
        <p:spPr bwMode="auto">
          <a:xfrm>
            <a:off x="5421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5" name="Rectangle 136"/>
          <p:cNvSpPr>
            <a:spLocks noChangeArrowheads="1"/>
          </p:cNvSpPr>
          <p:nvPr/>
        </p:nvSpPr>
        <p:spPr bwMode="auto">
          <a:xfrm>
            <a:off x="5446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6" name="Rectangle 137"/>
          <p:cNvSpPr>
            <a:spLocks noChangeArrowheads="1"/>
          </p:cNvSpPr>
          <p:nvPr/>
        </p:nvSpPr>
        <p:spPr bwMode="auto">
          <a:xfrm>
            <a:off x="54705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7" name="Rectangle 138"/>
          <p:cNvSpPr>
            <a:spLocks noChangeArrowheads="1"/>
          </p:cNvSpPr>
          <p:nvPr/>
        </p:nvSpPr>
        <p:spPr bwMode="auto">
          <a:xfrm>
            <a:off x="54959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8" name="Rectangle 139"/>
          <p:cNvSpPr>
            <a:spLocks noChangeArrowheads="1"/>
          </p:cNvSpPr>
          <p:nvPr/>
        </p:nvSpPr>
        <p:spPr bwMode="auto">
          <a:xfrm>
            <a:off x="5521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9" name="Rectangle 140"/>
          <p:cNvSpPr>
            <a:spLocks noChangeArrowheads="1"/>
          </p:cNvSpPr>
          <p:nvPr/>
        </p:nvSpPr>
        <p:spPr bwMode="auto">
          <a:xfrm>
            <a:off x="5546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0" name="Rectangle 141"/>
          <p:cNvSpPr>
            <a:spLocks noChangeArrowheads="1"/>
          </p:cNvSpPr>
          <p:nvPr/>
        </p:nvSpPr>
        <p:spPr bwMode="auto">
          <a:xfrm>
            <a:off x="5572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1" name="Rectangle 142"/>
          <p:cNvSpPr>
            <a:spLocks noChangeArrowheads="1"/>
          </p:cNvSpPr>
          <p:nvPr/>
        </p:nvSpPr>
        <p:spPr bwMode="auto">
          <a:xfrm>
            <a:off x="55975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2" name="Rectangle 143"/>
          <p:cNvSpPr>
            <a:spLocks noChangeArrowheads="1"/>
          </p:cNvSpPr>
          <p:nvPr/>
        </p:nvSpPr>
        <p:spPr bwMode="auto">
          <a:xfrm>
            <a:off x="562292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3" name="Rectangle 144"/>
          <p:cNvSpPr>
            <a:spLocks noChangeArrowheads="1"/>
          </p:cNvSpPr>
          <p:nvPr/>
        </p:nvSpPr>
        <p:spPr bwMode="auto">
          <a:xfrm>
            <a:off x="564673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4" name="Rectangle 145"/>
          <p:cNvSpPr>
            <a:spLocks noChangeArrowheads="1"/>
          </p:cNvSpPr>
          <p:nvPr/>
        </p:nvSpPr>
        <p:spPr bwMode="auto">
          <a:xfrm>
            <a:off x="5676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5" name="Rectangle 146"/>
          <p:cNvSpPr>
            <a:spLocks noChangeArrowheads="1"/>
          </p:cNvSpPr>
          <p:nvPr/>
        </p:nvSpPr>
        <p:spPr bwMode="auto">
          <a:xfrm>
            <a:off x="57007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6" name="Rectangle 147"/>
          <p:cNvSpPr>
            <a:spLocks noChangeArrowheads="1"/>
          </p:cNvSpPr>
          <p:nvPr/>
        </p:nvSpPr>
        <p:spPr bwMode="auto">
          <a:xfrm>
            <a:off x="57261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7" name="Rectangle 148"/>
          <p:cNvSpPr>
            <a:spLocks noChangeArrowheads="1"/>
          </p:cNvSpPr>
          <p:nvPr/>
        </p:nvSpPr>
        <p:spPr bwMode="auto">
          <a:xfrm>
            <a:off x="5751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8" name="Rectangle 149"/>
          <p:cNvSpPr>
            <a:spLocks noChangeArrowheads="1"/>
          </p:cNvSpPr>
          <p:nvPr/>
        </p:nvSpPr>
        <p:spPr bwMode="auto">
          <a:xfrm>
            <a:off x="5776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9" name="Rectangle 150"/>
          <p:cNvSpPr>
            <a:spLocks noChangeArrowheads="1"/>
          </p:cNvSpPr>
          <p:nvPr/>
        </p:nvSpPr>
        <p:spPr bwMode="auto">
          <a:xfrm>
            <a:off x="5802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0" name="Rectangle 151"/>
          <p:cNvSpPr>
            <a:spLocks noChangeArrowheads="1"/>
          </p:cNvSpPr>
          <p:nvPr/>
        </p:nvSpPr>
        <p:spPr bwMode="auto">
          <a:xfrm>
            <a:off x="5827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1" name="Rectangle 152"/>
          <p:cNvSpPr>
            <a:spLocks noChangeArrowheads="1"/>
          </p:cNvSpPr>
          <p:nvPr/>
        </p:nvSpPr>
        <p:spPr bwMode="auto">
          <a:xfrm>
            <a:off x="58531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2" name="Rectangle 153"/>
          <p:cNvSpPr>
            <a:spLocks noChangeArrowheads="1"/>
          </p:cNvSpPr>
          <p:nvPr/>
        </p:nvSpPr>
        <p:spPr bwMode="auto">
          <a:xfrm>
            <a:off x="5878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3" name="Rectangle 154"/>
          <p:cNvSpPr>
            <a:spLocks noChangeArrowheads="1"/>
          </p:cNvSpPr>
          <p:nvPr/>
        </p:nvSpPr>
        <p:spPr bwMode="auto">
          <a:xfrm>
            <a:off x="59023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4" name="Rectangle 155"/>
          <p:cNvSpPr>
            <a:spLocks noChangeArrowheads="1"/>
          </p:cNvSpPr>
          <p:nvPr/>
        </p:nvSpPr>
        <p:spPr bwMode="auto">
          <a:xfrm>
            <a:off x="59277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5" name="Rectangle 156"/>
          <p:cNvSpPr>
            <a:spLocks noChangeArrowheads="1"/>
          </p:cNvSpPr>
          <p:nvPr/>
        </p:nvSpPr>
        <p:spPr bwMode="auto">
          <a:xfrm>
            <a:off x="59531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6" name="Rectangle 157"/>
          <p:cNvSpPr>
            <a:spLocks noChangeArrowheads="1"/>
          </p:cNvSpPr>
          <p:nvPr/>
        </p:nvSpPr>
        <p:spPr bwMode="auto">
          <a:xfrm>
            <a:off x="5981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7" name="Rectangle 158"/>
          <p:cNvSpPr>
            <a:spLocks noChangeArrowheads="1"/>
          </p:cNvSpPr>
          <p:nvPr/>
        </p:nvSpPr>
        <p:spPr bwMode="auto">
          <a:xfrm>
            <a:off x="60071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8" name="Rectangle 159"/>
          <p:cNvSpPr>
            <a:spLocks noChangeArrowheads="1"/>
          </p:cNvSpPr>
          <p:nvPr/>
        </p:nvSpPr>
        <p:spPr bwMode="auto">
          <a:xfrm>
            <a:off x="6032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9" name="Rectangle 160"/>
          <p:cNvSpPr>
            <a:spLocks noChangeArrowheads="1"/>
          </p:cNvSpPr>
          <p:nvPr/>
        </p:nvSpPr>
        <p:spPr bwMode="auto">
          <a:xfrm>
            <a:off x="6057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0" name="Rectangle 161"/>
          <p:cNvSpPr>
            <a:spLocks noChangeArrowheads="1"/>
          </p:cNvSpPr>
          <p:nvPr/>
        </p:nvSpPr>
        <p:spPr bwMode="auto">
          <a:xfrm>
            <a:off x="6083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1" name="Rectangle 162"/>
          <p:cNvSpPr>
            <a:spLocks noChangeArrowheads="1"/>
          </p:cNvSpPr>
          <p:nvPr/>
        </p:nvSpPr>
        <p:spPr bwMode="auto">
          <a:xfrm>
            <a:off x="61087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2" name="Rectangle 163"/>
          <p:cNvSpPr>
            <a:spLocks noChangeArrowheads="1"/>
          </p:cNvSpPr>
          <p:nvPr/>
        </p:nvSpPr>
        <p:spPr bwMode="auto">
          <a:xfrm>
            <a:off x="61325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3" name="Rectangle 164"/>
          <p:cNvSpPr>
            <a:spLocks noChangeArrowheads="1"/>
          </p:cNvSpPr>
          <p:nvPr/>
        </p:nvSpPr>
        <p:spPr bwMode="auto">
          <a:xfrm>
            <a:off x="61579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4" name="Rectangle 165"/>
          <p:cNvSpPr>
            <a:spLocks noChangeArrowheads="1"/>
          </p:cNvSpPr>
          <p:nvPr/>
        </p:nvSpPr>
        <p:spPr bwMode="auto">
          <a:xfrm>
            <a:off x="6183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5" name="Rectangle 166"/>
          <p:cNvSpPr>
            <a:spLocks noChangeArrowheads="1"/>
          </p:cNvSpPr>
          <p:nvPr/>
        </p:nvSpPr>
        <p:spPr bwMode="auto">
          <a:xfrm>
            <a:off x="620871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6" name="Rectangle 167"/>
          <p:cNvSpPr>
            <a:spLocks noChangeArrowheads="1"/>
          </p:cNvSpPr>
          <p:nvPr/>
        </p:nvSpPr>
        <p:spPr bwMode="auto">
          <a:xfrm>
            <a:off x="623411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7" name="Rectangle 168"/>
          <p:cNvSpPr>
            <a:spLocks noChangeArrowheads="1"/>
          </p:cNvSpPr>
          <p:nvPr/>
        </p:nvSpPr>
        <p:spPr bwMode="auto">
          <a:xfrm>
            <a:off x="62626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8" name="Rectangle 169"/>
          <p:cNvSpPr>
            <a:spLocks noChangeArrowheads="1"/>
          </p:cNvSpPr>
          <p:nvPr/>
        </p:nvSpPr>
        <p:spPr bwMode="auto">
          <a:xfrm>
            <a:off x="6288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9" name="Rectangle 170"/>
          <p:cNvSpPr>
            <a:spLocks noChangeArrowheads="1"/>
          </p:cNvSpPr>
          <p:nvPr/>
        </p:nvSpPr>
        <p:spPr bwMode="auto">
          <a:xfrm>
            <a:off x="6313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0" name="Rectangle 171"/>
          <p:cNvSpPr>
            <a:spLocks noChangeArrowheads="1"/>
          </p:cNvSpPr>
          <p:nvPr/>
        </p:nvSpPr>
        <p:spPr bwMode="auto">
          <a:xfrm>
            <a:off x="6338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1" name="Rectangle 172"/>
          <p:cNvSpPr>
            <a:spLocks noChangeArrowheads="1"/>
          </p:cNvSpPr>
          <p:nvPr/>
        </p:nvSpPr>
        <p:spPr bwMode="auto">
          <a:xfrm>
            <a:off x="6362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2" name="Rectangle 173"/>
          <p:cNvSpPr>
            <a:spLocks noChangeArrowheads="1"/>
          </p:cNvSpPr>
          <p:nvPr/>
        </p:nvSpPr>
        <p:spPr bwMode="auto">
          <a:xfrm>
            <a:off x="63881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3" name="Rectangle 174"/>
          <p:cNvSpPr>
            <a:spLocks noChangeArrowheads="1"/>
          </p:cNvSpPr>
          <p:nvPr/>
        </p:nvSpPr>
        <p:spPr bwMode="auto">
          <a:xfrm>
            <a:off x="6413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4" name="Rectangle 175"/>
          <p:cNvSpPr>
            <a:spLocks noChangeArrowheads="1"/>
          </p:cNvSpPr>
          <p:nvPr/>
        </p:nvSpPr>
        <p:spPr bwMode="auto">
          <a:xfrm>
            <a:off x="6438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5" name="Rectangle 176"/>
          <p:cNvSpPr>
            <a:spLocks noChangeArrowheads="1"/>
          </p:cNvSpPr>
          <p:nvPr/>
        </p:nvSpPr>
        <p:spPr bwMode="auto">
          <a:xfrm>
            <a:off x="6464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6" name="Rectangle 177"/>
          <p:cNvSpPr>
            <a:spLocks noChangeArrowheads="1"/>
          </p:cNvSpPr>
          <p:nvPr/>
        </p:nvSpPr>
        <p:spPr bwMode="auto">
          <a:xfrm>
            <a:off x="64897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7" name="Rectangle 178"/>
          <p:cNvSpPr>
            <a:spLocks noChangeArrowheads="1"/>
          </p:cNvSpPr>
          <p:nvPr/>
        </p:nvSpPr>
        <p:spPr bwMode="auto">
          <a:xfrm>
            <a:off x="65151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8" name="Rectangle 179"/>
          <p:cNvSpPr>
            <a:spLocks noChangeArrowheads="1"/>
          </p:cNvSpPr>
          <p:nvPr/>
        </p:nvSpPr>
        <p:spPr bwMode="auto">
          <a:xfrm>
            <a:off x="6543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9" name="Rectangle 180"/>
          <p:cNvSpPr>
            <a:spLocks noChangeArrowheads="1"/>
          </p:cNvSpPr>
          <p:nvPr/>
        </p:nvSpPr>
        <p:spPr bwMode="auto">
          <a:xfrm>
            <a:off x="6569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0" name="Rectangle 181"/>
          <p:cNvSpPr>
            <a:spLocks noChangeArrowheads="1"/>
          </p:cNvSpPr>
          <p:nvPr/>
        </p:nvSpPr>
        <p:spPr bwMode="auto">
          <a:xfrm>
            <a:off x="6594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1" name="Rectangle 182"/>
          <p:cNvSpPr>
            <a:spLocks noChangeArrowheads="1"/>
          </p:cNvSpPr>
          <p:nvPr/>
        </p:nvSpPr>
        <p:spPr bwMode="auto">
          <a:xfrm>
            <a:off x="66182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2" name="Rectangle 183"/>
          <p:cNvSpPr>
            <a:spLocks noChangeArrowheads="1"/>
          </p:cNvSpPr>
          <p:nvPr/>
        </p:nvSpPr>
        <p:spPr bwMode="auto">
          <a:xfrm>
            <a:off x="66436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3" name="Rectangle 184"/>
          <p:cNvSpPr>
            <a:spLocks noChangeArrowheads="1"/>
          </p:cNvSpPr>
          <p:nvPr/>
        </p:nvSpPr>
        <p:spPr bwMode="auto">
          <a:xfrm>
            <a:off x="6669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4" name="Rectangle 185"/>
          <p:cNvSpPr>
            <a:spLocks noChangeArrowheads="1"/>
          </p:cNvSpPr>
          <p:nvPr/>
        </p:nvSpPr>
        <p:spPr bwMode="auto">
          <a:xfrm>
            <a:off x="6694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5" name="Rectangle 186"/>
          <p:cNvSpPr>
            <a:spLocks noChangeArrowheads="1"/>
          </p:cNvSpPr>
          <p:nvPr/>
        </p:nvSpPr>
        <p:spPr bwMode="auto">
          <a:xfrm>
            <a:off x="6719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6" name="Rectangle 187"/>
          <p:cNvSpPr>
            <a:spLocks noChangeArrowheads="1"/>
          </p:cNvSpPr>
          <p:nvPr/>
        </p:nvSpPr>
        <p:spPr bwMode="auto">
          <a:xfrm>
            <a:off x="67452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7" name="Rectangle 188"/>
          <p:cNvSpPr>
            <a:spLocks noChangeArrowheads="1"/>
          </p:cNvSpPr>
          <p:nvPr/>
        </p:nvSpPr>
        <p:spPr bwMode="auto">
          <a:xfrm>
            <a:off x="67706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8" name="Rectangle 189"/>
          <p:cNvSpPr>
            <a:spLocks noChangeArrowheads="1"/>
          </p:cNvSpPr>
          <p:nvPr/>
        </p:nvSpPr>
        <p:spPr bwMode="auto">
          <a:xfrm>
            <a:off x="679450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9" name="Rectangle 190"/>
          <p:cNvSpPr>
            <a:spLocks noChangeArrowheads="1"/>
          </p:cNvSpPr>
          <p:nvPr/>
        </p:nvSpPr>
        <p:spPr bwMode="auto">
          <a:xfrm>
            <a:off x="68246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0" name="Rectangle 191"/>
          <p:cNvSpPr>
            <a:spLocks noChangeArrowheads="1"/>
          </p:cNvSpPr>
          <p:nvPr/>
        </p:nvSpPr>
        <p:spPr bwMode="auto">
          <a:xfrm>
            <a:off x="68484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1" name="Rectangle 192"/>
          <p:cNvSpPr>
            <a:spLocks noChangeArrowheads="1"/>
          </p:cNvSpPr>
          <p:nvPr/>
        </p:nvSpPr>
        <p:spPr bwMode="auto">
          <a:xfrm>
            <a:off x="68738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2" name="Rectangle 193"/>
          <p:cNvSpPr>
            <a:spLocks noChangeArrowheads="1"/>
          </p:cNvSpPr>
          <p:nvPr/>
        </p:nvSpPr>
        <p:spPr bwMode="auto">
          <a:xfrm>
            <a:off x="6899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3" name="Rectangle 194"/>
          <p:cNvSpPr>
            <a:spLocks noChangeArrowheads="1"/>
          </p:cNvSpPr>
          <p:nvPr/>
        </p:nvSpPr>
        <p:spPr bwMode="auto">
          <a:xfrm>
            <a:off x="6924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4" name="Rectangle 195"/>
          <p:cNvSpPr>
            <a:spLocks noChangeArrowheads="1"/>
          </p:cNvSpPr>
          <p:nvPr/>
        </p:nvSpPr>
        <p:spPr bwMode="auto">
          <a:xfrm>
            <a:off x="6950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5" name="Rectangle 196"/>
          <p:cNvSpPr>
            <a:spLocks noChangeArrowheads="1"/>
          </p:cNvSpPr>
          <p:nvPr/>
        </p:nvSpPr>
        <p:spPr bwMode="auto">
          <a:xfrm>
            <a:off x="6975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6" name="Rectangle 197"/>
          <p:cNvSpPr>
            <a:spLocks noChangeArrowheads="1"/>
          </p:cNvSpPr>
          <p:nvPr/>
        </p:nvSpPr>
        <p:spPr bwMode="auto">
          <a:xfrm>
            <a:off x="70008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7" name="Rectangle 198"/>
          <p:cNvSpPr>
            <a:spLocks noChangeArrowheads="1"/>
          </p:cNvSpPr>
          <p:nvPr/>
        </p:nvSpPr>
        <p:spPr bwMode="auto">
          <a:xfrm>
            <a:off x="7026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8" name="Rectangle 199"/>
          <p:cNvSpPr>
            <a:spLocks noChangeArrowheads="1"/>
          </p:cNvSpPr>
          <p:nvPr/>
        </p:nvSpPr>
        <p:spPr bwMode="auto">
          <a:xfrm>
            <a:off x="70500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1052736"/>
            <a:ext cx="7293213" cy="50958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24" y="3598026"/>
            <a:ext cx="3451883" cy="186556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44" y="1253994"/>
            <a:ext cx="5437188" cy="4688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428750" y="7159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IX – Exemple</a:t>
            </a:r>
          </a:p>
        </p:txBody>
      </p:sp>
      <p:sp>
        <p:nvSpPr>
          <p:cNvPr id="17411" name="Rectangle 223"/>
          <p:cNvSpPr>
            <a:spLocks noChangeArrowheads="1"/>
          </p:cNvSpPr>
          <p:nvPr/>
        </p:nvSpPr>
        <p:spPr bwMode="auto">
          <a:xfrm>
            <a:off x="4186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2" name="Rectangle 224"/>
          <p:cNvSpPr>
            <a:spLocks noChangeArrowheads="1"/>
          </p:cNvSpPr>
          <p:nvPr/>
        </p:nvSpPr>
        <p:spPr bwMode="auto">
          <a:xfrm>
            <a:off x="4211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3" name="Rectangle 225"/>
          <p:cNvSpPr>
            <a:spLocks noChangeArrowheads="1"/>
          </p:cNvSpPr>
          <p:nvPr/>
        </p:nvSpPr>
        <p:spPr bwMode="auto">
          <a:xfrm>
            <a:off x="4237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4" name="Rectangle 234"/>
          <p:cNvSpPr>
            <a:spLocks noChangeArrowheads="1"/>
          </p:cNvSpPr>
          <p:nvPr/>
        </p:nvSpPr>
        <p:spPr bwMode="auto">
          <a:xfrm>
            <a:off x="4467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5" name="Rectangle 235"/>
          <p:cNvSpPr>
            <a:spLocks noChangeArrowheads="1"/>
          </p:cNvSpPr>
          <p:nvPr/>
        </p:nvSpPr>
        <p:spPr bwMode="auto">
          <a:xfrm>
            <a:off x="44910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6" name="Rectangle 236"/>
          <p:cNvSpPr>
            <a:spLocks noChangeArrowheads="1"/>
          </p:cNvSpPr>
          <p:nvPr/>
        </p:nvSpPr>
        <p:spPr bwMode="auto">
          <a:xfrm>
            <a:off x="45164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7" name="Rectangle 237"/>
          <p:cNvSpPr>
            <a:spLocks noChangeArrowheads="1"/>
          </p:cNvSpPr>
          <p:nvPr/>
        </p:nvSpPr>
        <p:spPr bwMode="auto">
          <a:xfrm>
            <a:off x="45418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8" name="Rectangle 238"/>
          <p:cNvSpPr>
            <a:spLocks noChangeArrowheads="1"/>
          </p:cNvSpPr>
          <p:nvPr/>
        </p:nvSpPr>
        <p:spPr bwMode="auto">
          <a:xfrm>
            <a:off x="45672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19" name="Rectangle 239"/>
          <p:cNvSpPr>
            <a:spLocks noChangeArrowheads="1"/>
          </p:cNvSpPr>
          <p:nvPr/>
        </p:nvSpPr>
        <p:spPr bwMode="auto">
          <a:xfrm>
            <a:off x="4592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0" name="Rectangle 240"/>
          <p:cNvSpPr>
            <a:spLocks noChangeArrowheads="1"/>
          </p:cNvSpPr>
          <p:nvPr/>
        </p:nvSpPr>
        <p:spPr bwMode="auto">
          <a:xfrm>
            <a:off x="46180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1" name="Rectangle 241"/>
          <p:cNvSpPr>
            <a:spLocks noChangeArrowheads="1"/>
          </p:cNvSpPr>
          <p:nvPr/>
        </p:nvSpPr>
        <p:spPr bwMode="auto">
          <a:xfrm>
            <a:off x="46434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2" name="Rectangle 246"/>
          <p:cNvSpPr>
            <a:spLocks noChangeArrowheads="1"/>
          </p:cNvSpPr>
          <p:nvPr/>
        </p:nvSpPr>
        <p:spPr bwMode="auto">
          <a:xfrm>
            <a:off x="4772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3" name="Rectangle 247"/>
          <p:cNvSpPr>
            <a:spLocks noChangeArrowheads="1"/>
          </p:cNvSpPr>
          <p:nvPr/>
        </p:nvSpPr>
        <p:spPr bwMode="auto">
          <a:xfrm>
            <a:off x="47974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4" name="Rectangle 249"/>
          <p:cNvSpPr>
            <a:spLocks noChangeArrowheads="1"/>
          </p:cNvSpPr>
          <p:nvPr/>
        </p:nvSpPr>
        <p:spPr bwMode="auto">
          <a:xfrm>
            <a:off x="4822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5" name="Rectangle 250"/>
          <p:cNvSpPr>
            <a:spLocks noChangeArrowheads="1"/>
          </p:cNvSpPr>
          <p:nvPr/>
        </p:nvSpPr>
        <p:spPr bwMode="auto">
          <a:xfrm>
            <a:off x="4848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6" name="Rectangle 251"/>
          <p:cNvSpPr>
            <a:spLocks noChangeArrowheads="1"/>
          </p:cNvSpPr>
          <p:nvPr/>
        </p:nvSpPr>
        <p:spPr bwMode="auto">
          <a:xfrm>
            <a:off x="4873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7" name="Rectangle 252"/>
          <p:cNvSpPr>
            <a:spLocks noChangeArrowheads="1"/>
          </p:cNvSpPr>
          <p:nvPr/>
        </p:nvSpPr>
        <p:spPr bwMode="auto">
          <a:xfrm>
            <a:off x="48990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8" name="Rectangle 253"/>
          <p:cNvSpPr>
            <a:spLocks noChangeArrowheads="1"/>
          </p:cNvSpPr>
          <p:nvPr/>
        </p:nvSpPr>
        <p:spPr bwMode="auto">
          <a:xfrm>
            <a:off x="49228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29" name="Rectangle 254"/>
          <p:cNvSpPr>
            <a:spLocks noChangeArrowheads="1"/>
          </p:cNvSpPr>
          <p:nvPr/>
        </p:nvSpPr>
        <p:spPr bwMode="auto">
          <a:xfrm>
            <a:off x="4948238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0" name="Rectangle 255"/>
          <p:cNvSpPr>
            <a:spLocks noChangeArrowheads="1"/>
          </p:cNvSpPr>
          <p:nvPr/>
        </p:nvSpPr>
        <p:spPr bwMode="auto">
          <a:xfrm>
            <a:off x="497363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1" name="Rectangle 256"/>
          <p:cNvSpPr>
            <a:spLocks noChangeArrowheads="1"/>
          </p:cNvSpPr>
          <p:nvPr/>
        </p:nvSpPr>
        <p:spPr bwMode="auto">
          <a:xfrm>
            <a:off x="4999038" y="7004050"/>
            <a:ext cx="7937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2" name="Rectangle 257"/>
          <p:cNvSpPr>
            <a:spLocks noChangeArrowheads="1"/>
          </p:cNvSpPr>
          <p:nvPr/>
        </p:nvSpPr>
        <p:spPr bwMode="auto">
          <a:xfrm>
            <a:off x="5024438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3" name="Rectangle 258"/>
          <p:cNvSpPr>
            <a:spLocks noChangeArrowheads="1"/>
          </p:cNvSpPr>
          <p:nvPr/>
        </p:nvSpPr>
        <p:spPr bwMode="auto">
          <a:xfrm>
            <a:off x="50530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4" name="Rectangle 259"/>
          <p:cNvSpPr>
            <a:spLocks noChangeArrowheads="1"/>
          </p:cNvSpPr>
          <p:nvPr/>
        </p:nvSpPr>
        <p:spPr bwMode="auto">
          <a:xfrm>
            <a:off x="5078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5" name="Rectangle 260"/>
          <p:cNvSpPr>
            <a:spLocks noChangeArrowheads="1"/>
          </p:cNvSpPr>
          <p:nvPr/>
        </p:nvSpPr>
        <p:spPr bwMode="auto">
          <a:xfrm>
            <a:off x="5103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6" name="Rectangle 261"/>
          <p:cNvSpPr>
            <a:spLocks noChangeArrowheads="1"/>
          </p:cNvSpPr>
          <p:nvPr/>
        </p:nvSpPr>
        <p:spPr bwMode="auto">
          <a:xfrm>
            <a:off x="5129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7" name="Rectangle 262"/>
          <p:cNvSpPr>
            <a:spLocks noChangeArrowheads="1"/>
          </p:cNvSpPr>
          <p:nvPr/>
        </p:nvSpPr>
        <p:spPr bwMode="auto">
          <a:xfrm>
            <a:off x="51530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8" name="Rectangle 263"/>
          <p:cNvSpPr>
            <a:spLocks noChangeArrowheads="1"/>
          </p:cNvSpPr>
          <p:nvPr/>
        </p:nvSpPr>
        <p:spPr bwMode="auto">
          <a:xfrm>
            <a:off x="5178425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39" name="Rectangle 264"/>
          <p:cNvSpPr>
            <a:spLocks noChangeArrowheads="1"/>
          </p:cNvSpPr>
          <p:nvPr/>
        </p:nvSpPr>
        <p:spPr bwMode="auto">
          <a:xfrm>
            <a:off x="52038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0" name="Rectangle 265"/>
          <p:cNvSpPr>
            <a:spLocks noChangeArrowheads="1"/>
          </p:cNvSpPr>
          <p:nvPr/>
        </p:nvSpPr>
        <p:spPr bwMode="auto">
          <a:xfrm>
            <a:off x="52292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1" name="Rectangle 266"/>
          <p:cNvSpPr>
            <a:spLocks noChangeArrowheads="1"/>
          </p:cNvSpPr>
          <p:nvPr/>
        </p:nvSpPr>
        <p:spPr bwMode="auto">
          <a:xfrm>
            <a:off x="5254625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2" name="Rectangle 267"/>
          <p:cNvSpPr>
            <a:spLocks noChangeArrowheads="1"/>
          </p:cNvSpPr>
          <p:nvPr/>
        </p:nvSpPr>
        <p:spPr bwMode="auto">
          <a:xfrm>
            <a:off x="52800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3" name="Rectangle 268"/>
          <p:cNvSpPr>
            <a:spLocks noChangeArrowheads="1"/>
          </p:cNvSpPr>
          <p:nvPr/>
        </p:nvSpPr>
        <p:spPr bwMode="auto">
          <a:xfrm>
            <a:off x="5305425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4" name="Rectangle 269"/>
          <p:cNvSpPr>
            <a:spLocks noChangeArrowheads="1"/>
          </p:cNvSpPr>
          <p:nvPr/>
        </p:nvSpPr>
        <p:spPr bwMode="auto">
          <a:xfrm>
            <a:off x="5334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5" name="Rectangle 270"/>
          <p:cNvSpPr>
            <a:spLocks noChangeArrowheads="1"/>
          </p:cNvSpPr>
          <p:nvPr/>
        </p:nvSpPr>
        <p:spPr bwMode="auto">
          <a:xfrm>
            <a:off x="5359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6" name="Rectangle 271"/>
          <p:cNvSpPr>
            <a:spLocks noChangeArrowheads="1"/>
          </p:cNvSpPr>
          <p:nvPr/>
        </p:nvSpPr>
        <p:spPr bwMode="auto">
          <a:xfrm>
            <a:off x="5384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7" name="Rectangle 272"/>
          <p:cNvSpPr>
            <a:spLocks noChangeArrowheads="1"/>
          </p:cNvSpPr>
          <p:nvPr/>
        </p:nvSpPr>
        <p:spPr bwMode="auto">
          <a:xfrm>
            <a:off x="54086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8" name="Rectangle 273"/>
          <p:cNvSpPr>
            <a:spLocks noChangeArrowheads="1"/>
          </p:cNvSpPr>
          <p:nvPr/>
        </p:nvSpPr>
        <p:spPr bwMode="auto">
          <a:xfrm>
            <a:off x="5434013" y="7004050"/>
            <a:ext cx="4762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49" name="Rectangle 274"/>
          <p:cNvSpPr>
            <a:spLocks noChangeArrowheads="1"/>
          </p:cNvSpPr>
          <p:nvPr/>
        </p:nvSpPr>
        <p:spPr bwMode="auto">
          <a:xfrm>
            <a:off x="54594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0" name="Rectangle 275"/>
          <p:cNvSpPr>
            <a:spLocks noChangeArrowheads="1"/>
          </p:cNvSpPr>
          <p:nvPr/>
        </p:nvSpPr>
        <p:spPr bwMode="auto">
          <a:xfrm>
            <a:off x="54848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1" name="Rectangle 276"/>
          <p:cNvSpPr>
            <a:spLocks noChangeArrowheads="1"/>
          </p:cNvSpPr>
          <p:nvPr/>
        </p:nvSpPr>
        <p:spPr bwMode="auto">
          <a:xfrm>
            <a:off x="55102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2" name="Rectangle 277"/>
          <p:cNvSpPr>
            <a:spLocks noChangeArrowheads="1"/>
          </p:cNvSpPr>
          <p:nvPr/>
        </p:nvSpPr>
        <p:spPr bwMode="auto">
          <a:xfrm>
            <a:off x="5535613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3" name="Rectangle 278"/>
          <p:cNvSpPr>
            <a:spLocks noChangeArrowheads="1"/>
          </p:cNvSpPr>
          <p:nvPr/>
        </p:nvSpPr>
        <p:spPr bwMode="auto">
          <a:xfrm>
            <a:off x="5561013" y="7004050"/>
            <a:ext cx="6350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4" name="Rectangle 279"/>
          <p:cNvSpPr>
            <a:spLocks noChangeArrowheads="1"/>
          </p:cNvSpPr>
          <p:nvPr/>
        </p:nvSpPr>
        <p:spPr bwMode="auto">
          <a:xfrm>
            <a:off x="5584825" y="7004050"/>
            <a:ext cx="7938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5" name="Rectangle 280"/>
          <p:cNvSpPr>
            <a:spLocks noChangeArrowheads="1"/>
          </p:cNvSpPr>
          <p:nvPr/>
        </p:nvSpPr>
        <p:spPr bwMode="auto">
          <a:xfrm>
            <a:off x="5614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6" name="Rectangle 281"/>
          <p:cNvSpPr>
            <a:spLocks noChangeArrowheads="1"/>
          </p:cNvSpPr>
          <p:nvPr/>
        </p:nvSpPr>
        <p:spPr bwMode="auto">
          <a:xfrm>
            <a:off x="56388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7" name="Rectangle 282"/>
          <p:cNvSpPr>
            <a:spLocks noChangeArrowheads="1"/>
          </p:cNvSpPr>
          <p:nvPr/>
        </p:nvSpPr>
        <p:spPr bwMode="auto">
          <a:xfrm>
            <a:off x="56642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8" name="Rectangle 283"/>
          <p:cNvSpPr>
            <a:spLocks noChangeArrowheads="1"/>
          </p:cNvSpPr>
          <p:nvPr/>
        </p:nvSpPr>
        <p:spPr bwMode="auto">
          <a:xfrm>
            <a:off x="5689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59" name="Rectangle 284"/>
          <p:cNvSpPr>
            <a:spLocks noChangeArrowheads="1"/>
          </p:cNvSpPr>
          <p:nvPr/>
        </p:nvSpPr>
        <p:spPr bwMode="auto">
          <a:xfrm>
            <a:off x="57150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0" name="Rectangle 285"/>
          <p:cNvSpPr>
            <a:spLocks noChangeArrowheads="1"/>
          </p:cNvSpPr>
          <p:nvPr/>
        </p:nvSpPr>
        <p:spPr bwMode="auto">
          <a:xfrm>
            <a:off x="5740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1" name="Rectangle 286"/>
          <p:cNvSpPr>
            <a:spLocks noChangeArrowheads="1"/>
          </p:cNvSpPr>
          <p:nvPr/>
        </p:nvSpPr>
        <p:spPr bwMode="auto">
          <a:xfrm>
            <a:off x="57658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2" name="Rectangle 287"/>
          <p:cNvSpPr>
            <a:spLocks noChangeArrowheads="1"/>
          </p:cNvSpPr>
          <p:nvPr/>
        </p:nvSpPr>
        <p:spPr bwMode="auto">
          <a:xfrm>
            <a:off x="57912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3" name="Rectangle 288"/>
          <p:cNvSpPr>
            <a:spLocks noChangeArrowheads="1"/>
          </p:cNvSpPr>
          <p:nvPr/>
        </p:nvSpPr>
        <p:spPr bwMode="auto">
          <a:xfrm>
            <a:off x="58166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4" name="Rectangle 293"/>
          <p:cNvSpPr>
            <a:spLocks noChangeArrowheads="1"/>
          </p:cNvSpPr>
          <p:nvPr/>
        </p:nvSpPr>
        <p:spPr bwMode="auto">
          <a:xfrm>
            <a:off x="59451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5" name="Rectangle 294"/>
          <p:cNvSpPr>
            <a:spLocks noChangeArrowheads="1"/>
          </p:cNvSpPr>
          <p:nvPr/>
        </p:nvSpPr>
        <p:spPr bwMode="auto">
          <a:xfrm>
            <a:off x="5970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6" name="Rectangle 295"/>
          <p:cNvSpPr>
            <a:spLocks noChangeArrowheads="1"/>
          </p:cNvSpPr>
          <p:nvPr/>
        </p:nvSpPr>
        <p:spPr bwMode="auto">
          <a:xfrm>
            <a:off x="5995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7" name="Rectangle 296"/>
          <p:cNvSpPr>
            <a:spLocks noChangeArrowheads="1"/>
          </p:cNvSpPr>
          <p:nvPr/>
        </p:nvSpPr>
        <p:spPr bwMode="auto">
          <a:xfrm>
            <a:off x="6021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8" name="Rectangle 297"/>
          <p:cNvSpPr>
            <a:spLocks noChangeArrowheads="1"/>
          </p:cNvSpPr>
          <p:nvPr/>
        </p:nvSpPr>
        <p:spPr bwMode="auto">
          <a:xfrm>
            <a:off x="60467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69" name="Rectangle 298"/>
          <p:cNvSpPr>
            <a:spLocks noChangeArrowheads="1"/>
          </p:cNvSpPr>
          <p:nvPr/>
        </p:nvSpPr>
        <p:spPr bwMode="auto">
          <a:xfrm>
            <a:off x="60706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0" name="Rectangle 299"/>
          <p:cNvSpPr>
            <a:spLocks noChangeArrowheads="1"/>
          </p:cNvSpPr>
          <p:nvPr/>
        </p:nvSpPr>
        <p:spPr bwMode="auto">
          <a:xfrm>
            <a:off x="6096000" y="7004050"/>
            <a:ext cx="4763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1" name="Rectangle 300"/>
          <p:cNvSpPr>
            <a:spLocks noChangeArrowheads="1"/>
          </p:cNvSpPr>
          <p:nvPr/>
        </p:nvSpPr>
        <p:spPr bwMode="auto">
          <a:xfrm>
            <a:off x="6121400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2" name="Rectangle 309"/>
          <p:cNvSpPr>
            <a:spLocks noChangeArrowheads="1"/>
          </p:cNvSpPr>
          <p:nvPr/>
        </p:nvSpPr>
        <p:spPr bwMode="auto">
          <a:xfrm>
            <a:off x="63515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3" name="Rectangle 310"/>
          <p:cNvSpPr>
            <a:spLocks noChangeArrowheads="1"/>
          </p:cNvSpPr>
          <p:nvPr/>
        </p:nvSpPr>
        <p:spPr bwMode="auto">
          <a:xfrm>
            <a:off x="63769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4" name="Rectangle 311"/>
          <p:cNvSpPr>
            <a:spLocks noChangeArrowheads="1"/>
          </p:cNvSpPr>
          <p:nvPr/>
        </p:nvSpPr>
        <p:spPr bwMode="auto">
          <a:xfrm>
            <a:off x="6402388" y="7004050"/>
            <a:ext cx="3175" cy="476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5" name="Rectangle 66"/>
          <p:cNvSpPr>
            <a:spLocks noChangeArrowheads="1"/>
          </p:cNvSpPr>
          <p:nvPr/>
        </p:nvSpPr>
        <p:spPr bwMode="auto">
          <a:xfrm>
            <a:off x="36607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6" name="Rectangle 67"/>
          <p:cNvSpPr>
            <a:spLocks noChangeArrowheads="1"/>
          </p:cNvSpPr>
          <p:nvPr/>
        </p:nvSpPr>
        <p:spPr bwMode="auto">
          <a:xfrm>
            <a:off x="3686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7" name="Rectangle 68"/>
          <p:cNvSpPr>
            <a:spLocks noChangeArrowheads="1"/>
          </p:cNvSpPr>
          <p:nvPr/>
        </p:nvSpPr>
        <p:spPr bwMode="auto">
          <a:xfrm>
            <a:off x="37115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8" name="Rectangle 69"/>
          <p:cNvSpPr>
            <a:spLocks noChangeArrowheads="1"/>
          </p:cNvSpPr>
          <p:nvPr/>
        </p:nvSpPr>
        <p:spPr bwMode="auto">
          <a:xfrm>
            <a:off x="3736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79" name="Rectangle 70"/>
          <p:cNvSpPr>
            <a:spLocks noChangeArrowheads="1"/>
          </p:cNvSpPr>
          <p:nvPr/>
        </p:nvSpPr>
        <p:spPr bwMode="auto">
          <a:xfrm>
            <a:off x="3762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0" name="Rectangle 71"/>
          <p:cNvSpPr>
            <a:spLocks noChangeArrowheads="1"/>
          </p:cNvSpPr>
          <p:nvPr/>
        </p:nvSpPr>
        <p:spPr bwMode="auto">
          <a:xfrm>
            <a:off x="3787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1" name="Rectangle 72"/>
          <p:cNvSpPr>
            <a:spLocks noChangeArrowheads="1"/>
          </p:cNvSpPr>
          <p:nvPr/>
        </p:nvSpPr>
        <p:spPr bwMode="auto">
          <a:xfrm>
            <a:off x="38131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2" name="Rectangle 73"/>
          <p:cNvSpPr>
            <a:spLocks noChangeArrowheads="1"/>
          </p:cNvSpPr>
          <p:nvPr/>
        </p:nvSpPr>
        <p:spPr bwMode="auto">
          <a:xfrm>
            <a:off x="38369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3" name="Rectangle 74"/>
          <p:cNvSpPr>
            <a:spLocks noChangeArrowheads="1"/>
          </p:cNvSpPr>
          <p:nvPr/>
        </p:nvSpPr>
        <p:spPr bwMode="auto">
          <a:xfrm>
            <a:off x="38623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4" name="Rectangle 75"/>
          <p:cNvSpPr>
            <a:spLocks noChangeArrowheads="1"/>
          </p:cNvSpPr>
          <p:nvPr/>
        </p:nvSpPr>
        <p:spPr bwMode="auto">
          <a:xfrm>
            <a:off x="38877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5" name="Rectangle 76"/>
          <p:cNvSpPr>
            <a:spLocks noChangeArrowheads="1"/>
          </p:cNvSpPr>
          <p:nvPr/>
        </p:nvSpPr>
        <p:spPr bwMode="auto">
          <a:xfrm>
            <a:off x="391318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6" name="Rectangle 77"/>
          <p:cNvSpPr>
            <a:spLocks noChangeArrowheads="1"/>
          </p:cNvSpPr>
          <p:nvPr/>
        </p:nvSpPr>
        <p:spPr bwMode="auto">
          <a:xfrm>
            <a:off x="39385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7" name="Rectangle 78"/>
          <p:cNvSpPr>
            <a:spLocks noChangeArrowheads="1"/>
          </p:cNvSpPr>
          <p:nvPr/>
        </p:nvSpPr>
        <p:spPr bwMode="auto">
          <a:xfrm>
            <a:off x="39671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8" name="Rectangle 79"/>
          <p:cNvSpPr>
            <a:spLocks noChangeArrowheads="1"/>
          </p:cNvSpPr>
          <p:nvPr/>
        </p:nvSpPr>
        <p:spPr bwMode="auto">
          <a:xfrm>
            <a:off x="3992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89" name="Rectangle 80"/>
          <p:cNvSpPr>
            <a:spLocks noChangeArrowheads="1"/>
          </p:cNvSpPr>
          <p:nvPr/>
        </p:nvSpPr>
        <p:spPr bwMode="auto">
          <a:xfrm>
            <a:off x="4017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0" name="Rectangle 81"/>
          <p:cNvSpPr>
            <a:spLocks noChangeArrowheads="1"/>
          </p:cNvSpPr>
          <p:nvPr/>
        </p:nvSpPr>
        <p:spPr bwMode="auto">
          <a:xfrm>
            <a:off x="4043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1" name="Rectangle 82"/>
          <p:cNvSpPr>
            <a:spLocks noChangeArrowheads="1"/>
          </p:cNvSpPr>
          <p:nvPr/>
        </p:nvSpPr>
        <p:spPr bwMode="auto">
          <a:xfrm>
            <a:off x="40671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2" name="Rectangle 83"/>
          <p:cNvSpPr>
            <a:spLocks noChangeArrowheads="1"/>
          </p:cNvSpPr>
          <p:nvPr/>
        </p:nvSpPr>
        <p:spPr bwMode="auto">
          <a:xfrm>
            <a:off x="40925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3" name="Rectangle 84"/>
          <p:cNvSpPr>
            <a:spLocks noChangeArrowheads="1"/>
          </p:cNvSpPr>
          <p:nvPr/>
        </p:nvSpPr>
        <p:spPr bwMode="auto">
          <a:xfrm>
            <a:off x="41179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4" name="Rectangle 85"/>
          <p:cNvSpPr>
            <a:spLocks noChangeArrowheads="1"/>
          </p:cNvSpPr>
          <p:nvPr/>
        </p:nvSpPr>
        <p:spPr bwMode="auto">
          <a:xfrm>
            <a:off x="41433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5" name="Rectangle 86"/>
          <p:cNvSpPr>
            <a:spLocks noChangeArrowheads="1"/>
          </p:cNvSpPr>
          <p:nvPr/>
        </p:nvSpPr>
        <p:spPr bwMode="auto">
          <a:xfrm>
            <a:off x="41687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6" name="Rectangle 87"/>
          <p:cNvSpPr>
            <a:spLocks noChangeArrowheads="1"/>
          </p:cNvSpPr>
          <p:nvPr/>
        </p:nvSpPr>
        <p:spPr bwMode="auto">
          <a:xfrm>
            <a:off x="41941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7" name="Rectangle 88"/>
          <p:cNvSpPr>
            <a:spLocks noChangeArrowheads="1"/>
          </p:cNvSpPr>
          <p:nvPr/>
        </p:nvSpPr>
        <p:spPr bwMode="auto">
          <a:xfrm>
            <a:off x="421957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8" name="Rectangle 89"/>
          <p:cNvSpPr>
            <a:spLocks noChangeArrowheads="1"/>
          </p:cNvSpPr>
          <p:nvPr/>
        </p:nvSpPr>
        <p:spPr bwMode="auto">
          <a:xfrm>
            <a:off x="4248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499" name="Rectangle 90"/>
          <p:cNvSpPr>
            <a:spLocks noChangeArrowheads="1"/>
          </p:cNvSpPr>
          <p:nvPr/>
        </p:nvSpPr>
        <p:spPr bwMode="auto">
          <a:xfrm>
            <a:off x="4273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0" name="Rectangle 91"/>
          <p:cNvSpPr>
            <a:spLocks noChangeArrowheads="1"/>
          </p:cNvSpPr>
          <p:nvPr/>
        </p:nvSpPr>
        <p:spPr bwMode="auto">
          <a:xfrm>
            <a:off x="4298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1" name="Rectangle 92"/>
          <p:cNvSpPr>
            <a:spLocks noChangeArrowheads="1"/>
          </p:cNvSpPr>
          <p:nvPr/>
        </p:nvSpPr>
        <p:spPr bwMode="auto">
          <a:xfrm>
            <a:off x="43227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2" name="Rectangle 93"/>
          <p:cNvSpPr>
            <a:spLocks noChangeArrowheads="1"/>
          </p:cNvSpPr>
          <p:nvPr/>
        </p:nvSpPr>
        <p:spPr bwMode="auto">
          <a:xfrm>
            <a:off x="4348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3" name="Rectangle 94"/>
          <p:cNvSpPr>
            <a:spLocks noChangeArrowheads="1"/>
          </p:cNvSpPr>
          <p:nvPr/>
        </p:nvSpPr>
        <p:spPr bwMode="auto">
          <a:xfrm>
            <a:off x="43735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4" name="Rectangle 95"/>
          <p:cNvSpPr>
            <a:spLocks noChangeArrowheads="1"/>
          </p:cNvSpPr>
          <p:nvPr/>
        </p:nvSpPr>
        <p:spPr bwMode="auto">
          <a:xfrm>
            <a:off x="43989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5" name="Rectangle 96"/>
          <p:cNvSpPr>
            <a:spLocks noChangeArrowheads="1"/>
          </p:cNvSpPr>
          <p:nvPr/>
        </p:nvSpPr>
        <p:spPr bwMode="auto">
          <a:xfrm>
            <a:off x="44243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6" name="Rectangle 97"/>
          <p:cNvSpPr>
            <a:spLocks noChangeArrowheads="1"/>
          </p:cNvSpPr>
          <p:nvPr/>
        </p:nvSpPr>
        <p:spPr bwMode="auto">
          <a:xfrm>
            <a:off x="44497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7" name="Rectangle 98"/>
          <p:cNvSpPr>
            <a:spLocks noChangeArrowheads="1"/>
          </p:cNvSpPr>
          <p:nvPr/>
        </p:nvSpPr>
        <p:spPr bwMode="auto">
          <a:xfrm>
            <a:off x="447516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8" name="Rectangle 99"/>
          <p:cNvSpPr>
            <a:spLocks noChangeArrowheads="1"/>
          </p:cNvSpPr>
          <p:nvPr/>
        </p:nvSpPr>
        <p:spPr bwMode="auto">
          <a:xfrm>
            <a:off x="449897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09" name="Rectangle 100"/>
          <p:cNvSpPr>
            <a:spLocks noChangeArrowheads="1"/>
          </p:cNvSpPr>
          <p:nvPr/>
        </p:nvSpPr>
        <p:spPr bwMode="auto">
          <a:xfrm>
            <a:off x="4529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0" name="Rectangle 101"/>
          <p:cNvSpPr>
            <a:spLocks noChangeArrowheads="1"/>
          </p:cNvSpPr>
          <p:nvPr/>
        </p:nvSpPr>
        <p:spPr bwMode="auto">
          <a:xfrm>
            <a:off x="45529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1" name="Rectangle 102"/>
          <p:cNvSpPr>
            <a:spLocks noChangeArrowheads="1"/>
          </p:cNvSpPr>
          <p:nvPr/>
        </p:nvSpPr>
        <p:spPr bwMode="auto">
          <a:xfrm>
            <a:off x="45783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2" name="Rectangle 103"/>
          <p:cNvSpPr>
            <a:spLocks noChangeArrowheads="1"/>
          </p:cNvSpPr>
          <p:nvPr/>
        </p:nvSpPr>
        <p:spPr bwMode="auto">
          <a:xfrm>
            <a:off x="46037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3" name="Rectangle 104"/>
          <p:cNvSpPr>
            <a:spLocks noChangeArrowheads="1"/>
          </p:cNvSpPr>
          <p:nvPr/>
        </p:nvSpPr>
        <p:spPr bwMode="auto">
          <a:xfrm>
            <a:off x="46291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4" name="Rectangle 105"/>
          <p:cNvSpPr>
            <a:spLocks noChangeArrowheads="1"/>
          </p:cNvSpPr>
          <p:nvPr/>
        </p:nvSpPr>
        <p:spPr bwMode="auto">
          <a:xfrm>
            <a:off x="4654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5" name="Rectangle 106"/>
          <p:cNvSpPr>
            <a:spLocks noChangeArrowheads="1"/>
          </p:cNvSpPr>
          <p:nvPr/>
        </p:nvSpPr>
        <p:spPr bwMode="auto">
          <a:xfrm>
            <a:off x="46799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6" name="Rectangle 107"/>
          <p:cNvSpPr>
            <a:spLocks noChangeArrowheads="1"/>
          </p:cNvSpPr>
          <p:nvPr/>
        </p:nvSpPr>
        <p:spPr bwMode="auto">
          <a:xfrm>
            <a:off x="47053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7" name="Rectangle 108"/>
          <p:cNvSpPr>
            <a:spLocks noChangeArrowheads="1"/>
          </p:cNvSpPr>
          <p:nvPr/>
        </p:nvSpPr>
        <p:spPr bwMode="auto">
          <a:xfrm>
            <a:off x="472916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8" name="Rectangle 109"/>
          <p:cNvSpPr>
            <a:spLocks noChangeArrowheads="1"/>
          </p:cNvSpPr>
          <p:nvPr/>
        </p:nvSpPr>
        <p:spPr bwMode="auto">
          <a:xfrm>
            <a:off x="47545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19" name="Rectangle 110"/>
          <p:cNvSpPr>
            <a:spLocks noChangeArrowheads="1"/>
          </p:cNvSpPr>
          <p:nvPr/>
        </p:nvSpPr>
        <p:spPr bwMode="auto">
          <a:xfrm>
            <a:off x="47799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0" name="Rectangle 111"/>
          <p:cNvSpPr>
            <a:spLocks noChangeArrowheads="1"/>
          </p:cNvSpPr>
          <p:nvPr/>
        </p:nvSpPr>
        <p:spPr bwMode="auto">
          <a:xfrm>
            <a:off x="480536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1" name="Rectangle 112"/>
          <p:cNvSpPr>
            <a:spLocks noChangeArrowheads="1"/>
          </p:cNvSpPr>
          <p:nvPr/>
        </p:nvSpPr>
        <p:spPr bwMode="auto">
          <a:xfrm>
            <a:off x="4833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2" name="Rectangle 113"/>
          <p:cNvSpPr>
            <a:spLocks noChangeArrowheads="1"/>
          </p:cNvSpPr>
          <p:nvPr/>
        </p:nvSpPr>
        <p:spPr bwMode="auto">
          <a:xfrm>
            <a:off x="48593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3" name="Rectangle 114"/>
          <p:cNvSpPr>
            <a:spLocks noChangeArrowheads="1"/>
          </p:cNvSpPr>
          <p:nvPr/>
        </p:nvSpPr>
        <p:spPr bwMode="auto">
          <a:xfrm>
            <a:off x="4884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4" name="Rectangle 115"/>
          <p:cNvSpPr>
            <a:spLocks noChangeArrowheads="1"/>
          </p:cNvSpPr>
          <p:nvPr/>
        </p:nvSpPr>
        <p:spPr bwMode="auto">
          <a:xfrm>
            <a:off x="4910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5" name="Rectangle 116"/>
          <p:cNvSpPr>
            <a:spLocks noChangeArrowheads="1"/>
          </p:cNvSpPr>
          <p:nvPr/>
        </p:nvSpPr>
        <p:spPr bwMode="auto">
          <a:xfrm>
            <a:off x="4935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6" name="Rectangle 117"/>
          <p:cNvSpPr>
            <a:spLocks noChangeArrowheads="1"/>
          </p:cNvSpPr>
          <p:nvPr/>
        </p:nvSpPr>
        <p:spPr bwMode="auto">
          <a:xfrm>
            <a:off x="49609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7" name="Rectangle 118"/>
          <p:cNvSpPr>
            <a:spLocks noChangeArrowheads="1"/>
          </p:cNvSpPr>
          <p:nvPr/>
        </p:nvSpPr>
        <p:spPr bwMode="auto">
          <a:xfrm>
            <a:off x="49847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8" name="Rectangle 119"/>
          <p:cNvSpPr>
            <a:spLocks noChangeArrowheads="1"/>
          </p:cNvSpPr>
          <p:nvPr/>
        </p:nvSpPr>
        <p:spPr bwMode="auto">
          <a:xfrm>
            <a:off x="501015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29" name="Rectangle 120"/>
          <p:cNvSpPr>
            <a:spLocks noChangeArrowheads="1"/>
          </p:cNvSpPr>
          <p:nvPr/>
        </p:nvSpPr>
        <p:spPr bwMode="auto">
          <a:xfrm>
            <a:off x="503555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0" name="Rectangle 121"/>
          <p:cNvSpPr>
            <a:spLocks noChangeArrowheads="1"/>
          </p:cNvSpPr>
          <p:nvPr/>
        </p:nvSpPr>
        <p:spPr bwMode="auto">
          <a:xfrm>
            <a:off x="506095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1" name="Rectangle 122"/>
          <p:cNvSpPr>
            <a:spLocks noChangeArrowheads="1"/>
          </p:cNvSpPr>
          <p:nvPr/>
        </p:nvSpPr>
        <p:spPr bwMode="auto">
          <a:xfrm>
            <a:off x="508635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2" name="Rectangle 123"/>
          <p:cNvSpPr>
            <a:spLocks noChangeArrowheads="1"/>
          </p:cNvSpPr>
          <p:nvPr/>
        </p:nvSpPr>
        <p:spPr bwMode="auto">
          <a:xfrm>
            <a:off x="51149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3" name="Rectangle 124"/>
          <p:cNvSpPr>
            <a:spLocks noChangeArrowheads="1"/>
          </p:cNvSpPr>
          <p:nvPr/>
        </p:nvSpPr>
        <p:spPr bwMode="auto">
          <a:xfrm>
            <a:off x="5140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4" name="Rectangle 125"/>
          <p:cNvSpPr>
            <a:spLocks noChangeArrowheads="1"/>
          </p:cNvSpPr>
          <p:nvPr/>
        </p:nvSpPr>
        <p:spPr bwMode="auto">
          <a:xfrm>
            <a:off x="5165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5" name="Rectangle 126"/>
          <p:cNvSpPr>
            <a:spLocks noChangeArrowheads="1"/>
          </p:cNvSpPr>
          <p:nvPr/>
        </p:nvSpPr>
        <p:spPr bwMode="auto">
          <a:xfrm>
            <a:off x="5191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6" name="Rectangle 127"/>
          <p:cNvSpPr>
            <a:spLocks noChangeArrowheads="1"/>
          </p:cNvSpPr>
          <p:nvPr/>
        </p:nvSpPr>
        <p:spPr bwMode="auto">
          <a:xfrm>
            <a:off x="52149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7" name="Rectangle 128"/>
          <p:cNvSpPr>
            <a:spLocks noChangeArrowheads="1"/>
          </p:cNvSpPr>
          <p:nvPr/>
        </p:nvSpPr>
        <p:spPr bwMode="auto">
          <a:xfrm>
            <a:off x="524033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8" name="Rectangle 129"/>
          <p:cNvSpPr>
            <a:spLocks noChangeArrowheads="1"/>
          </p:cNvSpPr>
          <p:nvPr/>
        </p:nvSpPr>
        <p:spPr bwMode="auto">
          <a:xfrm>
            <a:off x="52657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39" name="Rectangle 130"/>
          <p:cNvSpPr>
            <a:spLocks noChangeArrowheads="1"/>
          </p:cNvSpPr>
          <p:nvPr/>
        </p:nvSpPr>
        <p:spPr bwMode="auto">
          <a:xfrm>
            <a:off x="52911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0" name="Rectangle 131"/>
          <p:cNvSpPr>
            <a:spLocks noChangeArrowheads="1"/>
          </p:cNvSpPr>
          <p:nvPr/>
        </p:nvSpPr>
        <p:spPr bwMode="auto">
          <a:xfrm>
            <a:off x="531653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1" name="Rectangle 132"/>
          <p:cNvSpPr>
            <a:spLocks noChangeArrowheads="1"/>
          </p:cNvSpPr>
          <p:nvPr/>
        </p:nvSpPr>
        <p:spPr bwMode="auto">
          <a:xfrm>
            <a:off x="53419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2" name="Rectangle 133"/>
          <p:cNvSpPr>
            <a:spLocks noChangeArrowheads="1"/>
          </p:cNvSpPr>
          <p:nvPr/>
        </p:nvSpPr>
        <p:spPr bwMode="auto">
          <a:xfrm>
            <a:off x="536733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3" name="Rectangle 134"/>
          <p:cNvSpPr>
            <a:spLocks noChangeArrowheads="1"/>
          </p:cNvSpPr>
          <p:nvPr/>
        </p:nvSpPr>
        <p:spPr bwMode="auto">
          <a:xfrm>
            <a:off x="5395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4" name="Rectangle 135"/>
          <p:cNvSpPr>
            <a:spLocks noChangeArrowheads="1"/>
          </p:cNvSpPr>
          <p:nvPr/>
        </p:nvSpPr>
        <p:spPr bwMode="auto">
          <a:xfrm>
            <a:off x="5421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5" name="Rectangle 136"/>
          <p:cNvSpPr>
            <a:spLocks noChangeArrowheads="1"/>
          </p:cNvSpPr>
          <p:nvPr/>
        </p:nvSpPr>
        <p:spPr bwMode="auto">
          <a:xfrm>
            <a:off x="5446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6" name="Rectangle 137"/>
          <p:cNvSpPr>
            <a:spLocks noChangeArrowheads="1"/>
          </p:cNvSpPr>
          <p:nvPr/>
        </p:nvSpPr>
        <p:spPr bwMode="auto">
          <a:xfrm>
            <a:off x="54705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7" name="Rectangle 138"/>
          <p:cNvSpPr>
            <a:spLocks noChangeArrowheads="1"/>
          </p:cNvSpPr>
          <p:nvPr/>
        </p:nvSpPr>
        <p:spPr bwMode="auto">
          <a:xfrm>
            <a:off x="549592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8" name="Rectangle 139"/>
          <p:cNvSpPr>
            <a:spLocks noChangeArrowheads="1"/>
          </p:cNvSpPr>
          <p:nvPr/>
        </p:nvSpPr>
        <p:spPr bwMode="auto">
          <a:xfrm>
            <a:off x="55213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49" name="Rectangle 140"/>
          <p:cNvSpPr>
            <a:spLocks noChangeArrowheads="1"/>
          </p:cNvSpPr>
          <p:nvPr/>
        </p:nvSpPr>
        <p:spPr bwMode="auto">
          <a:xfrm>
            <a:off x="55467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0" name="Rectangle 141"/>
          <p:cNvSpPr>
            <a:spLocks noChangeArrowheads="1"/>
          </p:cNvSpPr>
          <p:nvPr/>
        </p:nvSpPr>
        <p:spPr bwMode="auto">
          <a:xfrm>
            <a:off x="55721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1" name="Rectangle 142"/>
          <p:cNvSpPr>
            <a:spLocks noChangeArrowheads="1"/>
          </p:cNvSpPr>
          <p:nvPr/>
        </p:nvSpPr>
        <p:spPr bwMode="auto">
          <a:xfrm>
            <a:off x="559752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2" name="Rectangle 143"/>
          <p:cNvSpPr>
            <a:spLocks noChangeArrowheads="1"/>
          </p:cNvSpPr>
          <p:nvPr/>
        </p:nvSpPr>
        <p:spPr bwMode="auto">
          <a:xfrm>
            <a:off x="5622925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3" name="Rectangle 144"/>
          <p:cNvSpPr>
            <a:spLocks noChangeArrowheads="1"/>
          </p:cNvSpPr>
          <p:nvPr/>
        </p:nvSpPr>
        <p:spPr bwMode="auto">
          <a:xfrm>
            <a:off x="5646738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4" name="Rectangle 145"/>
          <p:cNvSpPr>
            <a:spLocks noChangeArrowheads="1"/>
          </p:cNvSpPr>
          <p:nvPr/>
        </p:nvSpPr>
        <p:spPr bwMode="auto">
          <a:xfrm>
            <a:off x="5676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5" name="Rectangle 146"/>
          <p:cNvSpPr>
            <a:spLocks noChangeArrowheads="1"/>
          </p:cNvSpPr>
          <p:nvPr/>
        </p:nvSpPr>
        <p:spPr bwMode="auto">
          <a:xfrm>
            <a:off x="57007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6" name="Rectangle 147"/>
          <p:cNvSpPr>
            <a:spLocks noChangeArrowheads="1"/>
          </p:cNvSpPr>
          <p:nvPr/>
        </p:nvSpPr>
        <p:spPr bwMode="auto">
          <a:xfrm>
            <a:off x="57261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7" name="Rectangle 148"/>
          <p:cNvSpPr>
            <a:spLocks noChangeArrowheads="1"/>
          </p:cNvSpPr>
          <p:nvPr/>
        </p:nvSpPr>
        <p:spPr bwMode="auto">
          <a:xfrm>
            <a:off x="5751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8" name="Rectangle 149"/>
          <p:cNvSpPr>
            <a:spLocks noChangeArrowheads="1"/>
          </p:cNvSpPr>
          <p:nvPr/>
        </p:nvSpPr>
        <p:spPr bwMode="auto">
          <a:xfrm>
            <a:off x="57769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59" name="Rectangle 150"/>
          <p:cNvSpPr>
            <a:spLocks noChangeArrowheads="1"/>
          </p:cNvSpPr>
          <p:nvPr/>
        </p:nvSpPr>
        <p:spPr bwMode="auto">
          <a:xfrm>
            <a:off x="5802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0" name="Rectangle 151"/>
          <p:cNvSpPr>
            <a:spLocks noChangeArrowheads="1"/>
          </p:cNvSpPr>
          <p:nvPr/>
        </p:nvSpPr>
        <p:spPr bwMode="auto">
          <a:xfrm>
            <a:off x="58277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1" name="Rectangle 152"/>
          <p:cNvSpPr>
            <a:spLocks noChangeArrowheads="1"/>
          </p:cNvSpPr>
          <p:nvPr/>
        </p:nvSpPr>
        <p:spPr bwMode="auto">
          <a:xfrm>
            <a:off x="58531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2" name="Rectangle 153"/>
          <p:cNvSpPr>
            <a:spLocks noChangeArrowheads="1"/>
          </p:cNvSpPr>
          <p:nvPr/>
        </p:nvSpPr>
        <p:spPr bwMode="auto">
          <a:xfrm>
            <a:off x="58785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3" name="Rectangle 154"/>
          <p:cNvSpPr>
            <a:spLocks noChangeArrowheads="1"/>
          </p:cNvSpPr>
          <p:nvPr/>
        </p:nvSpPr>
        <p:spPr bwMode="auto">
          <a:xfrm>
            <a:off x="59023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4" name="Rectangle 155"/>
          <p:cNvSpPr>
            <a:spLocks noChangeArrowheads="1"/>
          </p:cNvSpPr>
          <p:nvPr/>
        </p:nvSpPr>
        <p:spPr bwMode="auto">
          <a:xfrm>
            <a:off x="59277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5" name="Rectangle 156"/>
          <p:cNvSpPr>
            <a:spLocks noChangeArrowheads="1"/>
          </p:cNvSpPr>
          <p:nvPr/>
        </p:nvSpPr>
        <p:spPr bwMode="auto">
          <a:xfrm>
            <a:off x="5953125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6" name="Rectangle 157"/>
          <p:cNvSpPr>
            <a:spLocks noChangeArrowheads="1"/>
          </p:cNvSpPr>
          <p:nvPr/>
        </p:nvSpPr>
        <p:spPr bwMode="auto">
          <a:xfrm>
            <a:off x="5981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7" name="Rectangle 158"/>
          <p:cNvSpPr>
            <a:spLocks noChangeArrowheads="1"/>
          </p:cNvSpPr>
          <p:nvPr/>
        </p:nvSpPr>
        <p:spPr bwMode="auto">
          <a:xfrm>
            <a:off x="60071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8" name="Rectangle 159"/>
          <p:cNvSpPr>
            <a:spLocks noChangeArrowheads="1"/>
          </p:cNvSpPr>
          <p:nvPr/>
        </p:nvSpPr>
        <p:spPr bwMode="auto">
          <a:xfrm>
            <a:off x="6032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69" name="Rectangle 160"/>
          <p:cNvSpPr>
            <a:spLocks noChangeArrowheads="1"/>
          </p:cNvSpPr>
          <p:nvPr/>
        </p:nvSpPr>
        <p:spPr bwMode="auto">
          <a:xfrm>
            <a:off x="6057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0" name="Rectangle 161"/>
          <p:cNvSpPr>
            <a:spLocks noChangeArrowheads="1"/>
          </p:cNvSpPr>
          <p:nvPr/>
        </p:nvSpPr>
        <p:spPr bwMode="auto">
          <a:xfrm>
            <a:off x="6083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1" name="Rectangle 162"/>
          <p:cNvSpPr>
            <a:spLocks noChangeArrowheads="1"/>
          </p:cNvSpPr>
          <p:nvPr/>
        </p:nvSpPr>
        <p:spPr bwMode="auto">
          <a:xfrm>
            <a:off x="61087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2" name="Rectangle 163"/>
          <p:cNvSpPr>
            <a:spLocks noChangeArrowheads="1"/>
          </p:cNvSpPr>
          <p:nvPr/>
        </p:nvSpPr>
        <p:spPr bwMode="auto">
          <a:xfrm>
            <a:off x="61325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3" name="Rectangle 164"/>
          <p:cNvSpPr>
            <a:spLocks noChangeArrowheads="1"/>
          </p:cNvSpPr>
          <p:nvPr/>
        </p:nvSpPr>
        <p:spPr bwMode="auto">
          <a:xfrm>
            <a:off x="6157913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4" name="Rectangle 165"/>
          <p:cNvSpPr>
            <a:spLocks noChangeArrowheads="1"/>
          </p:cNvSpPr>
          <p:nvPr/>
        </p:nvSpPr>
        <p:spPr bwMode="auto">
          <a:xfrm>
            <a:off x="618331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5" name="Rectangle 166"/>
          <p:cNvSpPr>
            <a:spLocks noChangeArrowheads="1"/>
          </p:cNvSpPr>
          <p:nvPr/>
        </p:nvSpPr>
        <p:spPr bwMode="auto">
          <a:xfrm>
            <a:off x="6208713" y="6853238"/>
            <a:ext cx="7937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6" name="Rectangle 167"/>
          <p:cNvSpPr>
            <a:spLocks noChangeArrowheads="1"/>
          </p:cNvSpPr>
          <p:nvPr/>
        </p:nvSpPr>
        <p:spPr bwMode="auto">
          <a:xfrm>
            <a:off x="6234113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7" name="Rectangle 168"/>
          <p:cNvSpPr>
            <a:spLocks noChangeArrowheads="1"/>
          </p:cNvSpPr>
          <p:nvPr/>
        </p:nvSpPr>
        <p:spPr bwMode="auto">
          <a:xfrm>
            <a:off x="62626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8" name="Rectangle 169"/>
          <p:cNvSpPr>
            <a:spLocks noChangeArrowheads="1"/>
          </p:cNvSpPr>
          <p:nvPr/>
        </p:nvSpPr>
        <p:spPr bwMode="auto">
          <a:xfrm>
            <a:off x="6288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79" name="Rectangle 170"/>
          <p:cNvSpPr>
            <a:spLocks noChangeArrowheads="1"/>
          </p:cNvSpPr>
          <p:nvPr/>
        </p:nvSpPr>
        <p:spPr bwMode="auto">
          <a:xfrm>
            <a:off x="6313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0" name="Rectangle 171"/>
          <p:cNvSpPr>
            <a:spLocks noChangeArrowheads="1"/>
          </p:cNvSpPr>
          <p:nvPr/>
        </p:nvSpPr>
        <p:spPr bwMode="auto">
          <a:xfrm>
            <a:off x="6338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1" name="Rectangle 172"/>
          <p:cNvSpPr>
            <a:spLocks noChangeArrowheads="1"/>
          </p:cNvSpPr>
          <p:nvPr/>
        </p:nvSpPr>
        <p:spPr bwMode="auto">
          <a:xfrm>
            <a:off x="63627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2" name="Rectangle 173"/>
          <p:cNvSpPr>
            <a:spLocks noChangeArrowheads="1"/>
          </p:cNvSpPr>
          <p:nvPr/>
        </p:nvSpPr>
        <p:spPr bwMode="auto">
          <a:xfrm>
            <a:off x="6388100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3" name="Rectangle 174"/>
          <p:cNvSpPr>
            <a:spLocks noChangeArrowheads="1"/>
          </p:cNvSpPr>
          <p:nvPr/>
        </p:nvSpPr>
        <p:spPr bwMode="auto">
          <a:xfrm>
            <a:off x="64135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4" name="Rectangle 175"/>
          <p:cNvSpPr>
            <a:spLocks noChangeArrowheads="1"/>
          </p:cNvSpPr>
          <p:nvPr/>
        </p:nvSpPr>
        <p:spPr bwMode="auto">
          <a:xfrm>
            <a:off x="64389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5" name="Rectangle 176"/>
          <p:cNvSpPr>
            <a:spLocks noChangeArrowheads="1"/>
          </p:cNvSpPr>
          <p:nvPr/>
        </p:nvSpPr>
        <p:spPr bwMode="auto">
          <a:xfrm>
            <a:off x="6464300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6" name="Rectangle 177"/>
          <p:cNvSpPr>
            <a:spLocks noChangeArrowheads="1"/>
          </p:cNvSpPr>
          <p:nvPr/>
        </p:nvSpPr>
        <p:spPr bwMode="auto">
          <a:xfrm>
            <a:off x="64897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7" name="Rectangle 178"/>
          <p:cNvSpPr>
            <a:spLocks noChangeArrowheads="1"/>
          </p:cNvSpPr>
          <p:nvPr/>
        </p:nvSpPr>
        <p:spPr bwMode="auto">
          <a:xfrm>
            <a:off x="6515100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8" name="Rectangle 179"/>
          <p:cNvSpPr>
            <a:spLocks noChangeArrowheads="1"/>
          </p:cNvSpPr>
          <p:nvPr/>
        </p:nvSpPr>
        <p:spPr bwMode="auto">
          <a:xfrm>
            <a:off x="6543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89" name="Rectangle 180"/>
          <p:cNvSpPr>
            <a:spLocks noChangeArrowheads="1"/>
          </p:cNvSpPr>
          <p:nvPr/>
        </p:nvSpPr>
        <p:spPr bwMode="auto">
          <a:xfrm>
            <a:off x="6569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0" name="Rectangle 181"/>
          <p:cNvSpPr>
            <a:spLocks noChangeArrowheads="1"/>
          </p:cNvSpPr>
          <p:nvPr/>
        </p:nvSpPr>
        <p:spPr bwMode="auto">
          <a:xfrm>
            <a:off x="6594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1" name="Rectangle 182"/>
          <p:cNvSpPr>
            <a:spLocks noChangeArrowheads="1"/>
          </p:cNvSpPr>
          <p:nvPr/>
        </p:nvSpPr>
        <p:spPr bwMode="auto">
          <a:xfrm>
            <a:off x="66182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2" name="Rectangle 183"/>
          <p:cNvSpPr>
            <a:spLocks noChangeArrowheads="1"/>
          </p:cNvSpPr>
          <p:nvPr/>
        </p:nvSpPr>
        <p:spPr bwMode="auto">
          <a:xfrm>
            <a:off x="66436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3" name="Rectangle 184"/>
          <p:cNvSpPr>
            <a:spLocks noChangeArrowheads="1"/>
          </p:cNvSpPr>
          <p:nvPr/>
        </p:nvSpPr>
        <p:spPr bwMode="auto">
          <a:xfrm>
            <a:off x="66690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4" name="Rectangle 185"/>
          <p:cNvSpPr>
            <a:spLocks noChangeArrowheads="1"/>
          </p:cNvSpPr>
          <p:nvPr/>
        </p:nvSpPr>
        <p:spPr bwMode="auto">
          <a:xfrm>
            <a:off x="66944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5" name="Rectangle 186"/>
          <p:cNvSpPr>
            <a:spLocks noChangeArrowheads="1"/>
          </p:cNvSpPr>
          <p:nvPr/>
        </p:nvSpPr>
        <p:spPr bwMode="auto">
          <a:xfrm>
            <a:off x="67198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6" name="Rectangle 187"/>
          <p:cNvSpPr>
            <a:spLocks noChangeArrowheads="1"/>
          </p:cNvSpPr>
          <p:nvPr/>
        </p:nvSpPr>
        <p:spPr bwMode="auto">
          <a:xfrm>
            <a:off x="6745288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7" name="Rectangle 188"/>
          <p:cNvSpPr>
            <a:spLocks noChangeArrowheads="1"/>
          </p:cNvSpPr>
          <p:nvPr/>
        </p:nvSpPr>
        <p:spPr bwMode="auto">
          <a:xfrm>
            <a:off x="6770688" y="6853238"/>
            <a:ext cx="6350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8" name="Rectangle 189"/>
          <p:cNvSpPr>
            <a:spLocks noChangeArrowheads="1"/>
          </p:cNvSpPr>
          <p:nvPr/>
        </p:nvSpPr>
        <p:spPr bwMode="auto">
          <a:xfrm>
            <a:off x="6794500" y="6853238"/>
            <a:ext cx="7938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599" name="Rectangle 190"/>
          <p:cNvSpPr>
            <a:spLocks noChangeArrowheads="1"/>
          </p:cNvSpPr>
          <p:nvPr/>
        </p:nvSpPr>
        <p:spPr bwMode="auto">
          <a:xfrm>
            <a:off x="6824663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0" name="Rectangle 191"/>
          <p:cNvSpPr>
            <a:spLocks noChangeArrowheads="1"/>
          </p:cNvSpPr>
          <p:nvPr/>
        </p:nvSpPr>
        <p:spPr bwMode="auto">
          <a:xfrm>
            <a:off x="68484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1" name="Rectangle 192"/>
          <p:cNvSpPr>
            <a:spLocks noChangeArrowheads="1"/>
          </p:cNvSpPr>
          <p:nvPr/>
        </p:nvSpPr>
        <p:spPr bwMode="auto">
          <a:xfrm>
            <a:off x="6873875" y="6853238"/>
            <a:ext cx="4763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2" name="Rectangle 193"/>
          <p:cNvSpPr>
            <a:spLocks noChangeArrowheads="1"/>
          </p:cNvSpPr>
          <p:nvPr/>
        </p:nvSpPr>
        <p:spPr bwMode="auto">
          <a:xfrm>
            <a:off x="6899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3" name="Rectangle 194"/>
          <p:cNvSpPr>
            <a:spLocks noChangeArrowheads="1"/>
          </p:cNvSpPr>
          <p:nvPr/>
        </p:nvSpPr>
        <p:spPr bwMode="auto">
          <a:xfrm>
            <a:off x="69246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4" name="Rectangle 195"/>
          <p:cNvSpPr>
            <a:spLocks noChangeArrowheads="1"/>
          </p:cNvSpPr>
          <p:nvPr/>
        </p:nvSpPr>
        <p:spPr bwMode="auto">
          <a:xfrm>
            <a:off x="69500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5" name="Rectangle 196"/>
          <p:cNvSpPr>
            <a:spLocks noChangeArrowheads="1"/>
          </p:cNvSpPr>
          <p:nvPr/>
        </p:nvSpPr>
        <p:spPr bwMode="auto">
          <a:xfrm>
            <a:off x="69754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6" name="Rectangle 197"/>
          <p:cNvSpPr>
            <a:spLocks noChangeArrowheads="1"/>
          </p:cNvSpPr>
          <p:nvPr/>
        </p:nvSpPr>
        <p:spPr bwMode="auto">
          <a:xfrm>
            <a:off x="70008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7" name="Rectangle 198"/>
          <p:cNvSpPr>
            <a:spLocks noChangeArrowheads="1"/>
          </p:cNvSpPr>
          <p:nvPr/>
        </p:nvSpPr>
        <p:spPr bwMode="auto">
          <a:xfrm>
            <a:off x="7026275" y="6853238"/>
            <a:ext cx="3175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sp>
        <p:nvSpPr>
          <p:cNvPr id="17608" name="Rectangle 199"/>
          <p:cNvSpPr>
            <a:spLocks noChangeArrowheads="1"/>
          </p:cNvSpPr>
          <p:nvPr/>
        </p:nvSpPr>
        <p:spPr bwMode="auto">
          <a:xfrm>
            <a:off x="7050088" y="6853238"/>
            <a:ext cx="4762" cy="4762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83" y="1016732"/>
            <a:ext cx="7104484" cy="51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61"/>
          <p:cNvSpPr txBox="1">
            <a:spLocks noChangeArrowheads="1"/>
          </p:cNvSpPr>
          <p:nvPr/>
        </p:nvSpPr>
        <p:spPr bwMode="auto">
          <a:xfrm>
            <a:off x="1500188" y="787400"/>
            <a:ext cx="6632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II – DIFFERENTS types de DESSINS</a:t>
            </a:r>
          </a:p>
        </p:txBody>
      </p:sp>
      <p:sp>
        <p:nvSpPr>
          <p:cNvPr id="77062" name="Rectangle 262"/>
          <p:cNvSpPr>
            <a:spLocks noChangeArrowheads="1"/>
          </p:cNvSpPr>
          <p:nvPr/>
        </p:nvSpPr>
        <p:spPr bwMode="auto">
          <a:xfrm>
            <a:off x="3214688" y="1143000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fr-FR" altLang="fr-FR" sz="1800" b="0" u="sng">
                <a:solidFill>
                  <a:schemeClr val="tx1"/>
                </a:solidFill>
              </a:rPr>
              <a:t>Exemple :</a:t>
            </a:r>
            <a:r>
              <a:rPr lang="fr-FR" altLang="fr-FR" sz="1800" b="0">
                <a:solidFill>
                  <a:schemeClr val="tx1"/>
                </a:solidFill>
              </a:rPr>
              <a:t> La butée</a:t>
            </a:r>
          </a:p>
        </p:txBody>
      </p:sp>
      <p:sp>
        <p:nvSpPr>
          <p:cNvPr id="77064" name="Text Box 264"/>
          <p:cNvSpPr txBox="1">
            <a:spLocks noChangeArrowheads="1"/>
          </p:cNvSpPr>
          <p:nvPr/>
        </p:nvSpPr>
        <p:spPr bwMode="auto">
          <a:xfrm>
            <a:off x="0" y="1949450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II.1. LE SCHEMA : </a:t>
            </a:r>
          </a:p>
        </p:txBody>
      </p:sp>
      <p:sp>
        <p:nvSpPr>
          <p:cNvPr id="77065" name="Rectangle 265"/>
          <p:cNvSpPr>
            <a:spLocks noChangeArrowheads="1"/>
          </p:cNvSpPr>
          <p:nvPr/>
        </p:nvSpPr>
        <p:spPr bwMode="auto">
          <a:xfrm>
            <a:off x="3733800" y="2281238"/>
            <a:ext cx="50530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>
                <a:solidFill>
                  <a:srgbClr val="FF0000"/>
                </a:solidFill>
                <a:cs typeface="Times New Roman" panose="02020603050405020304" pitchFamily="18" charset="0"/>
              </a:rPr>
              <a:t>Comprendre le fonctionnement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.: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rgbClr val="FF0000"/>
                </a:solidFill>
                <a:cs typeface="Times New Roman" panose="02020603050405020304" pitchFamily="18" charset="0"/>
              </a:rPr>
              <a:t>Symboles graphiques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indiquant les mouvements des composants et leurs relations.</a:t>
            </a:r>
            <a:r>
              <a:rPr lang="fr-FR" altLang="fr-FR" sz="16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7071" name="Text Box 271"/>
          <p:cNvSpPr txBox="1">
            <a:spLocks noChangeArrowheads="1"/>
          </p:cNvSpPr>
          <p:nvPr/>
        </p:nvSpPr>
        <p:spPr bwMode="auto">
          <a:xfrm>
            <a:off x="0" y="3778250"/>
            <a:ext cx="457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II.2. LE DESSIN D’ENSEMBLE : </a:t>
            </a:r>
          </a:p>
        </p:txBody>
      </p:sp>
      <p:sp>
        <p:nvSpPr>
          <p:cNvPr id="77072" name="Rectangle 272"/>
          <p:cNvSpPr>
            <a:spLocks noChangeArrowheads="1"/>
          </p:cNvSpPr>
          <p:nvPr/>
        </p:nvSpPr>
        <p:spPr bwMode="auto">
          <a:xfrm>
            <a:off x="3733800" y="4111625"/>
            <a:ext cx="5053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>
                <a:solidFill>
                  <a:srgbClr val="FF0000"/>
                </a:solidFill>
                <a:cs typeface="Times New Roman" panose="02020603050405020304" pitchFamily="18" charset="0"/>
              </a:rPr>
              <a:t>Définir </a:t>
            </a:r>
            <a:r>
              <a:rPr lang="fr-FR" altLang="fr-FR" sz="1600" b="0">
                <a:solidFill>
                  <a:srgbClr val="FF0000"/>
                </a:solidFill>
                <a:cs typeface="Times New Roman" panose="02020603050405020304" pitchFamily="18" charset="0"/>
              </a:rPr>
              <a:t>la disposition et la forme des éléments assemblés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. Il est accompagné de sa nomenclature.</a:t>
            </a:r>
          </a:p>
        </p:txBody>
      </p:sp>
      <p:sp>
        <p:nvSpPr>
          <p:cNvPr id="77087" name="AutoShape 287">
            <a:hlinkClick r:id="rId2" action="ppaction://hlinkpres?slideindex=1&amp;slidetitle=Diapositive 1" highlightClick="1"/>
          </p:cNvPr>
          <p:cNvSpPr>
            <a:spLocks noChangeArrowheads="1"/>
          </p:cNvSpPr>
          <p:nvPr/>
        </p:nvSpPr>
        <p:spPr bwMode="auto">
          <a:xfrm>
            <a:off x="7620000" y="5181600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dirty="0" smtClean="0">
                <a:solidFill>
                  <a:schemeClr val="bg1"/>
                </a:solidFill>
              </a:rPr>
              <a:t>Document 1</a:t>
            </a:r>
            <a:endParaRPr lang="fr-FR" altLang="fr-FR" sz="1800" dirty="0">
              <a:solidFill>
                <a:schemeClr val="bg1"/>
              </a:solidFill>
            </a:endParaRPr>
          </a:p>
        </p:txBody>
      </p:sp>
      <p:pic>
        <p:nvPicPr>
          <p:cNvPr id="4107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3366"/>
              </a:clrFrom>
              <a:clrTo>
                <a:srgbClr val="33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500188"/>
            <a:ext cx="417353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28750" y="2071688"/>
            <a:ext cx="1408113" cy="1557337"/>
            <a:chOff x="2859" y="507"/>
            <a:chExt cx="4179" cy="4624"/>
          </a:xfrm>
        </p:grpSpPr>
        <p:sp>
          <p:nvSpPr>
            <p:cNvPr id="6156" name="AutoShape 32"/>
            <p:cNvSpPr>
              <a:spLocks noChangeArrowheads="1"/>
            </p:cNvSpPr>
            <p:nvPr/>
          </p:nvSpPr>
          <p:spPr bwMode="auto">
            <a:xfrm rot="7200000">
              <a:off x="3600" y="3780"/>
              <a:ext cx="750" cy="1500"/>
            </a:xfrm>
            <a:prstGeom prst="flowChartMagneticDisk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fr-FR"/>
            </a:p>
          </p:txBody>
        </p:sp>
        <p:sp>
          <p:nvSpPr>
            <p:cNvPr id="6157" name="AutoShape 33"/>
            <p:cNvSpPr>
              <a:spLocks noChangeArrowheads="1"/>
            </p:cNvSpPr>
            <p:nvPr/>
          </p:nvSpPr>
          <p:spPr bwMode="auto">
            <a:xfrm>
              <a:off x="5716" y="998"/>
              <a:ext cx="750" cy="1500"/>
            </a:xfrm>
            <a:prstGeom prst="flowChartMagneticDisk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fr-FR"/>
            </a:p>
          </p:txBody>
        </p:sp>
        <p:sp>
          <p:nvSpPr>
            <p:cNvPr id="6158" name="AutoShape 34"/>
            <p:cNvSpPr>
              <a:spLocks noChangeArrowheads="1"/>
            </p:cNvSpPr>
            <p:nvPr/>
          </p:nvSpPr>
          <p:spPr bwMode="auto">
            <a:xfrm rot="7200000">
              <a:off x="5032" y="2302"/>
              <a:ext cx="750" cy="1500"/>
            </a:xfrm>
            <a:prstGeom prst="flowChartMagneticDisk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fr-FR"/>
            </a:p>
          </p:txBody>
        </p:sp>
        <p:cxnSp>
          <p:nvCxnSpPr>
            <p:cNvPr id="6159" name="AutoShape 35"/>
            <p:cNvCxnSpPr>
              <a:cxnSpLocks noChangeShapeType="1"/>
            </p:cNvCxnSpPr>
            <p:nvPr/>
          </p:nvCxnSpPr>
          <p:spPr bwMode="auto">
            <a:xfrm flipV="1">
              <a:off x="4077" y="3042"/>
              <a:ext cx="1135" cy="1113"/>
            </a:xfrm>
            <a:prstGeom prst="straightConnector1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0" name="Group 36"/>
            <p:cNvGrpSpPr>
              <a:grpSpLocks/>
            </p:cNvGrpSpPr>
            <p:nvPr/>
          </p:nvGrpSpPr>
          <p:grpSpPr bwMode="auto">
            <a:xfrm>
              <a:off x="5902" y="507"/>
              <a:ext cx="1136" cy="3134"/>
              <a:chOff x="5902" y="507"/>
              <a:chExt cx="1136" cy="3134"/>
            </a:xfrm>
          </p:grpSpPr>
          <p:cxnSp>
            <p:nvCxnSpPr>
              <p:cNvPr id="6170" name="AutoShape 37"/>
              <p:cNvCxnSpPr>
                <a:cxnSpLocks noChangeShapeType="1"/>
              </p:cNvCxnSpPr>
              <p:nvPr/>
            </p:nvCxnSpPr>
            <p:spPr bwMode="auto">
              <a:xfrm>
                <a:off x="5902" y="3296"/>
                <a:ext cx="649" cy="345"/>
              </a:xfrm>
              <a:prstGeom prst="straightConnector1">
                <a:avLst/>
              </a:prstGeom>
              <a:noFill/>
              <a:ln w="28575">
                <a:solidFill>
                  <a:srgbClr val="A5A5A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1" name="AutoShape 38"/>
              <p:cNvCxnSpPr>
                <a:cxnSpLocks noChangeShapeType="1"/>
              </p:cNvCxnSpPr>
              <p:nvPr/>
            </p:nvCxnSpPr>
            <p:spPr bwMode="auto">
              <a:xfrm>
                <a:off x="6097" y="2677"/>
                <a:ext cx="941" cy="500"/>
              </a:xfrm>
              <a:prstGeom prst="straightConnector1">
                <a:avLst/>
              </a:prstGeom>
              <a:noFill/>
              <a:ln w="28575">
                <a:solidFill>
                  <a:srgbClr val="A5A5A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2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6551" y="3184"/>
                <a:ext cx="487" cy="457"/>
              </a:xfrm>
              <a:prstGeom prst="straightConnector1">
                <a:avLst/>
              </a:prstGeom>
              <a:noFill/>
              <a:ln w="28575">
                <a:solidFill>
                  <a:srgbClr val="A5A5A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3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6097" y="2498"/>
                <a:ext cx="0" cy="179"/>
              </a:xfrm>
              <a:prstGeom prst="straightConnector1">
                <a:avLst/>
              </a:prstGeom>
              <a:noFill/>
              <a:ln w="28575">
                <a:solidFill>
                  <a:srgbClr val="A5A5A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4" name="AutoShape 41"/>
              <p:cNvCxnSpPr>
                <a:cxnSpLocks noChangeShapeType="1"/>
              </p:cNvCxnSpPr>
              <p:nvPr/>
            </p:nvCxnSpPr>
            <p:spPr bwMode="auto">
              <a:xfrm flipV="1">
                <a:off x="6097" y="507"/>
                <a:ext cx="0" cy="659"/>
              </a:xfrm>
              <a:prstGeom prst="straightConnector1">
                <a:avLst/>
              </a:prstGeom>
              <a:noFill/>
              <a:ln w="28575">
                <a:solidFill>
                  <a:srgbClr val="A5A5A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61" name="AutoShape 42"/>
            <p:cNvCxnSpPr>
              <a:cxnSpLocks noChangeShapeType="1"/>
            </p:cNvCxnSpPr>
            <p:nvPr/>
          </p:nvCxnSpPr>
          <p:spPr bwMode="auto">
            <a:xfrm>
              <a:off x="4407" y="4786"/>
              <a:ext cx="649" cy="345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AutoShape 43"/>
            <p:cNvCxnSpPr>
              <a:cxnSpLocks noChangeShapeType="1"/>
            </p:cNvCxnSpPr>
            <p:nvPr/>
          </p:nvCxnSpPr>
          <p:spPr bwMode="auto">
            <a:xfrm>
              <a:off x="5902" y="838"/>
              <a:ext cx="487" cy="267"/>
            </a:xfrm>
            <a:prstGeom prst="straightConnector1">
              <a:avLst/>
            </a:prstGeom>
            <a:noFill/>
            <a:ln w="28575">
              <a:solidFill>
                <a:srgbClr val="A5A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44"/>
            <p:cNvCxnSpPr>
              <a:cxnSpLocks noChangeShapeType="1"/>
            </p:cNvCxnSpPr>
            <p:nvPr/>
          </p:nvCxnSpPr>
          <p:spPr bwMode="auto">
            <a:xfrm flipV="1">
              <a:off x="4355" y="2467"/>
              <a:ext cx="370" cy="342"/>
            </a:xfrm>
            <a:prstGeom prst="straightConnector1">
              <a:avLst/>
            </a:prstGeom>
            <a:noFill/>
            <a:ln w="28575">
              <a:solidFill>
                <a:srgbClr val="A5A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45"/>
            <p:cNvCxnSpPr>
              <a:cxnSpLocks noChangeShapeType="1"/>
            </p:cNvCxnSpPr>
            <p:nvPr/>
          </p:nvCxnSpPr>
          <p:spPr bwMode="auto">
            <a:xfrm>
              <a:off x="4287" y="2467"/>
              <a:ext cx="454" cy="241"/>
            </a:xfrm>
            <a:prstGeom prst="straightConnector1">
              <a:avLst/>
            </a:prstGeom>
            <a:noFill/>
            <a:ln w="28575">
              <a:solidFill>
                <a:srgbClr val="A5A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46"/>
            <p:cNvCxnSpPr>
              <a:cxnSpLocks noChangeShapeType="1"/>
            </p:cNvCxnSpPr>
            <p:nvPr/>
          </p:nvCxnSpPr>
          <p:spPr bwMode="auto">
            <a:xfrm flipV="1">
              <a:off x="4477" y="4786"/>
              <a:ext cx="370" cy="342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47"/>
            <p:cNvCxnSpPr>
              <a:cxnSpLocks noChangeShapeType="1"/>
            </p:cNvCxnSpPr>
            <p:nvPr/>
          </p:nvCxnSpPr>
          <p:spPr bwMode="auto">
            <a:xfrm>
              <a:off x="5797" y="2427"/>
              <a:ext cx="487" cy="267"/>
            </a:xfrm>
            <a:prstGeom prst="straightConnector1">
              <a:avLst/>
            </a:prstGeom>
            <a:noFill/>
            <a:ln w="28575">
              <a:solidFill>
                <a:srgbClr val="A5A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48"/>
            <p:cNvCxnSpPr>
              <a:cxnSpLocks noChangeShapeType="1"/>
            </p:cNvCxnSpPr>
            <p:nvPr/>
          </p:nvCxnSpPr>
          <p:spPr bwMode="auto">
            <a:xfrm flipV="1">
              <a:off x="5917" y="3217"/>
              <a:ext cx="370" cy="342"/>
            </a:xfrm>
            <a:prstGeom prst="straightConnector1">
              <a:avLst/>
            </a:prstGeom>
            <a:noFill/>
            <a:ln w="28575">
              <a:solidFill>
                <a:srgbClr val="A5A5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8" name="AutoShape 49"/>
            <p:cNvCxnSpPr>
              <a:cxnSpLocks noChangeShapeType="1"/>
            </p:cNvCxnSpPr>
            <p:nvPr/>
          </p:nvCxnSpPr>
          <p:spPr bwMode="auto">
            <a:xfrm flipV="1">
              <a:off x="2927" y="3897"/>
              <a:ext cx="370" cy="342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9" name="AutoShape 50"/>
            <p:cNvCxnSpPr>
              <a:cxnSpLocks noChangeShapeType="1"/>
            </p:cNvCxnSpPr>
            <p:nvPr/>
          </p:nvCxnSpPr>
          <p:spPr bwMode="auto">
            <a:xfrm>
              <a:off x="2859" y="3897"/>
              <a:ext cx="454" cy="241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2" name="Image 51" descr="dessin ensemb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071938"/>
            <a:ext cx="26336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62" grpId="0" autoUpdateAnimBg="0"/>
      <p:bldP spid="77064" grpId="0" autoUpdateAnimBg="0"/>
      <p:bldP spid="77065" grpId="0" autoUpdateAnimBg="0"/>
      <p:bldP spid="77071" grpId="0" autoUpdateAnimBg="0"/>
      <p:bldP spid="77072" grpId="0" autoUpdateAnimBg="0"/>
      <p:bldP spid="7708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0"/>
          <p:cNvSpPr txBox="1">
            <a:spLocks noChangeArrowheads="1"/>
          </p:cNvSpPr>
          <p:nvPr/>
        </p:nvSpPr>
        <p:spPr bwMode="auto">
          <a:xfrm>
            <a:off x="1643063" y="714375"/>
            <a:ext cx="6632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II – DIFFERENTS TYPES DE DESSINS</a:t>
            </a:r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0" y="1600200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II.3. LE DESSIN DE DEFINITION : </a:t>
            </a:r>
            <a:r>
              <a:rPr lang="fr-FR" altLang="fr-FR" sz="1600" b="0" u="sng">
                <a:solidFill>
                  <a:schemeClr val="accent2"/>
                </a:solidFill>
              </a:rPr>
              <a:t>(Exemple : Le bras de la butée, repère 01) :</a:t>
            </a:r>
            <a:r>
              <a:rPr lang="fr-FR" altLang="fr-FR" sz="1600" u="sng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0979" name="Rectangle 83"/>
          <p:cNvSpPr>
            <a:spLocks noChangeArrowheads="1"/>
          </p:cNvSpPr>
          <p:nvPr/>
        </p:nvSpPr>
        <p:spPr bwMode="auto">
          <a:xfrm>
            <a:off x="5286375" y="2786063"/>
            <a:ext cx="3571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Définir </a:t>
            </a:r>
            <a:r>
              <a:rPr lang="fr-FR" altLang="fr-FR" sz="1600">
                <a:solidFill>
                  <a:srgbClr val="FF0000"/>
                </a:solidFill>
                <a:cs typeface="Times New Roman" panose="02020603050405020304" pitchFamily="18" charset="0"/>
              </a:rPr>
              <a:t>toutes les formes et les dimensions (cotation) d’une pièce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de l’objet en vue de sa </a:t>
            </a:r>
            <a:r>
              <a:rPr lang="fr-FR" altLang="fr-FR" sz="1600" b="0">
                <a:solidFill>
                  <a:srgbClr val="FF0000"/>
                </a:solidFill>
                <a:cs typeface="Times New Roman" panose="02020603050405020304" pitchFamily="18" charset="0"/>
              </a:rPr>
              <a:t>fabrication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. Il fait foi lors du contrôle de la pièce.</a:t>
            </a:r>
          </a:p>
        </p:txBody>
      </p:sp>
      <p:sp>
        <p:nvSpPr>
          <p:cNvPr id="80987" name="AutoShape 91">
            <a:hlinkClick r:id="rId2" action="ppaction://hlinkpres?slideindex=2&amp;slidetitle=Diapositive 2" highlightClick="1"/>
          </p:cNvPr>
          <p:cNvSpPr>
            <a:spLocks noChangeArrowheads="1"/>
          </p:cNvSpPr>
          <p:nvPr/>
        </p:nvSpPr>
        <p:spPr bwMode="auto">
          <a:xfrm>
            <a:off x="7143750" y="5286375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grpSp>
        <p:nvGrpSpPr>
          <p:cNvPr id="2" name="Groupe 8"/>
          <p:cNvGrpSpPr>
            <a:grpSpLocks/>
          </p:cNvGrpSpPr>
          <p:nvPr/>
        </p:nvGrpSpPr>
        <p:grpSpPr bwMode="auto">
          <a:xfrm>
            <a:off x="642938" y="2000250"/>
            <a:ext cx="4597400" cy="4000500"/>
            <a:chOff x="642910" y="2000240"/>
            <a:chExt cx="4597400" cy="4000528"/>
          </a:xfrm>
        </p:grpSpPr>
        <p:pic>
          <p:nvPicPr>
            <p:cNvPr id="717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99"/>
            <a:stretch>
              <a:fillRect/>
            </a:stretch>
          </p:blipFill>
          <p:spPr bwMode="auto">
            <a:xfrm>
              <a:off x="642910" y="2000240"/>
              <a:ext cx="4597400" cy="399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286116" y="5643578"/>
              <a:ext cx="1428760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78" grpId="0" autoUpdateAnimBg="0"/>
      <p:bldP spid="80979" grpId="0" autoUpdateAnimBg="0"/>
      <p:bldP spid="8098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81"/>
          <p:cNvSpPr txBox="1">
            <a:spLocks noChangeArrowheads="1"/>
          </p:cNvSpPr>
          <p:nvPr/>
        </p:nvSpPr>
        <p:spPr bwMode="auto">
          <a:xfrm>
            <a:off x="1571625" y="857250"/>
            <a:ext cx="6632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II – DIFFERENTS TYPES DE DESSINS</a:t>
            </a:r>
          </a:p>
        </p:txBody>
      </p:sp>
      <p:sp>
        <p:nvSpPr>
          <p:cNvPr id="84027" name="Text Box 1083"/>
          <p:cNvSpPr txBox="1">
            <a:spLocks noChangeArrowheads="1"/>
          </p:cNvSpPr>
          <p:nvPr/>
        </p:nvSpPr>
        <p:spPr bwMode="auto">
          <a:xfrm>
            <a:off x="0" y="1500188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II.4. LE DESSIN EN PERSPECTIVE :</a:t>
            </a:r>
          </a:p>
        </p:txBody>
      </p:sp>
      <p:sp>
        <p:nvSpPr>
          <p:cNvPr id="84028" name="Rectangle 1084"/>
          <p:cNvSpPr>
            <a:spLocks noChangeArrowheads="1"/>
          </p:cNvSpPr>
          <p:nvPr/>
        </p:nvSpPr>
        <p:spPr bwMode="auto">
          <a:xfrm>
            <a:off x="4286250" y="1714500"/>
            <a:ext cx="4643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>
                <a:solidFill>
                  <a:schemeClr val="tx1"/>
                </a:solidFill>
                <a:cs typeface="Times New Roman" panose="02020603050405020304" pitchFamily="18" charset="0"/>
              </a:rPr>
              <a:t>Perspective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: objet </a:t>
            </a:r>
            <a:r>
              <a:rPr lang="fr-FR" altLang="fr-FR" sz="1600">
                <a:solidFill>
                  <a:srgbClr val="FF0000"/>
                </a:solidFill>
                <a:cs typeface="Times New Roman" panose="02020603050405020304" pitchFamily="18" charset="0"/>
              </a:rPr>
              <a:t>en volume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(3 D). 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Les dimensions ne sont pas respectées.</a:t>
            </a:r>
          </a:p>
        </p:txBody>
      </p:sp>
      <p:sp>
        <p:nvSpPr>
          <p:cNvPr id="84030" name="Text Box 1086"/>
          <p:cNvSpPr txBox="1">
            <a:spLocks noChangeArrowheads="1"/>
          </p:cNvSpPr>
          <p:nvPr/>
        </p:nvSpPr>
        <p:spPr bwMode="auto">
          <a:xfrm>
            <a:off x="0" y="3714750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II.5. LE DESSIN EN VUE ECLATEE :</a:t>
            </a:r>
          </a:p>
        </p:txBody>
      </p:sp>
      <p:sp>
        <p:nvSpPr>
          <p:cNvPr id="84031" name="Rectangle 1087"/>
          <p:cNvSpPr>
            <a:spLocks noChangeArrowheads="1"/>
          </p:cNvSpPr>
          <p:nvPr/>
        </p:nvSpPr>
        <p:spPr bwMode="auto">
          <a:xfrm>
            <a:off x="571500" y="4214813"/>
            <a:ext cx="3714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>
                <a:solidFill>
                  <a:schemeClr val="tx1"/>
                </a:solidFill>
                <a:cs typeface="Times New Roman" panose="02020603050405020304" pitchFamily="18" charset="0"/>
              </a:rPr>
              <a:t>Vue éclatée :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perspective des pièces décalées.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Elle permet de </a:t>
            </a:r>
            <a:r>
              <a:rPr lang="fr-FR" altLang="fr-FR" sz="1600" b="0">
                <a:solidFill>
                  <a:srgbClr val="FF0000"/>
                </a:solidFill>
                <a:cs typeface="Times New Roman" panose="02020603050405020304" pitchFamily="18" charset="0"/>
              </a:rPr>
              <a:t>mieux comprendre le fonctionnement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et le montage de l’objet. 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33366"/>
              </a:clrFrom>
              <a:clrTo>
                <a:srgbClr val="33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857375"/>
            <a:ext cx="19288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3366"/>
              </a:clrFrom>
              <a:clrTo>
                <a:srgbClr val="33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500313"/>
            <a:ext cx="40163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7" grpId="0" autoUpdateAnimBg="0"/>
      <p:bldP spid="84028" grpId="0" autoUpdateAnimBg="0"/>
      <p:bldP spid="84030" grpId="0" autoUpdateAnimBg="0"/>
      <p:bldP spid="840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2"/>
          <p:cNvSpPr txBox="1">
            <a:spLocks noChangeArrowheads="1"/>
          </p:cNvSpPr>
          <p:nvPr/>
        </p:nvSpPr>
        <p:spPr bwMode="auto">
          <a:xfrm>
            <a:off x="1643063" y="78581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IIi – les formats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4925" y="1052513"/>
            <a:ext cx="8956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</a:rPr>
              <a:t>Les dessins techniques sont représentés sur des feuilles de dimensions normalisées appelées : </a:t>
            </a:r>
            <a:r>
              <a:rPr lang="fr-FR" altLang="fr-FR" sz="1600">
                <a:solidFill>
                  <a:srgbClr val="FF0000"/>
                </a:solidFill>
              </a:rPr>
              <a:t>FORMATS</a:t>
            </a:r>
          </a:p>
        </p:txBody>
      </p:sp>
      <p:graphicFrame>
        <p:nvGraphicFramePr>
          <p:cNvPr id="8508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498"/>
              </p:ext>
            </p:extLst>
          </p:nvPr>
        </p:nvGraphicFramePr>
        <p:xfrm>
          <a:off x="184026" y="1966226"/>
          <a:ext cx="4038600" cy="3073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rgbClr val="FFFFFF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LONGUEUR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rgbClr val="FFFFFF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rgbClr val="FFFFFF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DIMENSIONS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(en mm)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rgbClr val="FFFFFF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088" name="Text Box 96"/>
          <p:cNvSpPr txBox="1">
            <a:spLocks noChangeArrowheads="1"/>
          </p:cNvSpPr>
          <p:nvPr/>
        </p:nvSpPr>
        <p:spPr bwMode="auto">
          <a:xfrm>
            <a:off x="5489575" y="4829175"/>
            <a:ext cx="2066925" cy="269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400" i="1" dirty="0">
                <a:solidFill>
                  <a:schemeClr val="tx1"/>
                </a:solidFill>
                <a:latin typeface="Arial" charset="0"/>
              </a:rPr>
              <a:t>Surface A0 (S</a:t>
            </a:r>
            <a:r>
              <a:rPr lang="fr-FR" sz="1400" i="1" baseline="-25000" dirty="0">
                <a:solidFill>
                  <a:schemeClr val="tx1"/>
                </a:solidFill>
                <a:latin typeface="Arial" charset="0"/>
              </a:rPr>
              <a:t>A0</a:t>
            </a:r>
            <a:r>
              <a:rPr lang="fr-FR" sz="1400" i="1" dirty="0">
                <a:solidFill>
                  <a:schemeClr val="tx1"/>
                </a:solidFill>
                <a:latin typeface="Arial" charset="0"/>
              </a:rPr>
              <a:t>) = 1m²</a:t>
            </a:r>
          </a:p>
        </p:txBody>
      </p:sp>
      <p:sp>
        <p:nvSpPr>
          <p:cNvPr id="85089" name="Text Box 97"/>
          <p:cNvSpPr txBox="1">
            <a:spLocks noChangeArrowheads="1"/>
          </p:cNvSpPr>
          <p:nvPr/>
        </p:nvSpPr>
        <p:spPr bwMode="auto">
          <a:xfrm>
            <a:off x="5345113" y="4213225"/>
            <a:ext cx="1157287" cy="288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400" i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fr-FR" sz="1400" i="1" baseline="-25000" dirty="0">
                <a:solidFill>
                  <a:schemeClr val="tx1"/>
                </a:solidFill>
                <a:latin typeface="Arial" charset="0"/>
              </a:rPr>
              <a:t>A1</a:t>
            </a:r>
            <a:r>
              <a:rPr lang="fr-FR" sz="1400" i="1" dirty="0">
                <a:solidFill>
                  <a:schemeClr val="tx1"/>
                </a:solidFill>
                <a:latin typeface="Arial" charset="0"/>
              </a:rPr>
              <a:t>= (S</a:t>
            </a:r>
            <a:r>
              <a:rPr lang="fr-FR" sz="1400" i="1" baseline="-25000" dirty="0">
                <a:solidFill>
                  <a:schemeClr val="tx1"/>
                </a:solidFill>
                <a:latin typeface="Arial" charset="0"/>
              </a:rPr>
              <a:t>A0</a:t>
            </a:r>
            <a:r>
              <a:rPr lang="fr-FR" sz="1400" i="1" dirty="0">
                <a:solidFill>
                  <a:schemeClr val="tx1"/>
                </a:solidFill>
                <a:latin typeface="Arial" charset="0"/>
              </a:rPr>
              <a:t>)/2</a:t>
            </a:r>
          </a:p>
        </p:txBody>
      </p:sp>
      <p:sp>
        <p:nvSpPr>
          <p:cNvPr id="85090" name="Text Box 98"/>
          <p:cNvSpPr txBox="1">
            <a:spLocks noChangeArrowheads="1"/>
          </p:cNvSpPr>
          <p:nvPr/>
        </p:nvSpPr>
        <p:spPr bwMode="auto">
          <a:xfrm>
            <a:off x="76200" y="5214938"/>
            <a:ext cx="906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7313" indent="-87313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Blip>
                <a:blip r:embed="rId2"/>
              </a:buBlip>
            </a:pPr>
            <a:r>
              <a:rPr lang="fr-FR" altLang="fr-FR" sz="1600" i="1">
                <a:solidFill>
                  <a:schemeClr val="tx1"/>
                </a:solidFill>
              </a:rPr>
              <a:t> </a:t>
            </a:r>
            <a:r>
              <a:rPr lang="fr-FR" altLang="fr-FR" sz="1600" i="1" u="sng">
                <a:solidFill>
                  <a:schemeClr val="tx1"/>
                </a:solidFill>
                <a:cs typeface="Times New Roman" panose="02020603050405020304" pitchFamily="18" charset="0"/>
              </a:rPr>
              <a:t>Remarque :</a:t>
            </a: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 Un format directement inférieur s’obtient en </a:t>
            </a:r>
            <a:r>
              <a:rPr lang="fr-FR" altLang="fr-FR" sz="1600" i="1">
                <a:solidFill>
                  <a:schemeClr val="tx1"/>
                </a:solidFill>
                <a:cs typeface="Times New Roman" panose="02020603050405020304" pitchFamily="18" charset="0"/>
              </a:rPr>
              <a:t>divisant la longueur par </a:t>
            </a:r>
            <a:r>
              <a:rPr lang="fr-FR" altLang="fr-FR" sz="1600" i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2.</a:t>
            </a: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 (le A0 plié en deux dans sa longueur donne le A1).</a:t>
            </a:r>
          </a:p>
        </p:txBody>
      </p:sp>
      <p:sp>
        <p:nvSpPr>
          <p:cNvPr id="85091" name="Rectangle 99"/>
          <p:cNvSpPr>
            <a:spLocks noChangeArrowheads="1"/>
          </p:cNvSpPr>
          <p:nvPr/>
        </p:nvSpPr>
        <p:spPr bwMode="auto">
          <a:xfrm>
            <a:off x="34925" y="5713413"/>
            <a:ext cx="895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Le format du plan d’ensemble de la butée réglable (document 1) est ..………………...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6659563" y="5805488"/>
            <a:ext cx="187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</a:rPr>
              <a:t>Un FORMAT A3</a:t>
            </a:r>
            <a:endParaRPr lang="fr-FR" altLang="fr-FR" sz="1800" b="0">
              <a:solidFill>
                <a:srgbClr val="0000FF"/>
              </a:solidFill>
            </a:endParaRPr>
          </a:p>
        </p:txBody>
      </p:sp>
      <p:sp>
        <p:nvSpPr>
          <p:cNvPr id="85093" name="AutoShape 101">
            <a:hlinkClick r:id="rId3" action="ppaction://hlinkpres?slideindex=3&amp;slidetitle=Diapositive 3" highlightClick="1"/>
          </p:cNvPr>
          <p:cNvSpPr>
            <a:spLocks noChangeArrowheads="1"/>
          </p:cNvSpPr>
          <p:nvPr/>
        </p:nvSpPr>
        <p:spPr bwMode="auto">
          <a:xfrm>
            <a:off x="7215188" y="714375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grpSp>
        <p:nvGrpSpPr>
          <p:cNvPr id="2" name="Groupe 34"/>
          <p:cNvGrpSpPr>
            <a:grpSpLocks/>
          </p:cNvGrpSpPr>
          <p:nvPr/>
        </p:nvGrpSpPr>
        <p:grpSpPr bwMode="auto">
          <a:xfrm>
            <a:off x="4267200" y="1857375"/>
            <a:ext cx="4821238" cy="3370263"/>
            <a:chOff x="4267200" y="1857375"/>
            <a:chExt cx="4821238" cy="3370263"/>
          </a:xfrm>
        </p:grpSpPr>
        <p:grpSp>
          <p:nvGrpSpPr>
            <p:cNvPr id="9259" name="Group 95"/>
            <p:cNvGrpSpPr>
              <a:grpSpLocks/>
            </p:cNvGrpSpPr>
            <p:nvPr/>
          </p:nvGrpSpPr>
          <p:grpSpPr bwMode="auto">
            <a:xfrm>
              <a:off x="4267200" y="1857375"/>
              <a:ext cx="4821238" cy="3370263"/>
              <a:chOff x="2688" y="1248"/>
              <a:chExt cx="3037" cy="2123"/>
            </a:xfrm>
          </p:grpSpPr>
          <p:pic>
            <p:nvPicPr>
              <p:cNvPr id="9265" name="Picture 24" descr="F:\1PM_FRANCE\SECONDE\COURS\C101_Dessin technique\Images\format_couleur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248"/>
                <a:ext cx="3037" cy="2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66" name="Text Box 91"/>
              <p:cNvSpPr txBox="1">
                <a:spLocks noChangeArrowheads="1"/>
              </p:cNvSpPr>
              <p:nvPr/>
            </p:nvSpPr>
            <p:spPr bwMode="auto">
              <a:xfrm>
                <a:off x="2706" y="1664"/>
                <a:ext cx="2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fr-FR" altLang="fr-FR" sz="1200" i="1">
                    <a:solidFill>
                      <a:schemeClr val="tx1"/>
                    </a:solidFill>
                  </a:rPr>
                  <a:t>A3</a:t>
                </a:r>
              </a:p>
            </p:txBody>
          </p:sp>
          <p:sp>
            <p:nvSpPr>
              <p:cNvPr id="9267" name="Text Box 92"/>
              <p:cNvSpPr txBox="1">
                <a:spLocks noChangeArrowheads="1"/>
              </p:cNvSpPr>
              <p:nvPr/>
            </p:nvSpPr>
            <p:spPr bwMode="auto">
              <a:xfrm>
                <a:off x="2710" y="2040"/>
                <a:ext cx="2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fr-FR" altLang="fr-FR" sz="1200" i="1">
                    <a:solidFill>
                      <a:schemeClr val="tx1"/>
                    </a:solidFill>
                  </a:rPr>
                  <a:t>A2</a:t>
                </a:r>
              </a:p>
            </p:txBody>
          </p:sp>
          <p:sp>
            <p:nvSpPr>
              <p:cNvPr id="9268" name="Text Box 93"/>
              <p:cNvSpPr txBox="1">
                <a:spLocks noChangeArrowheads="1"/>
              </p:cNvSpPr>
              <p:nvPr/>
            </p:nvSpPr>
            <p:spPr bwMode="auto">
              <a:xfrm>
                <a:off x="2710" y="2424"/>
                <a:ext cx="2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fr-FR" altLang="fr-FR" sz="1200" i="1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9269" name="Text Box 94"/>
              <p:cNvSpPr txBox="1">
                <a:spLocks noChangeArrowheads="1"/>
              </p:cNvSpPr>
              <p:nvPr/>
            </p:nvSpPr>
            <p:spPr bwMode="auto">
              <a:xfrm>
                <a:off x="2710" y="2760"/>
                <a:ext cx="2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fr-FR" altLang="fr-FR" sz="1200" i="1">
                    <a:solidFill>
                      <a:schemeClr val="tx1"/>
                    </a:solidFill>
                  </a:rPr>
                  <a:t>A0</a:t>
                </a:r>
              </a:p>
            </p:txBody>
          </p:sp>
        </p:grpSp>
        <p:sp>
          <p:nvSpPr>
            <p:cNvPr id="17" name="Ellipse 16"/>
            <p:cNvSpPr/>
            <p:nvPr/>
          </p:nvSpPr>
          <p:spPr bwMode="auto">
            <a:xfrm>
              <a:off x="4284663" y="1881188"/>
              <a:ext cx="358775" cy="3603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fr-FR" dirty="0">
                  <a:solidFill>
                    <a:srgbClr val="FFFFFF"/>
                  </a:solidFill>
                  <a:latin typeface="Arial" charset="0"/>
                </a:rPr>
                <a:t>A</a:t>
              </a:r>
              <a:r>
                <a:rPr lang="fr-FR" sz="1600" dirty="0">
                  <a:solidFill>
                    <a:srgbClr val="FFFFFF"/>
                  </a:solidFill>
                  <a:latin typeface="Arial" charset="0"/>
                </a:rPr>
                <a:t>4</a:t>
              </a:r>
              <a:endParaRPr lang="fr-FR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9261" name="Ellipse 23"/>
            <p:cNvSpPr>
              <a:spLocks noChangeArrowheads="1"/>
            </p:cNvSpPr>
            <p:nvPr/>
          </p:nvSpPr>
          <p:spPr bwMode="auto">
            <a:xfrm>
              <a:off x="4283968" y="2492896"/>
              <a:ext cx="360040" cy="360040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solidFill>
                    <a:srgbClr val="FFFFFF"/>
                  </a:solidFill>
                </a:rPr>
                <a:t>A</a:t>
              </a:r>
              <a:r>
                <a:rPr lang="fr-FR" altLang="fr-FR" sz="1600">
                  <a:solidFill>
                    <a:srgbClr val="FFFFFF"/>
                  </a:solidFill>
                </a:rPr>
                <a:t>3</a:t>
              </a:r>
              <a:endParaRPr lang="fr-FR" altLang="fr-FR">
                <a:solidFill>
                  <a:srgbClr val="FFFFFF"/>
                </a:solidFill>
              </a:endParaRPr>
            </a:p>
          </p:txBody>
        </p:sp>
        <p:sp>
          <p:nvSpPr>
            <p:cNvPr id="31" name="Ellipse 30"/>
            <p:cNvSpPr/>
            <p:nvPr/>
          </p:nvSpPr>
          <p:spPr bwMode="auto">
            <a:xfrm>
              <a:off x="4284663" y="3033713"/>
              <a:ext cx="358775" cy="35877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fr-FR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lang="fr-FR" sz="1600" dirty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fr-FR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4284663" y="4221163"/>
              <a:ext cx="358775" cy="36036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fr-FR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lang="fr-FR" sz="1600" dirty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fr-FR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4284663" y="3644900"/>
              <a:ext cx="358775" cy="3603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fr-FR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lang="fr-FR" sz="1600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fr-FR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5" grpId="0" autoUpdateAnimBg="0"/>
      <p:bldP spid="85088" grpId="0" animBg="1" autoUpdateAnimBg="0"/>
      <p:bldP spid="85089" grpId="0" animBg="1" autoUpdateAnimBg="0"/>
      <p:bldP spid="85090" grpId="0" autoUpdateAnimBg="0"/>
      <p:bldP spid="85091" grpId="0" autoUpdateAnimBg="0"/>
      <p:bldP spid="5134" grpId="0" autoUpdateAnimBg="0"/>
      <p:bldP spid="8509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0"/>
          <p:cNvSpPr txBox="1">
            <a:spLocks noChangeArrowheads="1"/>
          </p:cNvSpPr>
          <p:nvPr/>
        </p:nvSpPr>
        <p:spPr bwMode="auto">
          <a:xfrm>
            <a:off x="1214438" y="7159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Iv – les ELEMENTS PERMANENTS</a:t>
            </a:r>
          </a:p>
        </p:txBody>
      </p:sp>
      <p:sp>
        <p:nvSpPr>
          <p:cNvPr id="10243" name="Rectangle 71"/>
          <p:cNvSpPr>
            <a:spLocks noChangeArrowheads="1"/>
          </p:cNvSpPr>
          <p:nvPr/>
        </p:nvSpPr>
        <p:spPr bwMode="auto">
          <a:xfrm>
            <a:off x="2057400" y="1130300"/>
            <a:ext cx="49879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400" b="0">
                <a:solidFill>
                  <a:schemeClr val="tx1"/>
                </a:solidFill>
                <a:cs typeface="Times New Roman" panose="02020603050405020304" pitchFamily="18" charset="0"/>
              </a:rPr>
              <a:t>Voir plan d’ensemble de la butée réglable (Document 1).</a:t>
            </a:r>
            <a:r>
              <a:rPr lang="fr-FR" altLang="fr-FR" sz="14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088" name="AutoShape 72">
            <a:hlinkClick r:id="rId2" action="ppaction://hlinkpres?slideindex=3&amp;slidetitle=Diapositive 3" highlightClick="1"/>
          </p:cNvPr>
          <p:cNvSpPr>
            <a:spLocks noChangeArrowheads="1"/>
          </p:cNvSpPr>
          <p:nvPr/>
        </p:nvSpPr>
        <p:spPr bwMode="auto">
          <a:xfrm>
            <a:off x="7696200" y="1066800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sp>
        <p:nvSpPr>
          <p:cNvPr id="86089" name="Text Box 73"/>
          <p:cNvSpPr txBox="1">
            <a:spLocks noChangeArrowheads="1"/>
          </p:cNvSpPr>
          <p:nvPr/>
        </p:nvSpPr>
        <p:spPr bwMode="auto">
          <a:xfrm>
            <a:off x="0" y="1739900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IV.1. LE CADRE :</a:t>
            </a:r>
          </a:p>
        </p:txBody>
      </p:sp>
      <p:sp>
        <p:nvSpPr>
          <p:cNvPr id="86090" name="Rectangle 74"/>
          <p:cNvSpPr>
            <a:spLocks noChangeArrowheads="1"/>
          </p:cNvSpPr>
          <p:nvPr/>
        </p:nvSpPr>
        <p:spPr bwMode="auto">
          <a:xfrm>
            <a:off x="0" y="1981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Il se situe à </a:t>
            </a:r>
            <a:r>
              <a:rPr lang="fr-FR" altLang="fr-FR" sz="1600">
                <a:solidFill>
                  <a:schemeClr val="tx1"/>
                </a:solidFill>
                <a:cs typeface="Times New Roman" panose="02020603050405020304" pitchFamily="18" charset="0"/>
              </a:rPr>
              <a:t>10 mm du bord de la feuille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pour les formats courants (A4, A3, A2).</a:t>
            </a:r>
          </a:p>
        </p:txBody>
      </p:sp>
      <p:sp>
        <p:nvSpPr>
          <p:cNvPr id="86091" name="Text Box 75"/>
          <p:cNvSpPr txBox="1">
            <a:spLocks noChangeArrowheads="1"/>
          </p:cNvSpPr>
          <p:nvPr/>
        </p:nvSpPr>
        <p:spPr bwMode="auto">
          <a:xfrm>
            <a:off x="0" y="2819400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IV.2. LES COORDONNEES :</a:t>
            </a:r>
          </a:p>
        </p:txBody>
      </p:sp>
      <p:sp>
        <p:nvSpPr>
          <p:cNvPr id="86092" name="Rectangle 76"/>
          <p:cNvSpPr>
            <a:spLocks noChangeArrowheads="1"/>
          </p:cNvSpPr>
          <p:nvPr/>
        </p:nvSpPr>
        <p:spPr bwMode="auto">
          <a:xfrm>
            <a:off x="0" y="30607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Elles permettent </a:t>
            </a:r>
            <a:r>
              <a:rPr lang="fr-FR" altLang="fr-FR" sz="1600">
                <a:solidFill>
                  <a:schemeClr val="tx1"/>
                </a:solidFill>
                <a:cs typeface="Times New Roman" panose="02020603050405020304" pitchFamily="18" charset="0"/>
              </a:rPr>
              <a:t>la localisation</a:t>
            </a:r>
            <a:r>
              <a:rPr lang="fr-FR" altLang="fr-FR" sz="1600" b="0">
                <a:solidFill>
                  <a:schemeClr val="tx1"/>
                </a:solidFill>
                <a:cs typeface="Times New Roman" panose="02020603050405020304" pitchFamily="18" charset="0"/>
              </a:rPr>
              <a:t> d’un détail du dessin.</a:t>
            </a:r>
          </a:p>
        </p:txBody>
      </p:sp>
      <p:sp>
        <p:nvSpPr>
          <p:cNvPr id="86093" name="Rectangle 77"/>
          <p:cNvSpPr>
            <a:spLocks noChangeArrowheads="1"/>
          </p:cNvSpPr>
          <p:nvPr/>
        </p:nvSpPr>
        <p:spPr bwMode="auto">
          <a:xfrm>
            <a:off x="0" y="3463925"/>
            <a:ext cx="89566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Exemple : Le patin haut (repère 04) de la butée réglable se situe …………………………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6300788" y="3500438"/>
            <a:ext cx="231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</a:rPr>
              <a:t>En H2 sur le dessin</a:t>
            </a:r>
            <a:endParaRPr lang="fr-FR" altLang="fr-FR" sz="1800" b="0">
              <a:solidFill>
                <a:srgbClr val="0000FF"/>
              </a:solidFill>
            </a:endParaRPr>
          </a:p>
        </p:txBody>
      </p:sp>
      <p:sp>
        <p:nvSpPr>
          <p:cNvPr id="86095" name="Text Box 79"/>
          <p:cNvSpPr txBox="1">
            <a:spLocks noChangeArrowheads="1"/>
          </p:cNvSpPr>
          <p:nvPr/>
        </p:nvSpPr>
        <p:spPr bwMode="auto">
          <a:xfrm>
            <a:off x="0" y="4329113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1600" u="sng">
                <a:solidFill>
                  <a:schemeClr val="accent2"/>
                </a:solidFill>
              </a:rPr>
              <a:t>IV.3. LE REPERE D’ORIENTATION :</a:t>
            </a: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0" y="4600575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Il permet d’orienter le dessin. Il doit toujours être dirigé vers soi.</a:t>
            </a:r>
          </a:p>
        </p:txBody>
      </p:sp>
      <p:pic>
        <p:nvPicPr>
          <p:cNvPr id="86097" name="Picture 81" descr="rep d'ori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r="10291" b="2895"/>
          <a:stretch>
            <a:fillRect/>
          </a:stretch>
        </p:blipFill>
        <p:spPr bwMode="auto">
          <a:xfrm>
            <a:off x="3895725" y="4170363"/>
            <a:ext cx="390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88" grpId="0" animBg="1" autoUpdateAnimBg="0"/>
      <p:bldP spid="86089" grpId="0" autoUpdateAnimBg="0"/>
      <p:bldP spid="86090" grpId="0" autoUpdateAnimBg="0"/>
      <p:bldP spid="86091" grpId="0" autoUpdateAnimBg="0"/>
      <p:bldP spid="86092" grpId="0" autoUpdateAnimBg="0"/>
      <p:bldP spid="86093" grpId="0" autoUpdateAnimBg="0"/>
      <p:bldP spid="5134" grpId="0" autoUpdateAnimBg="0"/>
      <p:bldP spid="86095" grpId="0" autoUpdateAnimBg="0"/>
      <p:bldP spid="860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0"/>
          <p:cNvSpPr txBox="1">
            <a:spLocks noChangeArrowheads="1"/>
          </p:cNvSpPr>
          <p:nvPr/>
        </p:nvSpPr>
        <p:spPr bwMode="auto">
          <a:xfrm>
            <a:off x="1500188" y="787400"/>
            <a:ext cx="6632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 – L’Échelle</a:t>
            </a:r>
          </a:p>
        </p:txBody>
      </p:sp>
      <p:sp>
        <p:nvSpPr>
          <p:cNvPr id="87152" name="Rectangle 112"/>
          <p:cNvSpPr>
            <a:spLocks noChangeArrowheads="1"/>
          </p:cNvSpPr>
          <p:nvPr/>
        </p:nvSpPr>
        <p:spPr bwMode="auto">
          <a:xfrm>
            <a:off x="123825" y="1587500"/>
            <a:ext cx="8867775" cy="9271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800" i="1" dirty="0">
                <a:solidFill>
                  <a:srgbClr val="0000FF"/>
                </a:solidFill>
              </a:rPr>
              <a:t>L’échelle d’un dessin est le rapport entre les dimensions mesurées sur le dessin et les dimensions réelles de l’objet.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295400" y="2657475"/>
            <a:ext cx="6553200" cy="1066800"/>
            <a:chOff x="1200" y="1872"/>
            <a:chExt cx="3408" cy="672"/>
          </a:xfrm>
          <a:solidFill>
            <a:srgbClr val="DDDDDD"/>
          </a:solidFill>
        </p:grpSpPr>
        <p:sp>
          <p:nvSpPr>
            <p:cNvPr id="11281" name="Rectangle 113"/>
            <p:cNvSpPr>
              <a:spLocks noChangeArrowheads="1"/>
            </p:cNvSpPr>
            <p:nvPr/>
          </p:nvSpPr>
          <p:spPr bwMode="auto">
            <a:xfrm>
              <a:off x="1200" y="1872"/>
              <a:ext cx="3408" cy="6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fr-FR" altLang="fr-FR" sz="1800" i="1">
                  <a:solidFill>
                    <a:schemeClr val="tx1"/>
                  </a:solidFill>
                </a:rPr>
                <a:t>Echelle =</a:t>
              </a:r>
              <a:r>
                <a:rPr lang="fr-FR" altLang="fr-FR" sz="1800" i="1">
                  <a:solidFill>
                    <a:srgbClr val="0000FF"/>
                  </a:solidFill>
                </a:rPr>
                <a:t>                  </a:t>
              </a:r>
            </a:p>
          </p:txBody>
        </p:sp>
        <p:sp>
          <p:nvSpPr>
            <p:cNvPr id="11282" name="Line 114"/>
            <p:cNvSpPr>
              <a:spLocks noChangeShapeType="1"/>
            </p:cNvSpPr>
            <p:nvPr/>
          </p:nvSpPr>
          <p:spPr bwMode="auto">
            <a:xfrm>
              <a:off x="1944" y="2232"/>
              <a:ext cx="256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7155" name="Rectangle 115"/>
          <p:cNvSpPr>
            <a:spLocks noChangeArrowheads="1"/>
          </p:cNvSpPr>
          <p:nvPr/>
        </p:nvSpPr>
        <p:spPr bwMode="auto">
          <a:xfrm>
            <a:off x="2590800" y="2590800"/>
            <a:ext cx="5257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2400" i="1">
                <a:solidFill>
                  <a:srgbClr val="0000FF"/>
                </a:solidFill>
              </a:rPr>
              <a:t>Dimension mesurée sur le dessin</a:t>
            </a:r>
          </a:p>
        </p:txBody>
      </p:sp>
      <p:sp>
        <p:nvSpPr>
          <p:cNvPr id="87156" name="Rectangle 116"/>
          <p:cNvSpPr>
            <a:spLocks noChangeArrowheads="1"/>
          </p:cNvSpPr>
          <p:nvPr/>
        </p:nvSpPr>
        <p:spPr bwMode="auto">
          <a:xfrm>
            <a:off x="3429000" y="3084513"/>
            <a:ext cx="35052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2400" i="1">
                <a:solidFill>
                  <a:srgbClr val="0000FF"/>
                </a:solidFill>
              </a:rPr>
              <a:t>Dimension réelle</a:t>
            </a:r>
          </a:p>
        </p:txBody>
      </p:sp>
      <p:sp>
        <p:nvSpPr>
          <p:cNvPr id="87159" name="Rectangle 119"/>
          <p:cNvSpPr>
            <a:spLocks noChangeArrowheads="1"/>
          </p:cNvSpPr>
          <p:nvPr/>
        </p:nvSpPr>
        <p:spPr bwMode="auto">
          <a:xfrm>
            <a:off x="0" y="3951288"/>
            <a:ext cx="8956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Ecriture d’une échelle dans un cartouche : …….……….…………….. (Exemple : Echelle 1:10)</a:t>
            </a:r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4165600" y="4017963"/>
            <a:ext cx="4216400" cy="798512"/>
            <a:chOff x="2624" y="2729"/>
            <a:chExt cx="2656" cy="503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624" y="2729"/>
              <a:ext cx="1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Echelle ……….</a:t>
              </a:r>
              <a:endParaRPr lang="fr-FR" altLang="fr-FR" sz="1800" b="0">
                <a:solidFill>
                  <a:srgbClr val="0000FF"/>
                </a:solidFill>
              </a:endParaRPr>
            </a:p>
          </p:txBody>
        </p:sp>
        <p:sp>
          <p:nvSpPr>
            <p:cNvPr id="11280" name="AutoShape 121"/>
            <p:cNvSpPr>
              <a:spLocks/>
            </p:cNvSpPr>
            <p:nvPr/>
          </p:nvSpPr>
          <p:spPr bwMode="auto">
            <a:xfrm>
              <a:off x="3792" y="2968"/>
              <a:ext cx="1488" cy="264"/>
            </a:xfrm>
            <a:prstGeom prst="callout2">
              <a:avLst>
                <a:gd name="adj1" fmla="val 27273"/>
                <a:gd name="adj2" fmla="val -3227"/>
                <a:gd name="adj3" fmla="val 27273"/>
                <a:gd name="adj4" fmla="val -17273"/>
                <a:gd name="adj5" fmla="val -27273"/>
                <a:gd name="adj6" fmla="val -26343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Rapport d’échelle</a:t>
              </a:r>
            </a:p>
          </p:txBody>
        </p:sp>
      </p:grpSp>
      <p:sp>
        <p:nvSpPr>
          <p:cNvPr id="87163" name="Rectangle 123"/>
          <p:cNvSpPr>
            <a:spLocks noChangeArrowheads="1"/>
          </p:cNvSpPr>
          <p:nvPr/>
        </p:nvSpPr>
        <p:spPr bwMode="auto">
          <a:xfrm>
            <a:off x="0" y="4714875"/>
            <a:ext cx="2209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>
                <a:solidFill>
                  <a:schemeClr val="tx1"/>
                </a:solidFill>
              </a:rPr>
              <a:t>Echelle </a:t>
            </a:r>
            <a:r>
              <a:rPr lang="fr-FR" altLang="fr-FR" sz="1600">
                <a:solidFill>
                  <a:schemeClr val="tx1"/>
                </a:solidFill>
              </a:rPr>
              <a:t>1:1</a:t>
            </a:r>
            <a:r>
              <a:rPr lang="fr-FR" altLang="fr-FR" sz="1600" b="0">
                <a:solidFill>
                  <a:schemeClr val="tx1"/>
                </a:solidFill>
              </a:rPr>
              <a:t>, pour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924050" y="479266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</a:rPr>
              <a:t>la vraie grandeur</a:t>
            </a:r>
          </a:p>
        </p:txBody>
      </p:sp>
      <p:sp>
        <p:nvSpPr>
          <p:cNvPr id="87165" name="Rectangle 125"/>
          <p:cNvSpPr>
            <a:spLocks noChangeArrowheads="1"/>
          </p:cNvSpPr>
          <p:nvPr/>
        </p:nvSpPr>
        <p:spPr bwMode="auto">
          <a:xfrm>
            <a:off x="0" y="5248275"/>
            <a:ext cx="2209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Echelle </a:t>
            </a:r>
            <a:r>
              <a:rPr lang="fr-FR" altLang="fr-FR" sz="1600" i="1">
                <a:solidFill>
                  <a:schemeClr val="tx1"/>
                </a:solidFill>
              </a:rPr>
              <a:t>1:x</a:t>
            </a:r>
            <a:r>
              <a:rPr lang="fr-FR" altLang="fr-FR" sz="1600" b="0" i="1">
                <a:solidFill>
                  <a:schemeClr val="tx1"/>
                </a:solidFill>
              </a:rPr>
              <a:t>, pour 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36750" y="5326063"/>
            <a:ext cx="407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la réduction (exemple : Echelle 1:2)</a:t>
            </a:r>
            <a:r>
              <a:rPr lang="fr-FR" altLang="fr-FR" sz="180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87167" name="Rectangle 127"/>
          <p:cNvSpPr>
            <a:spLocks noChangeArrowheads="1"/>
          </p:cNvSpPr>
          <p:nvPr/>
        </p:nvSpPr>
        <p:spPr bwMode="auto">
          <a:xfrm>
            <a:off x="0" y="5781675"/>
            <a:ext cx="2209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Echelle </a:t>
            </a:r>
            <a:r>
              <a:rPr lang="fr-FR" altLang="fr-FR" sz="1600" i="1">
                <a:solidFill>
                  <a:schemeClr val="tx1"/>
                </a:solidFill>
              </a:rPr>
              <a:t>x:1</a:t>
            </a:r>
            <a:r>
              <a:rPr lang="fr-FR" altLang="fr-FR" sz="1600" b="0" i="1">
                <a:solidFill>
                  <a:schemeClr val="tx1"/>
                </a:solidFill>
              </a:rPr>
              <a:t>, pour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36750" y="5859463"/>
            <a:ext cx="459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l’agrandissement (exemple : Echelle 2:1)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52" grpId="0" animBg="1" autoUpdateAnimBg="0"/>
      <p:bldP spid="87155" grpId="0"/>
      <p:bldP spid="87156" grpId="0"/>
      <p:bldP spid="87159" grpId="0" autoUpdateAnimBg="0"/>
      <p:bldP spid="87163" grpId="0" autoUpdateAnimBg="0"/>
      <p:bldP spid="5134" grpId="0" autoUpdateAnimBg="0"/>
      <p:bldP spid="87165" grpId="0" autoUpdateAnimBg="0"/>
      <p:bldP spid="3" grpId="0" autoUpdateAnimBg="0"/>
      <p:bldP spid="87167" grpId="0" autoUpdateAnimBg="0"/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56" name="Picture 92" descr="F:\1PM_FRANCE\SECONDE\COURS\C101_Dessin technique\Images\re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0" b="-5264"/>
          <a:stretch>
            <a:fillRect/>
          </a:stretch>
        </p:blipFill>
        <p:spPr bwMode="auto">
          <a:xfrm>
            <a:off x="3221038" y="5291138"/>
            <a:ext cx="42719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61"/>
          <p:cNvSpPr txBox="1">
            <a:spLocks noChangeArrowheads="1"/>
          </p:cNvSpPr>
          <p:nvPr/>
        </p:nvSpPr>
        <p:spPr bwMode="auto">
          <a:xfrm>
            <a:off x="1828800" y="59531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 – L’Échelle</a:t>
            </a:r>
          </a:p>
        </p:txBody>
      </p:sp>
      <p:grpSp>
        <p:nvGrpSpPr>
          <p:cNvPr id="12292" name="Group 67"/>
          <p:cNvGrpSpPr>
            <a:grpSpLocks/>
          </p:cNvGrpSpPr>
          <p:nvPr/>
        </p:nvGrpSpPr>
        <p:grpSpPr bwMode="auto">
          <a:xfrm>
            <a:off x="1295400" y="1381125"/>
            <a:ext cx="6553200" cy="1133475"/>
            <a:chOff x="816" y="870"/>
            <a:chExt cx="4128" cy="714"/>
          </a:xfrm>
          <a:solidFill>
            <a:srgbClr val="DDDDDD"/>
          </a:solidFill>
        </p:grpSpPr>
        <p:grpSp>
          <p:nvGrpSpPr>
            <p:cNvPr id="12312" name="Group 62"/>
            <p:cNvGrpSpPr>
              <a:grpSpLocks/>
            </p:cNvGrpSpPr>
            <p:nvPr/>
          </p:nvGrpSpPr>
          <p:grpSpPr bwMode="auto">
            <a:xfrm>
              <a:off x="816" y="912"/>
              <a:ext cx="4128" cy="672"/>
              <a:chOff x="1200" y="1872"/>
              <a:chExt cx="3408" cy="672"/>
            </a:xfrm>
            <a:grpFill/>
          </p:grpSpPr>
          <p:sp>
            <p:nvSpPr>
              <p:cNvPr id="12315" name="Rectangle 63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408" cy="6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lstStyle>
                <a:lvl1pPr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146175" algn="l"/>
                  </a:tabLst>
                  <a:defRPr sz="2000" b="1">
                    <a:solidFill>
                      <a:srgbClr val="CC00CC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fr-FR" altLang="fr-FR" sz="1800" i="1">
                    <a:solidFill>
                      <a:schemeClr val="tx1"/>
                    </a:solidFill>
                  </a:rPr>
                  <a:t>Echelle =</a:t>
                </a:r>
                <a:r>
                  <a:rPr lang="fr-FR" altLang="fr-FR" sz="1800" i="1">
                    <a:solidFill>
                      <a:srgbClr val="0000FF"/>
                    </a:solidFill>
                  </a:rPr>
                  <a:t>                  </a:t>
                </a:r>
              </a:p>
            </p:txBody>
          </p:sp>
          <p:sp>
            <p:nvSpPr>
              <p:cNvPr id="12316" name="Line 64"/>
              <p:cNvSpPr>
                <a:spLocks noChangeShapeType="1"/>
              </p:cNvSpPr>
              <p:nvPr/>
            </p:nvSpPr>
            <p:spPr bwMode="auto">
              <a:xfrm>
                <a:off x="1944" y="2232"/>
                <a:ext cx="256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313" name="Rectangle 65"/>
            <p:cNvSpPr>
              <a:spLocks noChangeArrowheads="1"/>
            </p:cNvSpPr>
            <p:nvPr/>
          </p:nvSpPr>
          <p:spPr bwMode="auto">
            <a:xfrm>
              <a:off x="1632" y="870"/>
              <a:ext cx="3312" cy="40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fr-FR" altLang="fr-FR" sz="2400" i="1">
                  <a:solidFill>
                    <a:srgbClr val="0000FF"/>
                  </a:solidFill>
                </a:rPr>
                <a:t>Dimension mesurée sur le dessin</a:t>
              </a:r>
            </a:p>
          </p:txBody>
        </p:sp>
        <p:sp>
          <p:nvSpPr>
            <p:cNvPr id="12314" name="Rectangle 66"/>
            <p:cNvSpPr>
              <a:spLocks noChangeArrowheads="1"/>
            </p:cNvSpPr>
            <p:nvPr/>
          </p:nvSpPr>
          <p:spPr bwMode="auto">
            <a:xfrm>
              <a:off x="2160" y="1181"/>
              <a:ext cx="2208" cy="40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6175" algn="l"/>
                </a:tabLs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fr-FR" altLang="fr-FR" sz="2400" i="1">
                  <a:solidFill>
                    <a:srgbClr val="0000FF"/>
                  </a:solidFill>
                </a:rPr>
                <a:t>Dimension réelle</a:t>
              </a:r>
            </a:p>
          </p:txBody>
        </p:sp>
      </p:grpSp>
      <p:sp>
        <p:nvSpPr>
          <p:cNvPr id="88132" name="Rectangle 68"/>
          <p:cNvSpPr>
            <a:spLocks noChangeArrowheads="1"/>
          </p:cNvSpPr>
          <p:nvPr/>
        </p:nvSpPr>
        <p:spPr bwMode="auto">
          <a:xfrm>
            <a:off x="0" y="2587625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</a:rPr>
              <a:t>Déterminer l’échelle du dessin ci-dessous de la butée réglable :</a:t>
            </a:r>
          </a:p>
        </p:txBody>
      </p:sp>
      <p:sp>
        <p:nvSpPr>
          <p:cNvPr id="88133" name="Rectangle 69"/>
          <p:cNvSpPr>
            <a:spLocks noChangeArrowheads="1"/>
          </p:cNvSpPr>
          <p:nvPr/>
        </p:nvSpPr>
        <p:spPr bwMode="auto">
          <a:xfrm>
            <a:off x="457200" y="3046413"/>
            <a:ext cx="47244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None/>
            </a:pPr>
            <a:r>
              <a:rPr lang="fr-FR" altLang="fr-FR" sz="1600" b="0">
                <a:solidFill>
                  <a:schemeClr val="tx1"/>
                </a:solidFill>
              </a:rPr>
              <a:t>- Longueur réelle : ……………………………… </a:t>
            </a:r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457200" y="3505200"/>
            <a:ext cx="8229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None/>
            </a:pPr>
            <a:r>
              <a:rPr lang="fr-FR" altLang="fr-FR" sz="1600" b="0">
                <a:solidFill>
                  <a:schemeClr val="tx1"/>
                </a:solidFill>
              </a:rPr>
              <a:t>- Longueur dessinée </a:t>
            </a:r>
            <a:r>
              <a:rPr lang="fr-FR" altLang="fr-FR" sz="1600">
                <a:solidFill>
                  <a:schemeClr val="tx1"/>
                </a:solidFill>
              </a:rPr>
              <a:t>(mesurée sur le dessin)</a:t>
            </a:r>
            <a:r>
              <a:rPr lang="fr-FR" altLang="fr-FR" sz="1600" b="0">
                <a:solidFill>
                  <a:schemeClr val="tx1"/>
                </a:solidFill>
              </a:rPr>
              <a:t> : ……………………………… </a:t>
            </a:r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457200" y="4038600"/>
            <a:ext cx="8229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None/>
            </a:pPr>
            <a:r>
              <a:rPr lang="fr-FR" altLang="fr-FR" sz="1600" b="0">
                <a:solidFill>
                  <a:schemeClr val="tx1"/>
                </a:solidFill>
              </a:rPr>
              <a:t>- Echelle : …………=</a:t>
            </a:r>
          </a:p>
        </p:txBody>
      </p:sp>
      <p:sp>
        <p:nvSpPr>
          <p:cNvPr id="10249" name="Oval 87"/>
          <p:cNvSpPr>
            <a:spLocks noChangeArrowheads="1"/>
          </p:cNvSpPr>
          <p:nvPr/>
        </p:nvSpPr>
        <p:spPr bwMode="auto">
          <a:xfrm>
            <a:off x="4286250" y="5786438"/>
            <a:ext cx="857250" cy="50006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10250" name="AutoShape 88"/>
          <p:cNvSpPr>
            <a:spLocks noChangeArrowheads="1"/>
          </p:cNvSpPr>
          <p:nvPr/>
        </p:nvSpPr>
        <p:spPr bwMode="auto">
          <a:xfrm>
            <a:off x="7072313" y="5357813"/>
            <a:ext cx="1882775" cy="533400"/>
          </a:xfrm>
          <a:prstGeom prst="wedgeRoundRectCallout">
            <a:avLst>
              <a:gd name="adj1" fmla="val -150310"/>
              <a:gd name="adj2" fmla="val 67560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>
                <a:solidFill>
                  <a:schemeClr val="tx1"/>
                </a:solidFill>
              </a:rPr>
              <a:t>Dimension réelle en mm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209800" y="3087688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</a:rPr>
              <a:t>90 mm</a:t>
            </a: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4826000" y="3544888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800" i="1">
                <a:solidFill>
                  <a:srgbClr val="0000FF"/>
                </a:solidFill>
              </a:rPr>
              <a:t>45 mm</a:t>
            </a: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1549400" y="4019550"/>
            <a:ext cx="762000" cy="688975"/>
            <a:chOff x="976" y="2544"/>
            <a:chExt cx="480" cy="434"/>
          </a:xfrm>
        </p:grpSpPr>
        <p:sp>
          <p:nvSpPr>
            <p:cNvPr id="12309" name="Rectangle 14"/>
            <p:cNvSpPr>
              <a:spLocks noChangeArrowheads="1"/>
            </p:cNvSpPr>
            <p:nvPr/>
          </p:nvSpPr>
          <p:spPr bwMode="auto">
            <a:xfrm>
              <a:off x="1036" y="254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45</a:t>
              </a:r>
            </a:p>
          </p:txBody>
        </p:sp>
        <p:sp>
          <p:nvSpPr>
            <p:cNvPr id="12310" name="Line 95"/>
            <p:cNvSpPr>
              <a:spLocks noChangeShapeType="1"/>
            </p:cNvSpPr>
            <p:nvPr/>
          </p:nvSpPr>
          <p:spPr bwMode="auto">
            <a:xfrm>
              <a:off x="976" y="2760"/>
              <a:ext cx="4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1" name="Rectangle 14"/>
            <p:cNvSpPr>
              <a:spLocks noChangeArrowheads="1"/>
            </p:cNvSpPr>
            <p:nvPr/>
          </p:nvSpPr>
          <p:spPr bwMode="auto">
            <a:xfrm>
              <a:off x="1036" y="274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90</a:t>
              </a:r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2633663" y="4017963"/>
            <a:ext cx="533400" cy="690562"/>
            <a:chOff x="976" y="2543"/>
            <a:chExt cx="480" cy="435"/>
          </a:xfrm>
        </p:grpSpPr>
        <p:sp>
          <p:nvSpPr>
            <p:cNvPr id="12306" name="Rectangle 14"/>
            <p:cNvSpPr>
              <a:spLocks noChangeArrowheads="1"/>
            </p:cNvSpPr>
            <p:nvPr/>
          </p:nvSpPr>
          <p:spPr bwMode="auto">
            <a:xfrm>
              <a:off x="1036" y="2543"/>
              <a:ext cx="2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2307" name="Line 110"/>
            <p:cNvSpPr>
              <a:spLocks noChangeShapeType="1"/>
            </p:cNvSpPr>
            <p:nvPr/>
          </p:nvSpPr>
          <p:spPr bwMode="auto">
            <a:xfrm>
              <a:off x="976" y="2760"/>
              <a:ext cx="4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8" name="Rectangle 14"/>
            <p:cNvSpPr>
              <a:spLocks noChangeArrowheads="1"/>
            </p:cNvSpPr>
            <p:nvPr/>
          </p:nvSpPr>
          <p:spPr bwMode="auto">
            <a:xfrm>
              <a:off x="1036" y="2745"/>
              <a:ext cx="2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CC00CC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800" i="1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88177" name="Rectangle 113"/>
          <p:cNvSpPr>
            <a:spLocks noChangeArrowheads="1"/>
          </p:cNvSpPr>
          <p:nvPr/>
        </p:nvSpPr>
        <p:spPr bwMode="auto">
          <a:xfrm>
            <a:off x="4876800" y="4076700"/>
            <a:ext cx="21336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800" i="1">
                <a:solidFill>
                  <a:srgbClr val="0000FF"/>
                </a:solidFill>
              </a:rPr>
              <a:t>Echelle   1 : 2                </a:t>
            </a:r>
          </a:p>
        </p:txBody>
      </p:sp>
      <p:sp>
        <p:nvSpPr>
          <p:cNvPr id="88179" name="AutoShape 115">
            <a:hlinkClick r:id="rId3" action="ppaction://hlinkpres?slideindex=2&amp;slidetitle=Diapositive 2" highlightClick="1"/>
          </p:cNvPr>
          <p:cNvSpPr>
            <a:spLocks noChangeArrowheads="1"/>
          </p:cNvSpPr>
          <p:nvPr/>
        </p:nvSpPr>
        <p:spPr bwMode="auto">
          <a:xfrm>
            <a:off x="7696200" y="838200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>
                <a:solidFill>
                  <a:schemeClr val="bg1"/>
                </a:solidFill>
              </a:rPr>
              <a:t>Document 1</a:t>
            </a:r>
          </a:p>
        </p:txBody>
      </p:sp>
      <p:pic>
        <p:nvPicPr>
          <p:cNvPr id="10260" name="Image 40" descr="bras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38957" r="26563" b="40060"/>
          <a:stretch>
            <a:fillRect/>
          </a:stretch>
        </p:blipFill>
        <p:spPr bwMode="auto">
          <a:xfrm>
            <a:off x="2500313" y="4643438"/>
            <a:ext cx="45275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32" grpId="0" autoUpdateAnimBg="0"/>
      <p:bldP spid="88133" grpId="0" autoUpdateAnimBg="0"/>
      <p:bldP spid="88134" grpId="0" autoUpdateAnimBg="0"/>
      <p:bldP spid="88135" grpId="0" autoUpdateAnimBg="0"/>
      <p:bldP spid="10249" grpId="0" animBg="1"/>
      <p:bldP spid="10250" grpId="0" animBg="1"/>
      <p:bldP spid="5134" grpId="0" autoUpdateAnimBg="0"/>
      <p:bldP spid="2" grpId="0" autoUpdateAnimBg="0"/>
      <p:bldP spid="88177" grpId="0" animBg="1" autoUpdateAnimBg="0"/>
      <p:bldP spid="8817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357313" y="715963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 sz="2200">
                <a:solidFill>
                  <a:schemeClr val="tx1"/>
                </a:solidFill>
                <a:latin typeface="Castellar" panose="020A0402060406010301" pitchFamily="18" charset="0"/>
              </a:rPr>
              <a:t>vI – LE CARTOUCHE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Le cartouche est la carte d’identité du dessin technique. </a:t>
            </a:r>
          </a:p>
          <a:p>
            <a:pPr algn="ctr" eaLnBrk="1" hangingPunct="1">
              <a:lnSpc>
                <a:spcPct val="150000"/>
              </a:lnSpc>
            </a:pPr>
            <a:r>
              <a:rPr lang="fr-FR" altLang="fr-FR" sz="1800" i="1">
                <a:solidFill>
                  <a:srgbClr val="0000FF"/>
                </a:solidFill>
                <a:cs typeface="Times New Roman" panose="02020603050405020304" pitchFamily="18" charset="0"/>
              </a:rPr>
              <a:t>Il est situé au bas du format.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057400" y="1111250"/>
            <a:ext cx="49879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fr-FR" sz="1400" b="0">
                <a:solidFill>
                  <a:schemeClr val="tx1"/>
                </a:solidFill>
                <a:cs typeface="Times New Roman" panose="02020603050405020304" pitchFamily="18" charset="0"/>
              </a:rPr>
              <a:t>Voir plan d’ensemble de la butée réglable (Document 1).</a:t>
            </a:r>
            <a:r>
              <a:rPr lang="fr-FR" altLang="fr-FR" sz="14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2208213"/>
            <a:ext cx="730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SzPct val="200000"/>
              <a:buFont typeface="Wingdings" panose="05000000000000000000" pitchFamily="2" charset="2"/>
              <a:buChar char="?"/>
            </a:pP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Encadrer </a:t>
            </a:r>
            <a:r>
              <a:rPr lang="fr-FR" altLang="fr-FR" sz="1600" b="0" i="1">
                <a:solidFill>
                  <a:srgbClr val="FF3300"/>
                </a:solidFill>
                <a:cs typeface="Times New Roman" panose="02020603050405020304" pitchFamily="18" charset="0"/>
              </a:rPr>
              <a:t>en rouge</a:t>
            </a: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 le cartouche du dessin d’ensemble de la butée réglable</a:t>
            </a:r>
            <a:endParaRPr lang="fr-FR" altLang="fr-FR" sz="1600" b="0" i="1">
              <a:solidFill>
                <a:schemeClr val="tx1"/>
              </a:solidFill>
            </a:endParaRPr>
          </a:p>
        </p:txBody>
      </p:sp>
      <p:sp>
        <p:nvSpPr>
          <p:cNvPr id="93189" name="AutoShape 5">
            <a:hlinkClick r:id="rId2" action="ppaction://hlinkpres?slideindex=3&amp;slidetitle=Diapositive 3" highlightClick="1"/>
          </p:cNvPr>
          <p:cNvSpPr>
            <a:spLocks noChangeArrowheads="1"/>
          </p:cNvSpPr>
          <p:nvPr/>
        </p:nvSpPr>
        <p:spPr bwMode="auto">
          <a:xfrm>
            <a:off x="7235825" y="2205038"/>
            <a:ext cx="1447800" cy="533400"/>
          </a:xfrm>
          <a:prstGeom prst="actionButtonBlank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800" dirty="0">
                <a:solidFill>
                  <a:schemeClr val="bg1"/>
                </a:solidFill>
              </a:rPr>
              <a:t>Document 1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4925" y="2667000"/>
            <a:ext cx="91090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fr-FR" altLang="fr-FR" sz="1600" b="0" u="sng">
                <a:solidFill>
                  <a:schemeClr val="tx1"/>
                </a:solidFill>
                <a:cs typeface="Times New Roman" panose="02020603050405020304" pitchFamily="18" charset="0"/>
              </a:rPr>
              <a:t>Le cartouche contient les indications suivantes :</a:t>
            </a:r>
            <a:endParaRPr lang="fr-FR" altLang="fr-FR" sz="1600" b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fr-FR" altLang="fr-FR" sz="1600" b="0">
                <a:solidFill>
                  <a:schemeClr val="tx1"/>
                </a:solidFill>
                <a:cs typeface="Arial" panose="020B0604020202020204" pitchFamily="34" charset="0"/>
              </a:rPr>
              <a:t>- Le titre du dessin - l’échelle du dessin - l’identité du dessinateur (nom, prénom, classe) - la date - le format - le nom de l’établissement - l’indice de mise à jour du dessin -  le symbole de disposition des vues.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0" y="4143375"/>
            <a:ext cx="906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7313" indent="-87313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C00C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fr-FR" altLang="fr-FR" sz="1600" i="1">
                <a:solidFill>
                  <a:schemeClr val="tx1"/>
                </a:solidFill>
              </a:rPr>
              <a:t> </a:t>
            </a:r>
            <a:r>
              <a:rPr lang="fr-FR" altLang="fr-FR" sz="1600" i="1" u="sng">
                <a:solidFill>
                  <a:schemeClr val="tx1"/>
                </a:solidFill>
                <a:cs typeface="Times New Roman" panose="02020603050405020304" pitchFamily="18" charset="0"/>
              </a:rPr>
              <a:t>Remarque :</a:t>
            </a: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1600" i="1" u="sng">
                <a:solidFill>
                  <a:schemeClr val="tx1"/>
                </a:solidFill>
                <a:cs typeface="Times New Roman" panose="02020603050405020304" pitchFamily="18" charset="0"/>
              </a:rPr>
              <a:t>LES ECRITURES SONT NORMALISEES</a:t>
            </a:r>
            <a:r>
              <a:rPr lang="fr-FR" altLang="fr-FR" sz="1600" b="0" i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3193" name="Picture 9" descr="F:\1PM_FRANCE\SECONDE\COURS\C101_Dessin technique\Images\Ecritur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429125"/>
            <a:ext cx="550068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90" grpId="0" autoUpdateAnimBg="0"/>
      <p:bldP spid="93189" grpId="0" animBg="1" autoUpdateAnimBg="0"/>
      <p:bldP spid="93191" grpId="0" autoUpdateAnimBg="0"/>
      <p:bldP spid="93192" grpId="0" autoUpdateAnimBg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6923</TotalTime>
  <Words>942</Words>
  <Application>Microsoft Office PowerPoint</Application>
  <PresentationFormat>Affichage à l'écran (4:3)</PresentationFormat>
  <Paragraphs>165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Castellar</vt:lpstr>
      <vt:lpstr>Symbol</vt:lpstr>
      <vt:lpstr>Tahoma</vt:lpstr>
      <vt:lpstr>Times New Roman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Inconnue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Foissac</dc:creator>
  <cp:lastModifiedBy>isabelle.pouget</cp:lastModifiedBy>
  <cp:revision>426</cp:revision>
  <cp:lastPrinted>2019-09-05T05:46:25Z</cp:lastPrinted>
  <dcterms:created xsi:type="dcterms:W3CDTF">2004-10-26T20:09:33Z</dcterms:created>
  <dcterms:modified xsi:type="dcterms:W3CDTF">2022-09-08T13:49:13Z</dcterms:modified>
</cp:coreProperties>
</file>