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164FA7-F6ED-4C7F-A578-FFAAEB89A4F0}">
  <a:tblStyle styleId="{C3164FA7-F6ED-4C7F-A578-FFAAEB89A4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8B06F-4552-426E-B653-CE0E2010156A}" type="doc">
      <dgm:prSet loTypeId="urn:microsoft.com/office/officeart/2005/8/layout/orgChart1" loCatId="hierarchy" qsTypeId="urn:microsoft.com/office/officeart/2005/8/quickstyle/simple3" qsCatId="simple" csTypeId="urn:microsoft.com/office/officeart/2005/8/colors/accent5_4" csCatId="accent5" phldr="1"/>
      <dgm:spPr/>
      <dgm:t>
        <a:bodyPr/>
        <a:lstStyle/>
        <a:p>
          <a:endParaRPr lang="ru-RU"/>
        </a:p>
      </dgm:t>
    </dgm:pt>
    <dgm:pt modelId="{9FB40742-8171-4C86-831F-7067C18E2DCD}">
      <dgm:prSet phldrT="[Текст]"/>
      <dgm:spPr/>
      <dgm:t>
        <a:bodyPr/>
        <a:lstStyle/>
        <a:p>
          <a:r>
            <a:rPr lang="ru-RU" dirty="0"/>
            <a:t>Подбор моделей и параметров</a:t>
          </a:r>
        </a:p>
      </dgm:t>
    </dgm:pt>
    <dgm:pt modelId="{22CB2B1C-2B9F-42D3-9BA7-07AE99D1CAD6}" type="parTrans" cxnId="{3610319A-B99C-465B-95AC-79C019D3474D}">
      <dgm:prSet/>
      <dgm:spPr/>
      <dgm:t>
        <a:bodyPr/>
        <a:lstStyle/>
        <a:p>
          <a:endParaRPr lang="ru-RU"/>
        </a:p>
      </dgm:t>
    </dgm:pt>
    <dgm:pt modelId="{4BB6BBB6-64FD-44EC-B9ED-FDB780890A55}" type="sibTrans" cxnId="{3610319A-B99C-465B-95AC-79C019D3474D}">
      <dgm:prSet/>
      <dgm:spPr/>
      <dgm:t>
        <a:bodyPr/>
        <a:lstStyle/>
        <a:p>
          <a:endParaRPr lang="ru-RU"/>
        </a:p>
      </dgm:t>
    </dgm:pt>
    <dgm:pt modelId="{FAAE1E92-892E-4204-9B85-47886C345917}">
      <dgm:prSet phldrT="[Текст]"/>
      <dgm:spPr/>
      <dgm:t>
        <a:bodyPr/>
        <a:lstStyle/>
        <a:p>
          <a:r>
            <a:rPr lang="ru-RU" dirty="0"/>
            <a:t>Результат </a:t>
          </a:r>
          <a:r>
            <a:rPr lang="ru" dirty="0"/>
            <a:t>AdaBoost</a:t>
          </a:r>
          <a:endParaRPr lang="ru-RU" dirty="0"/>
        </a:p>
      </dgm:t>
    </dgm:pt>
    <dgm:pt modelId="{93DAA9B0-B191-4511-933A-BD708F28F898}" type="parTrans" cxnId="{C17A90CE-BEAF-487F-AB3A-89D9412D0727}">
      <dgm:prSet/>
      <dgm:spPr/>
      <dgm:t>
        <a:bodyPr/>
        <a:lstStyle/>
        <a:p>
          <a:endParaRPr lang="ru-RU"/>
        </a:p>
      </dgm:t>
    </dgm:pt>
    <dgm:pt modelId="{D5567779-53A3-4877-8505-6F00C19E0CEB}" type="sibTrans" cxnId="{C17A90CE-BEAF-487F-AB3A-89D9412D0727}">
      <dgm:prSet/>
      <dgm:spPr/>
      <dgm:t>
        <a:bodyPr/>
        <a:lstStyle/>
        <a:p>
          <a:endParaRPr lang="ru-RU"/>
        </a:p>
      </dgm:t>
    </dgm:pt>
    <dgm:pt modelId="{F9429D50-6C52-43DD-B5C1-9E71F6EB7943}">
      <dgm:prSet phldrT="[Текст]"/>
      <dgm:spPr/>
      <dgm:t>
        <a:bodyPr/>
        <a:lstStyle/>
        <a:p>
          <a:r>
            <a:rPr lang="ru-RU" dirty="0"/>
            <a:t>Результат </a:t>
          </a:r>
          <a:r>
            <a:rPr lang="en-US" dirty="0"/>
            <a:t>LGBM</a:t>
          </a:r>
          <a:endParaRPr lang="ru-RU" dirty="0"/>
        </a:p>
      </dgm:t>
    </dgm:pt>
    <dgm:pt modelId="{4E78313F-47AF-444C-AA1F-BBBFBC809243}" type="parTrans" cxnId="{E8A60590-DC19-4E51-B40F-E5ED4CA94EBE}">
      <dgm:prSet/>
      <dgm:spPr/>
      <dgm:t>
        <a:bodyPr/>
        <a:lstStyle/>
        <a:p>
          <a:endParaRPr lang="ru-RU"/>
        </a:p>
      </dgm:t>
    </dgm:pt>
    <dgm:pt modelId="{C7497C5B-2869-4816-A30D-5665DD1C4646}" type="sibTrans" cxnId="{E8A60590-DC19-4E51-B40F-E5ED4CA94EBE}">
      <dgm:prSet/>
      <dgm:spPr/>
      <dgm:t>
        <a:bodyPr/>
        <a:lstStyle/>
        <a:p>
          <a:endParaRPr lang="ru-RU"/>
        </a:p>
      </dgm:t>
    </dgm:pt>
    <dgm:pt modelId="{BD34D4BB-6276-486B-ADED-E84621FB286D}">
      <dgm:prSet phldrT="[Текст]"/>
      <dgm:spPr/>
      <dgm:t>
        <a:bodyPr/>
        <a:lstStyle/>
        <a:p>
          <a:r>
            <a:rPr lang="ru-RU" dirty="0"/>
            <a:t>Результат </a:t>
          </a:r>
          <a:r>
            <a:rPr lang="en-US" dirty="0" err="1"/>
            <a:t>LogReg</a:t>
          </a:r>
          <a:endParaRPr lang="ru-RU" dirty="0"/>
        </a:p>
      </dgm:t>
    </dgm:pt>
    <dgm:pt modelId="{0FE415E3-3A13-41F5-B293-7AE9F1EDA916}" type="parTrans" cxnId="{B20F1225-99BC-4C7B-8FE7-5373CEB5645A}">
      <dgm:prSet/>
      <dgm:spPr/>
      <dgm:t>
        <a:bodyPr/>
        <a:lstStyle/>
        <a:p>
          <a:endParaRPr lang="ru-RU"/>
        </a:p>
      </dgm:t>
    </dgm:pt>
    <dgm:pt modelId="{1F29AD15-07FF-4917-A4DD-507352A13F3C}" type="sibTrans" cxnId="{B20F1225-99BC-4C7B-8FE7-5373CEB5645A}">
      <dgm:prSet/>
      <dgm:spPr/>
      <dgm:t>
        <a:bodyPr/>
        <a:lstStyle/>
        <a:p>
          <a:endParaRPr lang="ru-RU"/>
        </a:p>
      </dgm:t>
    </dgm:pt>
    <dgm:pt modelId="{FCA6786D-27D5-4069-B43E-62D89DEE89C0}">
      <dgm:prSet phldrT="[Текст]"/>
      <dgm:spPr/>
      <dgm:t>
        <a:bodyPr/>
        <a:lstStyle/>
        <a:p>
          <a:r>
            <a:rPr lang="ru-RU" dirty="0"/>
            <a:t>Результат </a:t>
          </a:r>
          <a:r>
            <a:rPr lang="en-US" dirty="0"/>
            <a:t>MLP</a:t>
          </a:r>
          <a:endParaRPr lang="ru-RU" dirty="0"/>
        </a:p>
      </dgm:t>
    </dgm:pt>
    <dgm:pt modelId="{A7958959-5755-4B1E-BB01-F2507661DD57}" type="parTrans" cxnId="{9F52B01E-A71F-44E1-A379-CF474353A1B7}">
      <dgm:prSet/>
      <dgm:spPr/>
      <dgm:t>
        <a:bodyPr/>
        <a:lstStyle/>
        <a:p>
          <a:endParaRPr lang="ru-RU"/>
        </a:p>
      </dgm:t>
    </dgm:pt>
    <dgm:pt modelId="{C9D13322-0724-42E3-BE71-2F848E458A63}" type="sibTrans" cxnId="{9F52B01E-A71F-44E1-A379-CF474353A1B7}">
      <dgm:prSet/>
      <dgm:spPr/>
      <dgm:t>
        <a:bodyPr/>
        <a:lstStyle/>
        <a:p>
          <a:endParaRPr lang="ru-RU"/>
        </a:p>
      </dgm:t>
    </dgm:pt>
    <dgm:pt modelId="{BD75F402-8F9E-4629-8BA1-AED11489ECA8}">
      <dgm:prSet phldrT="[Текст]"/>
      <dgm:spPr/>
      <dgm:t>
        <a:bodyPr/>
        <a:lstStyle/>
        <a:p>
          <a:r>
            <a:rPr lang="ru-RU" dirty="0"/>
            <a:t>Результат </a:t>
          </a:r>
          <a:r>
            <a:rPr lang="en-US" dirty="0"/>
            <a:t>SGD</a:t>
          </a:r>
          <a:endParaRPr lang="ru-RU" dirty="0"/>
        </a:p>
      </dgm:t>
    </dgm:pt>
    <dgm:pt modelId="{A0E88A3C-EECF-4E7C-82C0-48D8696F0FD0}" type="parTrans" cxnId="{3E85635F-4E0E-4F50-9D1B-959490A1383D}">
      <dgm:prSet/>
      <dgm:spPr/>
      <dgm:t>
        <a:bodyPr/>
        <a:lstStyle/>
        <a:p>
          <a:endParaRPr lang="ru-RU"/>
        </a:p>
      </dgm:t>
    </dgm:pt>
    <dgm:pt modelId="{5D93F579-80EE-4AF2-84C4-E04AA694F543}" type="sibTrans" cxnId="{3E85635F-4E0E-4F50-9D1B-959490A1383D}">
      <dgm:prSet/>
      <dgm:spPr/>
      <dgm:t>
        <a:bodyPr/>
        <a:lstStyle/>
        <a:p>
          <a:endParaRPr lang="ru-RU"/>
        </a:p>
      </dgm:t>
    </dgm:pt>
    <dgm:pt modelId="{E14B1706-3873-486D-B63C-D9E7E4E1D30C}" type="pres">
      <dgm:prSet presAssocID="{4FA8B06F-4552-426E-B653-CE0E201015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D57D66-73C8-4EB5-AEE5-7E825D9B7D83}" type="pres">
      <dgm:prSet presAssocID="{9FB40742-8171-4C86-831F-7067C18E2DCD}" presName="hierRoot1" presStyleCnt="0">
        <dgm:presLayoutVars>
          <dgm:hierBranch val="init"/>
        </dgm:presLayoutVars>
      </dgm:prSet>
      <dgm:spPr/>
    </dgm:pt>
    <dgm:pt modelId="{9F69D508-B3E5-4157-B8AB-29532BF4FCFB}" type="pres">
      <dgm:prSet presAssocID="{9FB40742-8171-4C86-831F-7067C18E2DCD}" presName="rootComposite1" presStyleCnt="0"/>
      <dgm:spPr/>
    </dgm:pt>
    <dgm:pt modelId="{EBEE7197-E9D0-43B8-97F3-46B83D88E700}" type="pres">
      <dgm:prSet presAssocID="{9FB40742-8171-4C86-831F-7067C18E2DCD}" presName="rootText1" presStyleLbl="node0" presStyleIdx="0" presStyleCnt="1" custScaleX="127586" custScaleY="165696">
        <dgm:presLayoutVars>
          <dgm:chPref val="3"/>
        </dgm:presLayoutVars>
      </dgm:prSet>
      <dgm:spPr/>
    </dgm:pt>
    <dgm:pt modelId="{D213BD3B-088B-4268-9489-3D1CBB0BD654}" type="pres">
      <dgm:prSet presAssocID="{9FB40742-8171-4C86-831F-7067C18E2DCD}" presName="rootConnector1" presStyleLbl="node1" presStyleIdx="0" presStyleCnt="0"/>
      <dgm:spPr/>
    </dgm:pt>
    <dgm:pt modelId="{E04EE058-B508-4D30-B0A9-4D7D030887C7}" type="pres">
      <dgm:prSet presAssocID="{9FB40742-8171-4C86-831F-7067C18E2DCD}" presName="hierChild2" presStyleCnt="0"/>
      <dgm:spPr/>
    </dgm:pt>
    <dgm:pt modelId="{F30D412C-F262-469E-8931-19BE76E8CD33}" type="pres">
      <dgm:prSet presAssocID="{93DAA9B0-B191-4511-933A-BD708F28F898}" presName="Name37" presStyleLbl="parChTrans1D2" presStyleIdx="0" presStyleCnt="5"/>
      <dgm:spPr/>
    </dgm:pt>
    <dgm:pt modelId="{9C404BEC-70C3-46C2-A671-BEE872DFE734}" type="pres">
      <dgm:prSet presAssocID="{FAAE1E92-892E-4204-9B85-47886C345917}" presName="hierRoot2" presStyleCnt="0">
        <dgm:presLayoutVars>
          <dgm:hierBranch val="init"/>
        </dgm:presLayoutVars>
      </dgm:prSet>
      <dgm:spPr/>
    </dgm:pt>
    <dgm:pt modelId="{985EA580-BE10-479E-9578-210A42CFCADF}" type="pres">
      <dgm:prSet presAssocID="{FAAE1E92-892E-4204-9B85-47886C345917}" presName="rootComposite" presStyleCnt="0"/>
      <dgm:spPr/>
    </dgm:pt>
    <dgm:pt modelId="{B14809B9-12F4-4167-AE49-23661C4AAC2C}" type="pres">
      <dgm:prSet presAssocID="{FAAE1E92-892E-4204-9B85-47886C345917}" presName="rootText" presStyleLbl="node2" presStyleIdx="0" presStyleCnt="5">
        <dgm:presLayoutVars>
          <dgm:chPref val="3"/>
        </dgm:presLayoutVars>
      </dgm:prSet>
      <dgm:spPr/>
    </dgm:pt>
    <dgm:pt modelId="{A5124B19-BE99-44B1-96CD-D9B17478921B}" type="pres">
      <dgm:prSet presAssocID="{FAAE1E92-892E-4204-9B85-47886C345917}" presName="rootConnector" presStyleLbl="node2" presStyleIdx="0" presStyleCnt="5"/>
      <dgm:spPr/>
    </dgm:pt>
    <dgm:pt modelId="{7C14FCE8-6805-4B78-90B0-EB14CDB75FB7}" type="pres">
      <dgm:prSet presAssocID="{FAAE1E92-892E-4204-9B85-47886C345917}" presName="hierChild4" presStyleCnt="0"/>
      <dgm:spPr/>
    </dgm:pt>
    <dgm:pt modelId="{374CEBDB-6710-41ED-A0DE-27927DBD0C4D}" type="pres">
      <dgm:prSet presAssocID="{FAAE1E92-892E-4204-9B85-47886C345917}" presName="hierChild5" presStyleCnt="0"/>
      <dgm:spPr/>
    </dgm:pt>
    <dgm:pt modelId="{3CCC45E9-C5E5-4FFF-8889-F6086D60BBF3}" type="pres">
      <dgm:prSet presAssocID="{A7958959-5755-4B1E-BB01-F2507661DD57}" presName="Name37" presStyleLbl="parChTrans1D2" presStyleIdx="1" presStyleCnt="5"/>
      <dgm:spPr/>
    </dgm:pt>
    <dgm:pt modelId="{69BADEB7-2226-4C58-9284-1F3D884E11CF}" type="pres">
      <dgm:prSet presAssocID="{FCA6786D-27D5-4069-B43E-62D89DEE89C0}" presName="hierRoot2" presStyleCnt="0">
        <dgm:presLayoutVars>
          <dgm:hierBranch val="init"/>
        </dgm:presLayoutVars>
      </dgm:prSet>
      <dgm:spPr/>
    </dgm:pt>
    <dgm:pt modelId="{6D1D9F20-D226-43F0-BB8B-42B8039DD66D}" type="pres">
      <dgm:prSet presAssocID="{FCA6786D-27D5-4069-B43E-62D89DEE89C0}" presName="rootComposite" presStyleCnt="0"/>
      <dgm:spPr/>
    </dgm:pt>
    <dgm:pt modelId="{566E5C0A-1AEE-41F1-990D-EB37759E9740}" type="pres">
      <dgm:prSet presAssocID="{FCA6786D-27D5-4069-B43E-62D89DEE89C0}" presName="rootText" presStyleLbl="node2" presStyleIdx="1" presStyleCnt="5">
        <dgm:presLayoutVars>
          <dgm:chPref val="3"/>
        </dgm:presLayoutVars>
      </dgm:prSet>
      <dgm:spPr/>
    </dgm:pt>
    <dgm:pt modelId="{72F4C179-C934-479C-8421-C50B3232421E}" type="pres">
      <dgm:prSet presAssocID="{FCA6786D-27D5-4069-B43E-62D89DEE89C0}" presName="rootConnector" presStyleLbl="node2" presStyleIdx="1" presStyleCnt="5"/>
      <dgm:spPr/>
    </dgm:pt>
    <dgm:pt modelId="{74115380-7996-4D6B-93C0-04BD1A255250}" type="pres">
      <dgm:prSet presAssocID="{FCA6786D-27D5-4069-B43E-62D89DEE89C0}" presName="hierChild4" presStyleCnt="0"/>
      <dgm:spPr/>
    </dgm:pt>
    <dgm:pt modelId="{064C34BD-6662-4DEB-9F61-77774C285A1E}" type="pres">
      <dgm:prSet presAssocID="{FCA6786D-27D5-4069-B43E-62D89DEE89C0}" presName="hierChild5" presStyleCnt="0"/>
      <dgm:spPr/>
    </dgm:pt>
    <dgm:pt modelId="{25583D56-EF45-4843-B8FA-6C6F5A9D30AF}" type="pres">
      <dgm:prSet presAssocID="{A0E88A3C-EECF-4E7C-82C0-48D8696F0FD0}" presName="Name37" presStyleLbl="parChTrans1D2" presStyleIdx="2" presStyleCnt="5"/>
      <dgm:spPr/>
    </dgm:pt>
    <dgm:pt modelId="{17BD9E07-A9F2-4194-BA26-2375A043C3F6}" type="pres">
      <dgm:prSet presAssocID="{BD75F402-8F9E-4629-8BA1-AED11489ECA8}" presName="hierRoot2" presStyleCnt="0">
        <dgm:presLayoutVars>
          <dgm:hierBranch val="init"/>
        </dgm:presLayoutVars>
      </dgm:prSet>
      <dgm:spPr/>
    </dgm:pt>
    <dgm:pt modelId="{4590A983-8004-4EBE-BCD2-3D7038E61A82}" type="pres">
      <dgm:prSet presAssocID="{BD75F402-8F9E-4629-8BA1-AED11489ECA8}" presName="rootComposite" presStyleCnt="0"/>
      <dgm:spPr/>
    </dgm:pt>
    <dgm:pt modelId="{483C28B4-421E-4840-818D-AC6BB4F36F7C}" type="pres">
      <dgm:prSet presAssocID="{BD75F402-8F9E-4629-8BA1-AED11489ECA8}" presName="rootText" presStyleLbl="node2" presStyleIdx="2" presStyleCnt="5">
        <dgm:presLayoutVars>
          <dgm:chPref val="3"/>
        </dgm:presLayoutVars>
      </dgm:prSet>
      <dgm:spPr/>
    </dgm:pt>
    <dgm:pt modelId="{6A32E3DE-2C9D-4C21-9523-5ACC2BC241AC}" type="pres">
      <dgm:prSet presAssocID="{BD75F402-8F9E-4629-8BA1-AED11489ECA8}" presName="rootConnector" presStyleLbl="node2" presStyleIdx="2" presStyleCnt="5"/>
      <dgm:spPr/>
    </dgm:pt>
    <dgm:pt modelId="{E3BCA347-C5C1-4E9D-9581-F8F36D233CF7}" type="pres">
      <dgm:prSet presAssocID="{BD75F402-8F9E-4629-8BA1-AED11489ECA8}" presName="hierChild4" presStyleCnt="0"/>
      <dgm:spPr/>
    </dgm:pt>
    <dgm:pt modelId="{A1C04678-90FA-445E-AAF9-E4C03B8EBF58}" type="pres">
      <dgm:prSet presAssocID="{BD75F402-8F9E-4629-8BA1-AED11489ECA8}" presName="hierChild5" presStyleCnt="0"/>
      <dgm:spPr/>
    </dgm:pt>
    <dgm:pt modelId="{DE518DF4-ECA8-4B8E-B952-7CF4E65C2340}" type="pres">
      <dgm:prSet presAssocID="{4E78313F-47AF-444C-AA1F-BBBFBC809243}" presName="Name37" presStyleLbl="parChTrans1D2" presStyleIdx="3" presStyleCnt="5"/>
      <dgm:spPr/>
    </dgm:pt>
    <dgm:pt modelId="{5B06CAAF-5079-4B18-960C-E971B10503BF}" type="pres">
      <dgm:prSet presAssocID="{F9429D50-6C52-43DD-B5C1-9E71F6EB7943}" presName="hierRoot2" presStyleCnt="0">
        <dgm:presLayoutVars>
          <dgm:hierBranch val="init"/>
        </dgm:presLayoutVars>
      </dgm:prSet>
      <dgm:spPr/>
    </dgm:pt>
    <dgm:pt modelId="{00326A8C-CEC6-4BF5-808B-497530C478F3}" type="pres">
      <dgm:prSet presAssocID="{F9429D50-6C52-43DD-B5C1-9E71F6EB7943}" presName="rootComposite" presStyleCnt="0"/>
      <dgm:spPr/>
    </dgm:pt>
    <dgm:pt modelId="{0A231C51-F07F-4F55-A950-A643E026F604}" type="pres">
      <dgm:prSet presAssocID="{F9429D50-6C52-43DD-B5C1-9E71F6EB7943}" presName="rootText" presStyleLbl="node2" presStyleIdx="3" presStyleCnt="5">
        <dgm:presLayoutVars>
          <dgm:chPref val="3"/>
        </dgm:presLayoutVars>
      </dgm:prSet>
      <dgm:spPr/>
    </dgm:pt>
    <dgm:pt modelId="{B54964E3-43CF-4953-9CBC-8AA689A0D172}" type="pres">
      <dgm:prSet presAssocID="{F9429D50-6C52-43DD-B5C1-9E71F6EB7943}" presName="rootConnector" presStyleLbl="node2" presStyleIdx="3" presStyleCnt="5"/>
      <dgm:spPr/>
    </dgm:pt>
    <dgm:pt modelId="{F2553E92-185F-4991-9DDA-1715820CF805}" type="pres">
      <dgm:prSet presAssocID="{F9429D50-6C52-43DD-B5C1-9E71F6EB7943}" presName="hierChild4" presStyleCnt="0"/>
      <dgm:spPr/>
    </dgm:pt>
    <dgm:pt modelId="{8BF0AD84-7C16-42F9-AC4E-810EFFE8007A}" type="pres">
      <dgm:prSet presAssocID="{F9429D50-6C52-43DD-B5C1-9E71F6EB7943}" presName="hierChild5" presStyleCnt="0"/>
      <dgm:spPr/>
    </dgm:pt>
    <dgm:pt modelId="{AF07386D-597B-4C90-8143-827ABFDD810E}" type="pres">
      <dgm:prSet presAssocID="{0FE415E3-3A13-41F5-B293-7AE9F1EDA916}" presName="Name37" presStyleLbl="parChTrans1D2" presStyleIdx="4" presStyleCnt="5"/>
      <dgm:spPr/>
    </dgm:pt>
    <dgm:pt modelId="{DE16401E-7F1D-43F2-8722-91DC09097C9B}" type="pres">
      <dgm:prSet presAssocID="{BD34D4BB-6276-486B-ADED-E84621FB286D}" presName="hierRoot2" presStyleCnt="0">
        <dgm:presLayoutVars>
          <dgm:hierBranch val="init"/>
        </dgm:presLayoutVars>
      </dgm:prSet>
      <dgm:spPr/>
    </dgm:pt>
    <dgm:pt modelId="{1D34F812-2FDA-46DA-91FE-7E751BBF892E}" type="pres">
      <dgm:prSet presAssocID="{BD34D4BB-6276-486B-ADED-E84621FB286D}" presName="rootComposite" presStyleCnt="0"/>
      <dgm:spPr/>
    </dgm:pt>
    <dgm:pt modelId="{81362DF0-1831-40A5-A070-80A00ECB8D63}" type="pres">
      <dgm:prSet presAssocID="{BD34D4BB-6276-486B-ADED-E84621FB286D}" presName="rootText" presStyleLbl="node2" presStyleIdx="4" presStyleCnt="5">
        <dgm:presLayoutVars>
          <dgm:chPref val="3"/>
        </dgm:presLayoutVars>
      </dgm:prSet>
      <dgm:spPr/>
    </dgm:pt>
    <dgm:pt modelId="{F0AB5497-2E99-4781-9D12-C58AF7AC39E2}" type="pres">
      <dgm:prSet presAssocID="{BD34D4BB-6276-486B-ADED-E84621FB286D}" presName="rootConnector" presStyleLbl="node2" presStyleIdx="4" presStyleCnt="5"/>
      <dgm:spPr/>
    </dgm:pt>
    <dgm:pt modelId="{11D7624A-E4FE-4F86-933B-986BDBF7961F}" type="pres">
      <dgm:prSet presAssocID="{BD34D4BB-6276-486B-ADED-E84621FB286D}" presName="hierChild4" presStyleCnt="0"/>
      <dgm:spPr/>
    </dgm:pt>
    <dgm:pt modelId="{F31A5805-192A-4D52-B0CE-2C3FE551BF50}" type="pres">
      <dgm:prSet presAssocID="{BD34D4BB-6276-486B-ADED-E84621FB286D}" presName="hierChild5" presStyleCnt="0"/>
      <dgm:spPr/>
    </dgm:pt>
    <dgm:pt modelId="{5FDBFE1D-28BE-4B69-8BF3-7BC07BE67B92}" type="pres">
      <dgm:prSet presAssocID="{9FB40742-8171-4C86-831F-7067C18E2DCD}" presName="hierChild3" presStyleCnt="0"/>
      <dgm:spPr/>
    </dgm:pt>
  </dgm:ptLst>
  <dgm:cxnLst>
    <dgm:cxn modelId="{091A640B-3F41-4F88-A72B-484BF853ABC3}" type="presOf" srcId="{9FB40742-8171-4C86-831F-7067C18E2DCD}" destId="{EBEE7197-E9D0-43B8-97F3-46B83D88E700}" srcOrd="0" destOrd="0" presId="urn:microsoft.com/office/officeart/2005/8/layout/orgChart1"/>
    <dgm:cxn modelId="{C1AAC813-D46C-4323-906A-EB4225E20B6E}" type="presOf" srcId="{FAAE1E92-892E-4204-9B85-47886C345917}" destId="{A5124B19-BE99-44B1-96CD-D9B17478921B}" srcOrd="1" destOrd="0" presId="urn:microsoft.com/office/officeart/2005/8/layout/orgChart1"/>
    <dgm:cxn modelId="{DCDA6918-C86B-40AB-A4DC-2BBC022384A7}" type="presOf" srcId="{4FA8B06F-4552-426E-B653-CE0E2010156A}" destId="{E14B1706-3873-486D-B63C-D9E7E4E1D30C}" srcOrd="0" destOrd="0" presId="urn:microsoft.com/office/officeart/2005/8/layout/orgChart1"/>
    <dgm:cxn modelId="{87C1E519-4BDB-4201-8DE8-0BD5621A7E44}" type="presOf" srcId="{0FE415E3-3A13-41F5-B293-7AE9F1EDA916}" destId="{AF07386D-597B-4C90-8143-827ABFDD810E}" srcOrd="0" destOrd="0" presId="urn:microsoft.com/office/officeart/2005/8/layout/orgChart1"/>
    <dgm:cxn modelId="{95A6241D-5538-4DA9-8209-A96A91B1F688}" type="presOf" srcId="{BD34D4BB-6276-486B-ADED-E84621FB286D}" destId="{81362DF0-1831-40A5-A070-80A00ECB8D63}" srcOrd="0" destOrd="0" presId="urn:microsoft.com/office/officeart/2005/8/layout/orgChart1"/>
    <dgm:cxn modelId="{9F52B01E-A71F-44E1-A379-CF474353A1B7}" srcId="{9FB40742-8171-4C86-831F-7067C18E2DCD}" destId="{FCA6786D-27D5-4069-B43E-62D89DEE89C0}" srcOrd="1" destOrd="0" parTransId="{A7958959-5755-4B1E-BB01-F2507661DD57}" sibTransId="{C9D13322-0724-42E3-BE71-2F848E458A63}"/>
    <dgm:cxn modelId="{E3CF551F-A091-4F0D-A0CD-73F35ED48D13}" type="presOf" srcId="{F9429D50-6C52-43DD-B5C1-9E71F6EB7943}" destId="{0A231C51-F07F-4F55-A950-A643E026F604}" srcOrd="0" destOrd="0" presId="urn:microsoft.com/office/officeart/2005/8/layout/orgChart1"/>
    <dgm:cxn modelId="{4F1D0821-FEDB-46EE-A17F-FB9646069480}" type="presOf" srcId="{4E78313F-47AF-444C-AA1F-BBBFBC809243}" destId="{DE518DF4-ECA8-4B8E-B952-7CF4E65C2340}" srcOrd="0" destOrd="0" presId="urn:microsoft.com/office/officeart/2005/8/layout/orgChart1"/>
    <dgm:cxn modelId="{B20F1225-99BC-4C7B-8FE7-5373CEB5645A}" srcId="{9FB40742-8171-4C86-831F-7067C18E2DCD}" destId="{BD34D4BB-6276-486B-ADED-E84621FB286D}" srcOrd="4" destOrd="0" parTransId="{0FE415E3-3A13-41F5-B293-7AE9F1EDA916}" sibTransId="{1F29AD15-07FF-4917-A4DD-507352A13F3C}"/>
    <dgm:cxn modelId="{FDDA802B-71BE-48D9-B141-795D750F341C}" type="presOf" srcId="{FCA6786D-27D5-4069-B43E-62D89DEE89C0}" destId="{566E5C0A-1AEE-41F1-990D-EB37759E9740}" srcOrd="0" destOrd="0" presId="urn:microsoft.com/office/officeart/2005/8/layout/orgChart1"/>
    <dgm:cxn modelId="{8740A72E-4952-48EE-A8B4-0CBE30ACF9FF}" type="presOf" srcId="{93DAA9B0-B191-4511-933A-BD708F28F898}" destId="{F30D412C-F262-469E-8931-19BE76E8CD33}" srcOrd="0" destOrd="0" presId="urn:microsoft.com/office/officeart/2005/8/layout/orgChart1"/>
    <dgm:cxn modelId="{AA228D30-B67A-4FE7-A9CE-0790426405A3}" type="presOf" srcId="{A0E88A3C-EECF-4E7C-82C0-48D8696F0FD0}" destId="{25583D56-EF45-4843-B8FA-6C6F5A9D30AF}" srcOrd="0" destOrd="0" presId="urn:microsoft.com/office/officeart/2005/8/layout/orgChart1"/>
    <dgm:cxn modelId="{9FDBCC32-2C2B-498F-8B69-C0D3E42BB718}" type="presOf" srcId="{FAAE1E92-892E-4204-9B85-47886C345917}" destId="{B14809B9-12F4-4167-AE49-23661C4AAC2C}" srcOrd="0" destOrd="0" presId="urn:microsoft.com/office/officeart/2005/8/layout/orgChart1"/>
    <dgm:cxn modelId="{5FCCCB3F-1D2A-4071-B344-AF14CCA8F927}" type="presOf" srcId="{A7958959-5755-4B1E-BB01-F2507661DD57}" destId="{3CCC45E9-C5E5-4FFF-8889-F6086D60BBF3}" srcOrd="0" destOrd="0" presId="urn:microsoft.com/office/officeart/2005/8/layout/orgChart1"/>
    <dgm:cxn modelId="{3E85635F-4E0E-4F50-9D1B-959490A1383D}" srcId="{9FB40742-8171-4C86-831F-7067C18E2DCD}" destId="{BD75F402-8F9E-4629-8BA1-AED11489ECA8}" srcOrd="2" destOrd="0" parTransId="{A0E88A3C-EECF-4E7C-82C0-48D8696F0FD0}" sibTransId="{5D93F579-80EE-4AF2-84C4-E04AA694F543}"/>
    <dgm:cxn modelId="{51518D62-7E02-4DEC-ACE7-9C7AD71C9D14}" type="presOf" srcId="{BD34D4BB-6276-486B-ADED-E84621FB286D}" destId="{F0AB5497-2E99-4781-9D12-C58AF7AC39E2}" srcOrd="1" destOrd="0" presId="urn:microsoft.com/office/officeart/2005/8/layout/orgChart1"/>
    <dgm:cxn modelId="{F6013C6C-EAC0-4957-B3C8-FE2E928BB437}" type="presOf" srcId="{BD75F402-8F9E-4629-8BA1-AED11489ECA8}" destId="{483C28B4-421E-4840-818D-AC6BB4F36F7C}" srcOrd="0" destOrd="0" presId="urn:microsoft.com/office/officeart/2005/8/layout/orgChart1"/>
    <dgm:cxn modelId="{74516E56-72E5-4187-B92E-E1C4F1B92373}" type="presOf" srcId="{FCA6786D-27D5-4069-B43E-62D89DEE89C0}" destId="{72F4C179-C934-479C-8421-C50B3232421E}" srcOrd="1" destOrd="0" presId="urn:microsoft.com/office/officeart/2005/8/layout/orgChart1"/>
    <dgm:cxn modelId="{E8A60590-DC19-4E51-B40F-E5ED4CA94EBE}" srcId="{9FB40742-8171-4C86-831F-7067C18E2DCD}" destId="{F9429D50-6C52-43DD-B5C1-9E71F6EB7943}" srcOrd="3" destOrd="0" parTransId="{4E78313F-47AF-444C-AA1F-BBBFBC809243}" sibTransId="{C7497C5B-2869-4816-A30D-5665DD1C4646}"/>
    <dgm:cxn modelId="{6FED4D93-949A-423A-986B-82FB22248D9E}" type="presOf" srcId="{BD75F402-8F9E-4629-8BA1-AED11489ECA8}" destId="{6A32E3DE-2C9D-4C21-9523-5ACC2BC241AC}" srcOrd="1" destOrd="0" presId="urn:microsoft.com/office/officeart/2005/8/layout/orgChart1"/>
    <dgm:cxn modelId="{3610319A-B99C-465B-95AC-79C019D3474D}" srcId="{4FA8B06F-4552-426E-B653-CE0E2010156A}" destId="{9FB40742-8171-4C86-831F-7067C18E2DCD}" srcOrd="0" destOrd="0" parTransId="{22CB2B1C-2B9F-42D3-9BA7-07AE99D1CAD6}" sibTransId="{4BB6BBB6-64FD-44EC-B9ED-FDB780890A55}"/>
    <dgm:cxn modelId="{BC28EEC2-5563-4C82-BA34-AAA0F5A67498}" type="presOf" srcId="{F9429D50-6C52-43DD-B5C1-9E71F6EB7943}" destId="{B54964E3-43CF-4953-9CBC-8AA689A0D172}" srcOrd="1" destOrd="0" presId="urn:microsoft.com/office/officeart/2005/8/layout/orgChart1"/>
    <dgm:cxn modelId="{C17A90CE-BEAF-487F-AB3A-89D9412D0727}" srcId="{9FB40742-8171-4C86-831F-7067C18E2DCD}" destId="{FAAE1E92-892E-4204-9B85-47886C345917}" srcOrd="0" destOrd="0" parTransId="{93DAA9B0-B191-4511-933A-BD708F28F898}" sibTransId="{D5567779-53A3-4877-8505-6F00C19E0CEB}"/>
    <dgm:cxn modelId="{09E4F9FD-81E1-4B2F-80CB-56EB0710E424}" type="presOf" srcId="{9FB40742-8171-4C86-831F-7067C18E2DCD}" destId="{D213BD3B-088B-4268-9489-3D1CBB0BD654}" srcOrd="1" destOrd="0" presId="urn:microsoft.com/office/officeart/2005/8/layout/orgChart1"/>
    <dgm:cxn modelId="{EE2CDD83-D578-4DB5-8350-7894269F31B2}" type="presParOf" srcId="{E14B1706-3873-486D-B63C-D9E7E4E1D30C}" destId="{1CD57D66-73C8-4EB5-AEE5-7E825D9B7D83}" srcOrd="0" destOrd="0" presId="urn:microsoft.com/office/officeart/2005/8/layout/orgChart1"/>
    <dgm:cxn modelId="{961F375C-346D-4876-99F1-19B1A4120412}" type="presParOf" srcId="{1CD57D66-73C8-4EB5-AEE5-7E825D9B7D83}" destId="{9F69D508-B3E5-4157-B8AB-29532BF4FCFB}" srcOrd="0" destOrd="0" presId="urn:microsoft.com/office/officeart/2005/8/layout/orgChart1"/>
    <dgm:cxn modelId="{135C21DC-B162-4B3C-8EF6-B51D367CCF79}" type="presParOf" srcId="{9F69D508-B3E5-4157-B8AB-29532BF4FCFB}" destId="{EBEE7197-E9D0-43B8-97F3-46B83D88E700}" srcOrd="0" destOrd="0" presId="urn:microsoft.com/office/officeart/2005/8/layout/orgChart1"/>
    <dgm:cxn modelId="{F85C82E7-9A5D-4BEA-8D22-BF6024CE4D87}" type="presParOf" srcId="{9F69D508-B3E5-4157-B8AB-29532BF4FCFB}" destId="{D213BD3B-088B-4268-9489-3D1CBB0BD654}" srcOrd="1" destOrd="0" presId="urn:microsoft.com/office/officeart/2005/8/layout/orgChart1"/>
    <dgm:cxn modelId="{0A2D0811-D0D7-4A12-BF60-189FEB3D5613}" type="presParOf" srcId="{1CD57D66-73C8-4EB5-AEE5-7E825D9B7D83}" destId="{E04EE058-B508-4D30-B0A9-4D7D030887C7}" srcOrd="1" destOrd="0" presId="urn:microsoft.com/office/officeart/2005/8/layout/orgChart1"/>
    <dgm:cxn modelId="{A3DD894E-8F8C-4124-9973-1974A7EF649B}" type="presParOf" srcId="{E04EE058-B508-4D30-B0A9-4D7D030887C7}" destId="{F30D412C-F262-469E-8931-19BE76E8CD33}" srcOrd="0" destOrd="0" presId="urn:microsoft.com/office/officeart/2005/8/layout/orgChart1"/>
    <dgm:cxn modelId="{5B4BEA44-D0D3-48D2-9B39-0D7C3B6A485F}" type="presParOf" srcId="{E04EE058-B508-4D30-B0A9-4D7D030887C7}" destId="{9C404BEC-70C3-46C2-A671-BEE872DFE734}" srcOrd="1" destOrd="0" presId="urn:microsoft.com/office/officeart/2005/8/layout/orgChart1"/>
    <dgm:cxn modelId="{840EFAE3-665C-4A39-B333-FD1E34E71E25}" type="presParOf" srcId="{9C404BEC-70C3-46C2-A671-BEE872DFE734}" destId="{985EA580-BE10-479E-9578-210A42CFCADF}" srcOrd="0" destOrd="0" presId="urn:microsoft.com/office/officeart/2005/8/layout/orgChart1"/>
    <dgm:cxn modelId="{134E239E-31E4-4241-9FFC-3A92CD78860E}" type="presParOf" srcId="{985EA580-BE10-479E-9578-210A42CFCADF}" destId="{B14809B9-12F4-4167-AE49-23661C4AAC2C}" srcOrd="0" destOrd="0" presId="urn:microsoft.com/office/officeart/2005/8/layout/orgChart1"/>
    <dgm:cxn modelId="{AE305800-13CE-4069-A12E-0450A3C38B6F}" type="presParOf" srcId="{985EA580-BE10-479E-9578-210A42CFCADF}" destId="{A5124B19-BE99-44B1-96CD-D9B17478921B}" srcOrd="1" destOrd="0" presId="urn:microsoft.com/office/officeart/2005/8/layout/orgChart1"/>
    <dgm:cxn modelId="{F63E3CA2-CA35-40CB-83E5-3C3F13E79D7D}" type="presParOf" srcId="{9C404BEC-70C3-46C2-A671-BEE872DFE734}" destId="{7C14FCE8-6805-4B78-90B0-EB14CDB75FB7}" srcOrd="1" destOrd="0" presId="urn:microsoft.com/office/officeart/2005/8/layout/orgChart1"/>
    <dgm:cxn modelId="{3D56EE14-2CA6-4127-B36A-75069BA6343E}" type="presParOf" srcId="{9C404BEC-70C3-46C2-A671-BEE872DFE734}" destId="{374CEBDB-6710-41ED-A0DE-27927DBD0C4D}" srcOrd="2" destOrd="0" presId="urn:microsoft.com/office/officeart/2005/8/layout/orgChart1"/>
    <dgm:cxn modelId="{8CEBA058-AED2-4BAE-9B34-63B4199E83C0}" type="presParOf" srcId="{E04EE058-B508-4D30-B0A9-4D7D030887C7}" destId="{3CCC45E9-C5E5-4FFF-8889-F6086D60BBF3}" srcOrd="2" destOrd="0" presId="urn:microsoft.com/office/officeart/2005/8/layout/orgChart1"/>
    <dgm:cxn modelId="{5A7CD845-4635-4989-BDB8-DA1A48F6DB9C}" type="presParOf" srcId="{E04EE058-B508-4D30-B0A9-4D7D030887C7}" destId="{69BADEB7-2226-4C58-9284-1F3D884E11CF}" srcOrd="3" destOrd="0" presId="urn:microsoft.com/office/officeart/2005/8/layout/orgChart1"/>
    <dgm:cxn modelId="{E71D024D-6EFE-4EF7-A711-414C73543ED9}" type="presParOf" srcId="{69BADEB7-2226-4C58-9284-1F3D884E11CF}" destId="{6D1D9F20-D226-43F0-BB8B-42B8039DD66D}" srcOrd="0" destOrd="0" presId="urn:microsoft.com/office/officeart/2005/8/layout/orgChart1"/>
    <dgm:cxn modelId="{F87D167B-AB65-4351-AD87-96A0E944F2A0}" type="presParOf" srcId="{6D1D9F20-D226-43F0-BB8B-42B8039DD66D}" destId="{566E5C0A-1AEE-41F1-990D-EB37759E9740}" srcOrd="0" destOrd="0" presId="urn:microsoft.com/office/officeart/2005/8/layout/orgChart1"/>
    <dgm:cxn modelId="{A6A6D041-D086-419F-869C-A0B9D49F88E4}" type="presParOf" srcId="{6D1D9F20-D226-43F0-BB8B-42B8039DD66D}" destId="{72F4C179-C934-479C-8421-C50B3232421E}" srcOrd="1" destOrd="0" presId="urn:microsoft.com/office/officeart/2005/8/layout/orgChart1"/>
    <dgm:cxn modelId="{3E31ED9C-D322-4780-90F0-D1C518A36232}" type="presParOf" srcId="{69BADEB7-2226-4C58-9284-1F3D884E11CF}" destId="{74115380-7996-4D6B-93C0-04BD1A255250}" srcOrd="1" destOrd="0" presId="urn:microsoft.com/office/officeart/2005/8/layout/orgChart1"/>
    <dgm:cxn modelId="{BAA9E7B4-FB66-419A-ACB9-B0310E3A49F8}" type="presParOf" srcId="{69BADEB7-2226-4C58-9284-1F3D884E11CF}" destId="{064C34BD-6662-4DEB-9F61-77774C285A1E}" srcOrd="2" destOrd="0" presId="urn:microsoft.com/office/officeart/2005/8/layout/orgChart1"/>
    <dgm:cxn modelId="{A8F91B9E-56AF-4427-A452-D89981067287}" type="presParOf" srcId="{E04EE058-B508-4D30-B0A9-4D7D030887C7}" destId="{25583D56-EF45-4843-B8FA-6C6F5A9D30AF}" srcOrd="4" destOrd="0" presId="urn:microsoft.com/office/officeart/2005/8/layout/orgChart1"/>
    <dgm:cxn modelId="{B3DE3BB6-5E05-43B5-8E9A-57436412A4F2}" type="presParOf" srcId="{E04EE058-B508-4D30-B0A9-4D7D030887C7}" destId="{17BD9E07-A9F2-4194-BA26-2375A043C3F6}" srcOrd="5" destOrd="0" presId="urn:microsoft.com/office/officeart/2005/8/layout/orgChart1"/>
    <dgm:cxn modelId="{5B50CC18-388D-442C-BA31-27BDCAAAF8F6}" type="presParOf" srcId="{17BD9E07-A9F2-4194-BA26-2375A043C3F6}" destId="{4590A983-8004-4EBE-BCD2-3D7038E61A82}" srcOrd="0" destOrd="0" presId="urn:microsoft.com/office/officeart/2005/8/layout/orgChart1"/>
    <dgm:cxn modelId="{CA02EFCD-B195-4885-843C-5530E6C63C3D}" type="presParOf" srcId="{4590A983-8004-4EBE-BCD2-3D7038E61A82}" destId="{483C28B4-421E-4840-818D-AC6BB4F36F7C}" srcOrd="0" destOrd="0" presId="urn:microsoft.com/office/officeart/2005/8/layout/orgChart1"/>
    <dgm:cxn modelId="{237DD49C-DE19-4CC6-870F-3AC48262CB32}" type="presParOf" srcId="{4590A983-8004-4EBE-BCD2-3D7038E61A82}" destId="{6A32E3DE-2C9D-4C21-9523-5ACC2BC241AC}" srcOrd="1" destOrd="0" presId="urn:microsoft.com/office/officeart/2005/8/layout/orgChart1"/>
    <dgm:cxn modelId="{C5D612E3-1110-417F-B51E-A0EBCDF0E2CC}" type="presParOf" srcId="{17BD9E07-A9F2-4194-BA26-2375A043C3F6}" destId="{E3BCA347-C5C1-4E9D-9581-F8F36D233CF7}" srcOrd="1" destOrd="0" presId="urn:microsoft.com/office/officeart/2005/8/layout/orgChart1"/>
    <dgm:cxn modelId="{E8CC39A1-4CF0-4A3D-B695-516BB5B283F6}" type="presParOf" srcId="{17BD9E07-A9F2-4194-BA26-2375A043C3F6}" destId="{A1C04678-90FA-445E-AAF9-E4C03B8EBF58}" srcOrd="2" destOrd="0" presId="urn:microsoft.com/office/officeart/2005/8/layout/orgChart1"/>
    <dgm:cxn modelId="{03A8E47B-3DB8-4898-B1B1-A166A00DBF29}" type="presParOf" srcId="{E04EE058-B508-4D30-B0A9-4D7D030887C7}" destId="{DE518DF4-ECA8-4B8E-B952-7CF4E65C2340}" srcOrd="6" destOrd="0" presId="urn:microsoft.com/office/officeart/2005/8/layout/orgChart1"/>
    <dgm:cxn modelId="{6F5A7885-F26D-4E82-8C07-09D61824D145}" type="presParOf" srcId="{E04EE058-B508-4D30-B0A9-4D7D030887C7}" destId="{5B06CAAF-5079-4B18-960C-E971B10503BF}" srcOrd="7" destOrd="0" presId="urn:microsoft.com/office/officeart/2005/8/layout/orgChart1"/>
    <dgm:cxn modelId="{28531296-5D5F-431F-9179-ECB678DDE5FC}" type="presParOf" srcId="{5B06CAAF-5079-4B18-960C-E971B10503BF}" destId="{00326A8C-CEC6-4BF5-808B-497530C478F3}" srcOrd="0" destOrd="0" presId="urn:microsoft.com/office/officeart/2005/8/layout/orgChart1"/>
    <dgm:cxn modelId="{41278462-FC02-4A17-B81B-213006113998}" type="presParOf" srcId="{00326A8C-CEC6-4BF5-808B-497530C478F3}" destId="{0A231C51-F07F-4F55-A950-A643E026F604}" srcOrd="0" destOrd="0" presId="urn:microsoft.com/office/officeart/2005/8/layout/orgChart1"/>
    <dgm:cxn modelId="{A1DEAC03-A766-43D1-8E72-F47BCD98A470}" type="presParOf" srcId="{00326A8C-CEC6-4BF5-808B-497530C478F3}" destId="{B54964E3-43CF-4953-9CBC-8AA689A0D172}" srcOrd="1" destOrd="0" presId="urn:microsoft.com/office/officeart/2005/8/layout/orgChart1"/>
    <dgm:cxn modelId="{DA729331-8535-40E3-8AFB-52B1CD05C27C}" type="presParOf" srcId="{5B06CAAF-5079-4B18-960C-E971B10503BF}" destId="{F2553E92-185F-4991-9DDA-1715820CF805}" srcOrd="1" destOrd="0" presId="urn:microsoft.com/office/officeart/2005/8/layout/orgChart1"/>
    <dgm:cxn modelId="{54DBC934-A9C4-4FE0-944E-68B9620F8ED7}" type="presParOf" srcId="{5B06CAAF-5079-4B18-960C-E971B10503BF}" destId="{8BF0AD84-7C16-42F9-AC4E-810EFFE8007A}" srcOrd="2" destOrd="0" presId="urn:microsoft.com/office/officeart/2005/8/layout/orgChart1"/>
    <dgm:cxn modelId="{48C1CFFA-4892-48D2-8D74-BFB81E14605D}" type="presParOf" srcId="{E04EE058-B508-4D30-B0A9-4D7D030887C7}" destId="{AF07386D-597B-4C90-8143-827ABFDD810E}" srcOrd="8" destOrd="0" presId="urn:microsoft.com/office/officeart/2005/8/layout/orgChart1"/>
    <dgm:cxn modelId="{1DCAC52B-6CC7-4D81-95B8-992EEF1CD637}" type="presParOf" srcId="{E04EE058-B508-4D30-B0A9-4D7D030887C7}" destId="{DE16401E-7F1D-43F2-8722-91DC09097C9B}" srcOrd="9" destOrd="0" presId="urn:microsoft.com/office/officeart/2005/8/layout/orgChart1"/>
    <dgm:cxn modelId="{52A3C29C-D5A6-4F1A-8AA3-8B486E22D401}" type="presParOf" srcId="{DE16401E-7F1D-43F2-8722-91DC09097C9B}" destId="{1D34F812-2FDA-46DA-91FE-7E751BBF892E}" srcOrd="0" destOrd="0" presId="urn:microsoft.com/office/officeart/2005/8/layout/orgChart1"/>
    <dgm:cxn modelId="{DD9060E4-8C73-4DE1-BE14-9AAB9DCB6DDF}" type="presParOf" srcId="{1D34F812-2FDA-46DA-91FE-7E751BBF892E}" destId="{81362DF0-1831-40A5-A070-80A00ECB8D63}" srcOrd="0" destOrd="0" presId="urn:microsoft.com/office/officeart/2005/8/layout/orgChart1"/>
    <dgm:cxn modelId="{314E0601-6A9D-4A2B-A540-F68E81258872}" type="presParOf" srcId="{1D34F812-2FDA-46DA-91FE-7E751BBF892E}" destId="{F0AB5497-2E99-4781-9D12-C58AF7AC39E2}" srcOrd="1" destOrd="0" presId="urn:microsoft.com/office/officeart/2005/8/layout/orgChart1"/>
    <dgm:cxn modelId="{C1EA3CF5-FB4B-4916-B7AE-1A4A7D853FAB}" type="presParOf" srcId="{DE16401E-7F1D-43F2-8722-91DC09097C9B}" destId="{11D7624A-E4FE-4F86-933B-986BDBF7961F}" srcOrd="1" destOrd="0" presId="urn:microsoft.com/office/officeart/2005/8/layout/orgChart1"/>
    <dgm:cxn modelId="{C80D928B-C043-4517-9C29-546E4122B147}" type="presParOf" srcId="{DE16401E-7F1D-43F2-8722-91DC09097C9B}" destId="{F31A5805-192A-4D52-B0CE-2C3FE551BF50}" srcOrd="2" destOrd="0" presId="urn:microsoft.com/office/officeart/2005/8/layout/orgChart1"/>
    <dgm:cxn modelId="{8A5631DF-1AB0-44BC-BC18-28CDC4D39349}" type="presParOf" srcId="{1CD57D66-73C8-4EB5-AEE5-7E825D9B7D83}" destId="{5FDBFE1D-28BE-4B69-8BF3-7BC07BE67B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386D-597B-4C90-8143-827ABFDD810E}">
      <dsp:nvSpPr>
        <dsp:cNvPr id="0" name=""/>
        <dsp:cNvSpPr/>
      </dsp:nvSpPr>
      <dsp:spPr>
        <a:xfrm>
          <a:off x="3799638" y="2109072"/>
          <a:ext cx="3148476" cy="273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07"/>
              </a:lnTo>
              <a:lnTo>
                <a:pt x="3148476" y="136607"/>
              </a:lnTo>
              <a:lnTo>
                <a:pt x="3148476" y="27321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18DF4-ECA8-4B8E-B952-7CF4E65C2340}">
      <dsp:nvSpPr>
        <dsp:cNvPr id="0" name=""/>
        <dsp:cNvSpPr/>
      </dsp:nvSpPr>
      <dsp:spPr>
        <a:xfrm>
          <a:off x="3799638" y="2109072"/>
          <a:ext cx="1574238" cy="273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07"/>
              </a:lnTo>
              <a:lnTo>
                <a:pt x="1574238" y="136607"/>
              </a:lnTo>
              <a:lnTo>
                <a:pt x="1574238" y="27321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83D56-EF45-4843-B8FA-6C6F5A9D30AF}">
      <dsp:nvSpPr>
        <dsp:cNvPr id="0" name=""/>
        <dsp:cNvSpPr/>
      </dsp:nvSpPr>
      <dsp:spPr>
        <a:xfrm>
          <a:off x="3753918" y="2109072"/>
          <a:ext cx="91440" cy="273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1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C45E9-C5E5-4FFF-8889-F6086D60BBF3}">
      <dsp:nvSpPr>
        <dsp:cNvPr id="0" name=""/>
        <dsp:cNvSpPr/>
      </dsp:nvSpPr>
      <dsp:spPr>
        <a:xfrm>
          <a:off x="2225399" y="2109072"/>
          <a:ext cx="1574238" cy="273214"/>
        </a:xfrm>
        <a:custGeom>
          <a:avLst/>
          <a:gdLst/>
          <a:ahLst/>
          <a:cxnLst/>
          <a:rect l="0" t="0" r="0" b="0"/>
          <a:pathLst>
            <a:path>
              <a:moveTo>
                <a:pt x="1574238" y="0"/>
              </a:moveTo>
              <a:lnTo>
                <a:pt x="1574238" y="136607"/>
              </a:lnTo>
              <a:lnTo>
                <a:pt x="0" y="136607"/>
              </a:lnTo>
              <a:lnTo>
                <a:pt x="0" y="27321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D412C-F262-469E-8931-19BE76E8CD33}">
      <dsp:nvSpPr>
        <dsp:cNvPr id="0" name=""/>
        <dsp:cNvSpPr/>
      </dsp:nvSpPr>
      <dsp:spPr>
        <a:xfrm>
          <a:off x="651161" y="2109072"/>
          <a:ext cx="3148476" cy="273214"/>
        </a:xfrm>
        <a:custGeom>
          <a:avLst/>
          <a:gdLst/>
          <a:ahLst/>
          <a:cxnLst/>
          <a:rect l="0" t="0" r="0" b="0"/>
          <a:pathLst>
            <a:path>
              <a:moveTo>
                <a:pt x="3148476" y="0"/>
              </a:moveTo>
              <a:lnTo>
                <a:pt x="3148476" y="136607"/>
              </a:lnTo>
              <a:lnTo>
                <a:pt x="0" y="136607"/>
              </a:lnTo>
              <a:lnTo>
                <a:pt x="0" y="273214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E7197-E9D0-43B8-97F3-46B83D88E700}">
      <dsp:nvSpPr>
        <dsp:cNvPr id="0" name=""/>
        <dsp:cNvSpPr/>
      </dsp:nvSpPr>
      <dsp:spPr>
        <a:xfrm>
          <a:off x="2969676" y="1031200"/>
          <a:ext cx="1659923" cy="1077871"/>
        </a:xfrm>
        <a:prstGeom prst="rect">
          <a:avLst/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Подбор моделей и параметров</a:t>
          </a:r>
        </a:p>
      </dsp:txBody>
      <dsp:txXfrm>
        <a:off x="2969676" y="1031200"/>
        <a:ext cx="1659923" cy="1077871"/>
      </dsp:txXfrm>
    </dsp:sp>
    <dsp:sp modelId="{B14809B9-12F4-4167-AE49-23661C4AAC2C}">
      <dsp:nvSpPr>
        <dsp:cNvPr id="0" name=""/>
        <dsp:cNvSpPr/>
      </dsp:nvSpPr>
      <dsp:spPr>
        <a:xfrm>
          <a:off x="649" y="2382287"/>
          <a:ext cx="1301023" cy="65051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Результат </a:t>
          </a:r>
          <a:r>
            <a:rPr lang="ru" sz="2200" kern="1200" dirty="0"/>
            <a:t>AdaBoost</a:t>
          </a:r>
          <a:endParaRPr lang="ru-RU" sz="2200" kern="1200" dirty="0"/>
        </a:p>
      </dsp:txBody>
      <dsp:txXfrm>
        <a:off x="649" y="2382287"/>
        <a:ext cx="1301023" cy="650511"/>
      </dsp:txXfrm>
    </dsp:sp>
    <dsp:sp modelId="{566E5C0A-1AEE-41F1-990D-EB37759E9740}">
      <dsp:nvSpPr>
        <dsp:cNvPr id="0" name=""/>
        <dsp:cNvSpPr/>
      </dsp:nvSpPr>
      <dsp:spPr>
        <a:xfrm>
          <a:off x="1574887" y="2382287"/>
          <a:ext cx="1301023" cy="65051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Результат </a:t>
          </a:r>
          <a:r>
            <a:rPr lang="en-US" sz="2200" kern="1200" dirty="0"/>
            <a:t>MLP</a:t>
          </a:r>
          <a:endParaRPr lang="ru-RU" sz="2200" kern="1200" dirty="0"/>
        </a:p>
      </dsp:txBody>
      <dsp:txXfrm>
        <a:off x="1574887" y="2382287"/>
        <a:ext cx="1301023" cy="650511"/>
      </dsp:txXfrm>
    </dsp:sp>
    <dsp:sp modelId="{483C28B4-421E-4840-818D-AC6BB4F36F7C}">
      <dsp:nvSpPr>
        <dsp:cNvPr id="0" name=""/>
        <dsp:cNvSpPr/>
      </dsp:nvSpPr>
      <dsp:spPr>
        <a:xfrm>
          <a:off x="3149126" y="2382287"/>
          <a:ext cx="1301023" cy="65051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Результат </a:t>
          </a:r>
          <a:r>
            <a:rPr lang="en-US" sz="2200" kern="1200" dirty="0"/>
            <a:t>SGD</a:t>
          </a:r>
          <a:endParaRPr lang="ru-RU" sz="2200" kern="1200" dirty="0"/>
        </a:p>
      </dsp:txBody>
      <dsp:txXfrm>
        <a:off x="3149126" y="2382287"/>
        <a:ext cx="1301023" cy="650511"/>
      </dsp:txXfrm>
    </dsp:sp>
    <dsp:sp modelId="{0A231C51-F07F-4F55-A950-A643E026F604}">
      <dsp:nvSpPr>
        <dsp:cNvPr id="0" name=""/>
        <dsp:cNvSpPr/>
      </dsp:nvSpPr>
      <dsp:spPr>
        <a:xfrm>
          <a:off x="4723364" y="2382287"/>
          <a:ext cx="1301023" cy="65051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Результат </a:t>
          </a:r>
          <a:r>
            <a:rPr lang="en-US" sz="2200" kern="1200" dirty="0"/>
            <a:t>LGBM</a:t>
          </a:r>
          <a:endParaRPr lang="ru-RU" sz="2200" kern="1200" dirty="0"/>
        </a:p>
      </dsp:txBody>
      <dsp:txXfrm>
        <a:off x="4723364" y="2382287"/>
        <a:ext cx="1301023" cy="650511"/>
      </dsp:txXfrm>
    </dsp:sp>
    <dsp:sp modelId="{81362DF0-1831-40A5-A070-80A00ECB8D63}">
      <dsp:nvSpPr>
        <dsp:cNvPr id="0" name=""/>
        <dsp:cNvSpPr/>
      </dsp:nvSpPr>
      <dsp:spPr>
        <a:xfrm>
          <a:off x="6297603" y="2382287"/>
          <a:ext cx="1301023" cy="65051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Результат </a:t>
          </a:r>
          <a:r>
            <a:rPr lang="en-US" sz="2200" kern="1200" dirty="0" err="1"/>
            <a:t>LogReg</a:t>
          </a:r>
          <a:endParaRPr lang="ru-RU" sz="2200" kern="1200" dirty="0"/>
        </a:p>
      </dsp:txBody>
      <dsp:txXfrm>
        <a:off x="6297603" y="2382287"/>
        <a:ext cx="1301023" cy="650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a41d1d7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a41d1d7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baa817c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baa817c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baa817c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baa817c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53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a5f573d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a5f573d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a5f573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a5f573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b9ed3e37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b9ed3e37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b9ed3e37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b9ed3e37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5f573d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5f573d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a5f573d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a5f573d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9ed3e3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9ed3e3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7286d92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7286d92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9ed3e37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9ed3e37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bf3c5f62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bf3c5f62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b9ed3e3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8b9ed3e37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7286d925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7286d925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7286d925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7286d925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7286d925d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7286d925d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7286d925d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7286d925d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48064ea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48064ea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48064ea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48064ea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270"/>
              <a:t>Итоговый проект</a:t>
            </a:r>
            <a:endParaRPr sz="32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32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270" b="1"/>
              <a:t>Курс:</a:t>
            </a:r>
            <a:r>
              <a:rPr lang="ru" sz="3270"/>
              <a:t> Введение в DataScience</a:t>
            </a:r>
            <a:endParaRPr sz="32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270" b="1"/>
              <a:t>Специализация:</a:t>
            </a:r>
            <a:r>
              <a:rPr lang="ru" sz="3270"/>
              <a:t> ML-инженер</a:t>
            </a:r>
            <a:endParaRPr sz="32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270" b="1"/>
              <a:t>Тема:</a:t>
            </a:r>
            <a:r>
              <a:rPr lang="ru" sz="3270"/>
              <a:t> Анализ сайта «СберАвтоподписка»</a:t>
            </a:r>
            <a:endParaRPr sz="32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70" b="1"/>
              <a:t>Автор:</a:t>
            </a:r>
            <a:r>
              <a:rPr lang="ru" sz="3270"/>
              <a:t> Короб Владимир</a:t>
            </a:r>
            <a:endParaRPr sz="4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Фича-инжиниринг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преобразование категориальных переменных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714525" y="1207025"/>
            <a:ext cx="70089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dirty="0">
                <a:solidFill>
                  <a:schemeClr val="dk1"/>
                </a:solidFill>
              </a:rPr>
              <a:t>Проверенные варианты преобразования: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ru" sz="2300" dirty="0">
                <a:solidFill>
                  <a:schemeClr val="dk1"/>
                </a:solidFill>
              </a:rPr>
              <a:t>OHE (sklearn)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ru" sz="2300" dirty="0">
                <a:solidFill>
                  <a:schemeClr val="dk1"/>
                </a:solidFill>
              </a:rPr>
              <a:t>Target encoding (category_encoders)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ru" sz="2300" dirty="0">
                <a:solidFill>
                  <a:schemeClr val="dk1"/>
                </a:solidFill>
              </a:rPr>
              <a:t>OptimalBinning (optbinnin)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ru" sz="2300" dirty="0">
                <a:solidFill>
                  <a:schemeClr val="dk1"/>
                </a:solidFill>
              </a:rPr>
              <a:t>Одновременно пункты 1-3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ru" sz="2300" dirty="0">
                <a:solidFill>
                  <a:schemeClr val="dk1"/>
                </a:solidFill>
              </a:rPr>
              <a:t>Без преобразования, модель CatBoost</a:t>
            </a:r>
            <a:endParaRPr sz="2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Фича-инжиниринг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преобразование категориальных переменных</a:t>
            </a:r>
            <a:endParaRPr sz="2300" b="1">
              <a:solidFill>
                <a:srgbClr val="C00000"/>
              </a:solidFill>
            </a:endParaRPr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865175" y="1056020"/>
          <a:ext cx="7124150" cy="3017340"/>
        </p:xfrm>
        <a:graphic>
          <a:graphicData uri="http://schemas.openxmlformats.org/drawingml/2006/table">
            <a:tbl>
              <a:tblPr>
                <a:noFill/>
                <a:tableStyleId>{C3164FA7-F6ED-4C7F-A578-FFAAEB89A4F0}</a:tableStyleId>
              </a:tblPr>
              <a:tblGrid>
                <a:gridCol w="3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 b="1">
                          <a:solidFill>
                            <a:schemeClr val="dk1"/>
                          </a:solidFill>
                        </a:rPr>
                        <a:t>Что пробовал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>
                          <a:solidFill>
                            <a:schemeClr val="dk1"/>
                          </a:solidFill>
                        </a:rPr>
                        <a:t>ROC-AUC без подбора параметров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OHE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train 0.79 / test 0.77 (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MLPClassifier)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Target encoding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train 0.78 / test 0.77 (LGBMClassifier)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OptimalBinning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train 0.77 / test 0.75 (LGBMClassifier)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chemeClr val="dk1"/>
                          </a:solidFill>
                        </a:rPr>
                        <a:t>OHE+TE+OB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train 0.75 / test 0.69</a:t>
                      </a:r>
                      <a:r>
                        <a:rPr lang="ru"/>
                        <a:t> (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LGBMClassifier)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Без преобразования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train 0.85 / test 0.81 (CatBoost)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" name="Google Shape;132;p23"/>
          <p:cNvSpPr/>
          <p:nvPr/>
        </p:nvSpPr>
        <p:spPr>
          <a:xfrm>
            <a:off x="4262600" y="3651775"/>
            <a:ext cx="2690700" cy="365100"/>
          </a:xfrm>
          <a:prstGeom prst="wedgeRoundRectCallout">
            <a:avLst>
              <a:gd name="adj1" fmla="val -20206"/>
              <a:gd name="adj2" fmla="val 158710"/>
              <a:gd name="adj3" fmla="val 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540275" y="4270875"/>
            <a:ext cx="32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Выбираю для дальнейшей работы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70025" y="0"/>
            <a:ext cx="8271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Модель на результатах работы «финалистов» </a:t>
            </a:r>
            <a:endParaRPr sz="2300" b="1" dirty="0">
              <a:solidFill>
                <a:srgbClr val="C00000"/>
              </a:solidFill>
            </a:endParaRPr>
          </a:p>
        </p:txBody>
      </p:sp>
      <p:sp>
        <p:nvSpPr>
          <p:cNvPr id="2" name="Google Shape;124;p22">
            <a:extLst>
              <a:ext uri="{FF2B5EF4-FFF2-40B4-BE49-F238E27FC236}">
                <a16:creationId xmlns:a16="http://schemas.microsoft.com/office/drawing/2014/main" id="{6971E003-03B1-051D-24F6-777A6720FA89}"/>
              </a:ext>
            </a:extLst>
          </p:cNvPr>
          <p:cNvSpPr txBox="1"/>
          <p:nvPr/>
        </p:nvSpPr>
        <p:spPr>
          <a:xfrm>
            <a:off x="270025" y="773250"/>
            <a:ext cx="8013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Прежде, чем окончательно пойти в работу с </a:t>
            </a:r>
            <a:r>
              <a:rPr lang="ru" sz="1800" dirty="0">
                <a:solidFill>
                  <a:schemeClr val="dk1"/>
                </a:solidFill>
              </a:rPr>
              <a:t>CatBoost я попробовал построить модель, на вход которой подавал результаты работы моделей «финалистов»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Пробовал подбор разных вариантов моделей и параметров. Получено несущественное улучшение качества, но результаты </a:t>
            </a:r>
            <a:r>
              <a:rPr lang="ru" sz="1800" dirty="0">
                <a:solidFill>
                  <a:schemeClr val="dk1"/>
                </a:solidFill>
              </a:rPr>
              <a:t>CatBoost все равно лучше.</a:t>
            </a:r>
            <a:endParaRPr sz="1800" dirty="0">
              <a:solidFill>
                <a:schemeClr val="dk1"/>
              </a:solidFill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D7A307FA-7E29-9BF5-DAC4-FA0AE6A7E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7942"/>
              </p:ext>
            </p:extLst>
          </p:nvPr>
        </p:nvGraphicFramePr>
        <p:xfrm>
          <a:off x="572724" y="1706150"/>
          <a:ext cx="75992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190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Неприемлемое предсказание класса “1”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53475" y="750850"/>
            <a:ext cx="775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ROC-AUC 0,81 это существенно выше, чем требуемые в задании 0,65, но правильно распознано только 15% объектов класса “1”.</a:t>
            </a:r>
            <a:endParaRPr sz="19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188" y="16369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700" y="1600200"/>
            <a:ext cx="4135450" cy="34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2671925" y="3619450"/>
            <a:ext cx="2071500" cy="579900"/>
          </a:xfrm>
          <a:prstGeom prst="ellipse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Работа с CatBoost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1">
                <a:solidFill>
                  <a:srgbClr val="C00000"/>
                </a:solidFill>
              </a:rPr>
              <a:t>Подбор оптимального class_weights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24025" y="1087950"/>
            <a:ext cx="80805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/>
              <a:t>Предположение:</a:t>
            </a:r>
            <a:r>
              <a:rPr lang="ru" sz="2100"/>
              <a:t> причина в сильном дисбалансе классов.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/>
              <a:t>Вариант решения:</a:t>
            </a:r>
            <a:r>
              <a:rPr lang="ru" sz="2100"/>
              <a:t> подбор параметра class_weights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for i in range(1, 35):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    model = CatBoostClassifier(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        class_weights = (1, i),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        task_type="GPU",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        devices='0:1'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    )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Работа с CatBoost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1">
                <a:solidFill>
                  <a:srgbClr val="C00000"/>
                </a:solidFill>
              </a:rPr>
              <a:t>Подбор оптимального class_weights</a:t>
            </a:r>
            <a:endParaRPr sz="2300" b="1">
              <a:solidFill>
                <a:srgbClr val="C00000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 l="27257" t="25648" r="48705" b="23813"/>
          <a:stretch/>
        </p:blipFill>
        <p:spPr>
          <a:xfrm>
            <a:off x="5491175" y="892800"/>
            <a:ext cx="3389200" cy="414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05625" y="892800"/>
            <a:ext cx="4513500" cy="39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dk1"/>
                </a:solidFill>
              </a:rPr>
              <a:t>На каждой итерации считаю accuracy, precision, recall, f1_score, roc_auc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dk1"/>
                </a:solidFill>
              </a:rPr>
              <a:t>Выбираю class_weights = (1, 5) максимизирующий произведение precision, recall, f1_score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dk1"/>
                </a:solidFill>
              </a:rPr>
              <a:t>При знании цен ошибок (FP, FN) следует настраивать на максимизацию precision или recall задав при этом минимально допустимое значение второго параметра.</a:t>
            </a:r>
            <a:endParaRPr sz="1300" dirty="0"/>
          </a:p>
        </p:txBody>
      </p:sp>
      <p:cxnSp>
        <p:nvCxnSpPr>
          <p:cNvPr id="159" name="Google Shape;159;p26"/>
          <p:cNvCxnSpPr/>
          <p:nvPr/>
        </p:nvCxnSpPr>
        <p:spPr>
          <a:xfrm rot="10800000" flipH="1">
            <a:off x="5557850" y="2037175"/>
            <a:ext cx="2589300" cy="8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Работа с CatBoost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1">
                <a:solidFill>
                  <a:srgbClr val="C00000"/>
                </a:solidFill>
              </a:rPr>
              <a:t>Feature Importance</a:t>
            </a:r>
            <a:endParaRPr sz="2300" b="1">
              <a:solidFill>
                <a:srgbClr val="C00000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775" y="1010950"/>
            <a:ext cx="4614626" cy="24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379825" y="1079300"/>
            <a:ext cx="37800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</a:rPr>
              <a:t>При удалении признаков с низкой предсказательной силой качество модели существенно не изменилось. 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</a:rPr>
              <a:t>Можно последовательно удалять признаки, пока не найдем оптимальный набор по качеству / времени обучения.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Работа с CatBoost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Подбор параметров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60525" y="892800"/>
            <a:ext cx="8080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Пробовал GridSearchCV, Optuna.</a:t>
            </a:r>
            <a:endParaRPr sz="2100"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l="25514" t="33066" r="28989" b="41262"/>
          <a:stretch/>
        </p:blipFill>
        <p:spPr>
          <a:xfrm>
            <a:off x="420288" y="1566450"/>
            <a:ext cx="8160976" cy="26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Работа с CatBoost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Оптимальный (по f1) порог = 0,672</a:t>
            </a:r>
            <a:endParaRPr sz="2300" b="1">
              <a:solidFill>
                <a:srgbClr val="C00000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13" y="964126"/>
            <a:ext cx="7586800" cy="39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API сервис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270025" y="913300"/>
            <a:ext cx="854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Обучил модель на всем датасете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Сохранил в файл модель и параметры, необходимые для работы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4">
            <a:alphaModFix/>
          </a:blip>
          <a:srcRect l="25184" t="45413" r="21003" b="27711"/>
          <a:stretch/>
        </p:blipFill>
        <p:spPr>
          <a:xfrm>
            <a:off x="395075" y="1657575"/>
            <a:ext cx="8271000" cy="240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"/>
            <a:ext cx="9144225" cy="514362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Описание задачи</a:t>
            </a:r>
            <a:endParaRPr sz="100"/>
          </a:p>
        </p:txBody>
      </p:sp>
      <p:sp>
        <p:nvSpPr>
          <p:cNvPr id="61" name="Google Shape;61;p14"/>
          <p:cNvSpPr/>
          <p:nvPr/>
        </p:nvSpPr>
        <p:spPr>
          <a:xfrm>
            <a:off x="587175" y="1030800"/>
            <a:ext cx="3108000" cy="24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</a:rPr>
              <a:t>Данные о посетителях сайта «СберАвтоподписка»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987250" y="1979850"/>
            <a:ext cx="1059300" cy="5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333025" y="1030800"/>
            <a:ext cx="3108000" cy="243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Прогноз совершения целевого действия: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ru" sz="2100">
                <a:solidFill>
                  <a:schemeClr val="dk1"/>
                </a:solidFill>
              </a:rPr>
              <a:t>модель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ru" sz="2100">
                <a:solidFill>
                  <a:schemeClr val="dk1"/>
                </a:solidFill>
              </a:rPr>
              <a:t>сервис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API сервис</a:t>
            </a:r>
            <a:endParaRPr sz="2300" b="1">
              <a:solidFill>
                <a:srgbClr val="C00000"/>
              </a:solidFill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4">
            <a:alphaModFix/>
          </a:blip>
          <a:srcRect l="31289" t="5219" r="3699" b="16989"/>
          <a:stretch/>
        </p:blipFill>
        <p:spPr>
          <a:xfrm>
            <a:off x="3994600" y="538800"/>
            <a:ext cx="5048498" cy="450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343550" y="884850"/>
            <a:ext cx="3494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Вход:</a:t>
            </a:r>
            <a:r>
              <a:rPr lang="ru"/>
              <a:t> json с параметрами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Выход: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9999" lvl="0" indent="-17889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id Клиента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9999" lvl="0" indent="-17889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вероятность отнесения к классу “1”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9999" lvl="0" indent="-17889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оценка класса с учетом вероятности и подобранного оптимального порога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API сервис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1">
                <a:solidFill>
                  <a:srgbClr val="C00000"/>
                </a:solidFill>
              </a:rPr>
              <a:t>Дополнительные команды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343550" y="884850"/>
            <a:ext cx="3494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/status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/version</a:t>
            </a:r>
            <a:endParaRPr sz="1600"/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4">
            <a:alphaModFix/>
          </a:blip>
          <a:srcRect l="26421" t="9027" r="42461" b="32884"/>
          <a:stretch/>
        </p:blipFill>
        <p:spPr>
          <a:xfrm>
            <a:off x="4500900" y="429800"/>
            <a:ext cx="3991950" cy="43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 rotWithShape="1">
          <a:blip r:embed="rId5">
            <a:alphaModFix/>
          </a:blip>
          <a:srcRect l="31291" t="59144" r="34956" b="15983"/>
          <a:stretch/>
        </p:blipFill>
        <p:spPr>
          <a:xfrm>
            <a:off x="343550" y="2976625"/>
            <a:ext cx="3263674" cy="17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6">
            <a:alphaModFix/>
          </a:blip>
          <a:srcRect l="31067" t="59185" r="35178" b="23787"/>
          <a:stretch/>
        </p:blipFill>
        <p:spPr>
          <a:xfrm>
            <a:off x="455175" y="1256225"/>
            <a:ext cx="3152050" cy="118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Варианты улучшения модели</a:t>
            </a:r>
            <a:endParaRPr sz="2300" b="1">
              <a:solidFill>
                <a:srgbClr val="C00000"/>
              </a:solidFill>
            </a:endParaRPr>
          </a:p>
        </p:txBody>
      </p:sp>
      <p:graphicFrame>
        <p:nvGraphicFramePr>
          <p:cNvPr id="215" name="Google Shape;215;p33"/>
          <p:cNvGraphicFramePr/>
          <p:nvPr/>
        </p:nvGraphicFramePr>
        <p:xfrm>
          <a:off x="736900" y="1139250"/>
          <a:ext cx="7890650" cy="2788800"/>
        </p:xfrm>
        <a:graphic>
          <a:graphicData uri="http://schemas.openxmlformats.org/drawingml/2006/table">
            <a:tbl>
              <a:tblPr>
                <a:noFill/>
                <a:tableStyleId>{C3164FA7-F6ED-4C7F-A578-FFAAEB89A4F0}</a:tableStyleId>
              </a:tblPr>
              <a:tblGrid>
                <a:gridCol w="39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/>
                        <a:t>Что сделать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/>
                        <a:t>Зачем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Уточнить вопросы по данным, описанные в блокноте</a:t>
                      </a:r>
                      <a:endParaRPr sz="150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Больше данных, данные чище</a:t>
                      </a:r>
                      <a:endParaRPr sz="150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Узнать сценарии использования и цену ошибок</a:t>
                      </a:r>
                      <a:endParaRPr sz="150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Правильное определение метрик для максимизации</a:t>
                      </a:r>
                      <a:endParaRPr sz="150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Провести расширенный подбор оптимальных параметров: больше параметров, шире диапазоны поиска, большее количество итераций</a:t>
                      </a:r>
                      <a:endParaRPr sz="150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Более точная модель</a:t>
                      </a:r>
                      <a:endParaRPr sz="150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Описание исходных данных</a:t>
            </a:r>
            <a:endParaRPr sz="100"/>
          </a:p>
        </p:txBody>
      </p:sp>
      <p:sp>
        <p:nvSpPr>
          <p:cNvPr id="70" name="Google Shape;70;p15"/>
          <p:cNvSpPr txBox="1"/>
          <p:nvPr/>
        </p:nvSpPr>
        <p:spPr>
          <a:xfrm>
            <a:off x="182725" y="1334025"/>
            <a:ext cx="83583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Данные о визитах на сайт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входные параметры для модели ( utm_*, device_*, geo_*)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Данные о поведении во время визита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целевая переменная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Данные о визитах на сайт</a:t>
            </a:r>
            <a:endParaRPr sz="100"/>
          </a:p>
        </p:txBody>
      </p:sp>
      <p:sp>
        <p:nvSpPr>
          <p:cNvPr id="77" name="Google Shape;77;p16"/>
          <p:cNvSpPr txBox="1"/>
          <p:nvPr/>
        </p:nvSpPr>
        <p:spPr>
          <a:xfrm>
            <a:off x="341475" y="109590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l="25014" t="26035" r="42541" b="14821"/>
          <a:stretch/>
        </p:blipFill>
        <p:spPr>
          <a:xfrm>
            <a:off x="4772625" y="369700"/>
            <a:ext cx="4036675" cy="42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69325" y="1245475"/>
            <a:ext cx="4344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1,86 млн. записей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15 столбцов (2 id + 13 фичей)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Нет дубликатов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Много пропусков!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Данные о визитах на сайт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Обработка пропусков</a:t>
            </a:r>
            <a:endParaRPr sz="2300" b="1">
              <a:solidFill>
                <a:srgbClr val="C00000"/>
              </a:solidFill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801675" y="12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{C3164FA7-F6ED-4C7F-A578-FFAAEB89A4F0}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utm_source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most_frequent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utm_campaign</a:t>
                      </a:r>
                      <a:endParaRPr sz="2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utm_adcontent</a:t>
                      </a:r>
                      <a:endParaRPr sz="2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utm_keyword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empty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device_brand</a:t>
                      </a:r>
                      <a:endParaRPr sz="2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device_os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100"/>
                        <a:t>empty + прогноз на основе прочих фичей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device_model 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/>
                        <a:t>удалить фичу </a:t>
                      </a:r>
                      <a:endParaRPr sz="2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chemeClr val="dk2"/>
                          </a:solidFill>
                        </a:rPr>
                        <a:t>(99,12% пропусков)</a:t>
                      </a:r>
                      <a:endParaRPr sz="2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Данные о поведении клиентов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9325" y="730325"/>
            <a:ext cx="8233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15,7 млн. записей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1,73 </a:t>
            </a:r>
            <a:r>
              <a:rPr lang="ru" sz="1700">
                <a:solidFill>
                  <a:schemeClr val="dk1"/>
                </a:solidFill>
              </a:rPr>
              <a:t>млн. </a:t>
            </a:r>
            <a:r>
              <a:rPr lang="ru" sz="1700"/>
              <a:t>уникальных сессий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1.68 </a:t>
            </a:r>
            <a:r>
              <a:rPr lang="ru" sz="1700">
                <a:solidFill>
                  <a:schemeClr val="dk1"/>
                </a:solidFill>
              </a:rPr>
              <a:t>млн. сессий без целевого действия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есть сессии более, чем с одним целевым действием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321" y="2047675"/>
            <a:ext cx="4262554" cy="2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Объединение данных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Формирование целевой переменной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69325" y="1245475"/>
            <a:ext cx="7822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Проблема</a:t>
            </a:r>
            <a:r>
              <a:rPr lang="ru" sz="2200"/>
              <a:t>: не известна цель построения модели (сценарии использования)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Предположение</a:t>
            </a:r>
            <a:r>
              <a:rPr lang="ru" sz="2200"/>
              <a:t>: выявлять клиентов, склонных к целевому действию для таргетированной рекламы.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Формируем целевой признак для id клиентов.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Фича-инжиниринг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 b="1">
                <a:solidFill>
                  <a:srgbClr val="C00000"/>
                </a:solidFill>
              </a:rPr>
              <a:t>формирование новых признаков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36725" y="1373700"/>
            <a:ext cx="8104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Что пробовал: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organic_traffic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social_media_advertising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isRussia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isMoskow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isMobile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…..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Результат:</a:t>
            </a:r>
            <a:r>
              <a:rPr lang="ru" sz="1800"/>
              <a:t> в итоговой модели данные признаки существенно не влияют на качество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70025" y="0"/>
            <a:ext cx="8271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Фича-инжиниринг</a:t>
            </a:r>
            <a:endParaRPr sz="2300" b="1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преобразование категориальных переменных</a:t>
            </a:r>
            <a:endParaRPr sz="2300" b="1">
              <a:solidFill>
                <a:srgbClr val="C00000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28775" y="1238775"/>
            <a:ext cx="831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Проверил данные на 15 классификаторах и выбрал 5 лучших (высокий ROC-AUC, высокий accuracy, низкая разница в метриках на train и test) для дальнейшей проверки.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l="27513" t="45628" r="38723" b="28880"/>
          <a:stretch/>
        </p:blipFill>
        <p:spPr>
          <a:xfrm>
            <a:off x="3151350" y="2199200"/>
            <a:ext cx="5588026" cy="245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39900" y="2415675"/>
            <a:ext cx="232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Финалисты: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AdaBoostClassifier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MLPClassifier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SGDClassifier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LGBMClassifier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LogisticRegression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Экран (16:9)</PresentationFormat>
  <Paragraphs>167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Итоговый проект  Курс: Введение в DataScience Специализация: ML-инженер Тема: Анализ сайта «СберАвтоподписка» Автор: Короб Владимир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 Курс: Введение в DataScience Специализация: ML-инженер Тема: Анализ сайта «СберАвтоподписка» Автор: Короб Владимир</dc:title>
  <cp:lastModifiedBy>Vova</cp:lastModifiedBy>
  <cp:revision>2</cp:revision>
  <dcterms:modified xsi:type="dcterms:W3CDTF">2023-03-08T04:38:21Z</dcterms:modified>
</cp:coreProperties>
</file>