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405" r:id="rId6"/>
    <p:sldId id="406" r:id="rId7"/>
    <p:sldId id="407" r:id="rId8"/>
    <p:sldId id="408" r:id="rId9"/>
    <p:sldId id="399" r:id="rId10"/>
    <p:sldId id="409" r:id="rId11"/>
    <p:sldId id="404" r:id="rId12"/>
    <p:sldId id="411" r:id="rId13"/>
    <p:sldId id="412" r:id="rId14"/>
    <p:sldId id="413" r:id="rId15"/>
    <p:sldId id="414" r:id="rId16"/>
    <p:sldId id="41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9446C8-A06D-45F7-A500-35702E204E57}">
          <p14:sldIdLst>
            <p14:sldId id="256"/>
          </p14:sldIdLst>
        </p14:section>
        <p14:section name="План" id="{ACE052E0-780A-4057-AC32-2581ED0F987A}">
          <p14:sldIdLst>
            <p14:sldId id="405"/>
            <p14:sldId id="406"/>
            <p14:sldId id="407"/>
          </p14:sldIdLst>
        </p14:section>
        <p14:section name="ПО" id="{2ABA71B1-8A16-44E1-A7BE-D9DCC3D0FDB1}">
          <p14:sldIdLst>
            <p14:sldId id="408"/>
            <p14:sldId id="399"/>
            <p14:sldId id="409"/>
          </p14:sldIdLst>
        </p14:section>
        <p14:section name="Ресурсы" id="{586E5282-513A-40DF-A575-1DE0DC0C610D}">
          <p14:sldIdLst>
            <p14:sldId id="404"/>
            <p14:sldId id="411"/>
            <p14:sldId id="412"/>
            <p14:sldId id="413"/>
            <p14:sldId id="414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1A3DD"/>
    <a:srgbClr val="905AC2"/>
    <a:srgbClr val="6666FF"/>
    <a:srgbClr val="990000"/>
    <a:srgbClr val="FF1900"/>
    <a:srgbClr val="FF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F1154-F6F7-46A0-917E-B72D5FE86586}" v="4" dt="2021-09-03T05:26:37.806"/>
    <p1510:client id="{A9B730F0-9E10-4A9C-8636-7E0926656331}" v="28" dt="2021-09-01T17:17:2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0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A9B730F0-9E10-4A9C-8636-7E0926656331}"/>
    <pc:docChg chg="undo custSel addSld delSld modSld sldOrd delSection modSection">
      <pc:chgData name="Анастасия Коробецкая" userId="9fe37188-348c-49f0-8008-a466955ee907" providerId="ADAL" clId="{A9B730F0-9E10-4A9C-8636-7E0926656331}" dt="2021-09-01T18:54:30.942" v="1761" actId="20577"/>
      <pc:docMkLst>
        <pc:docMk/>
      </pc:docMkLst>
      <pc:sldChg chg="delSp modSp mod">
        <pc:chgData name="Анастасия Коробецкая" userId="9fe37188-348c-49f0-8008-a466955ee907" providerId="ADAL" clId="{A9B730F0-9E10-4A9C-8636-7E0926656331}" dt="2021-09-01T06:05:31.367" v="27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A9B730F0-9E10-4A9C-8636-7E0926656331}" dt="2021-09-01T06:05:31.367" v="271" actId="20577"/>
          <ac:spMkLst>
            <pc:docMk/>
            <pc:sldMk cId="3365786003" sldId="256"/>
            <ac:spMk id="2" creationId="{44DE5DF9-D142-4B0E-9986-1C02D9B03444}"/>
          </ac:spMkLst>
        </pc:spChg>
        <pc:spChg chg="del">
          <ac:chgData name="Анастасия Коробецкая" userId="9fe37188-348c-49f0-8008-a466955ee907" providerId="ADAL" clId="{A9B730F0-9E10-4A9C-8636-7E0926656331}" dt="2021-09-01T04:40:18.354" v="0" actId="478"/>
          <ac:spMkLst>
            <pc:docMk/>
            <pc:sldMk cId="3365786003" sldId="256"/>
            <ac:spMk id="5" creationId="{BA5FDDC9-501E-4436-8304-49EBF35957FF}"/>
          </ac:spMkLst>
        </pc:spChg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258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259"/>
        </pc:sldMkLst>
      </pc:sldChg>
      <pc:sldChg chg="del">
        <pc:chgData name="Анастасия Коробецкая" userId="9fe37188-348c-49f0-8008-a466955ee907" providerId="ADAL" clId="{A9B730F0-9E10-4A9C-8636-7E0926656331}" dt="2021-09-01T04:41:21.442" v="34" actId="47"/>
        <pc:sldMkLst>
          <pc:docMk/>
          <pc:sldMk cId="0" sldId="260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261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263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269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270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271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272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273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274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276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277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278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283"/>
        </pc:sldMkLst>
      </pc:sldChg>
      <pc:sldChg chg="del">
        <pc:chgData name="Анастасия Коробецкая" userId="9fe37188-348c-49f0-8008-a466955ee907" providerId="ADAL" clId="{A9B730F0-9E10-4A9C-8636-7E0926656331}" dt="2021-09-01T04:41:17.416" v="33" actId="47"/>
        <pc:sldMkLst>
          <pc:docMk/>
          <pc:sldMk cId="0" sldId="296"/>
        </pc:sldMkLst>
      </pc:sldChg>
      <pc:sldChg chg="del">
        <pc:chgData name="Анастасия Коробецкая" userId="9fe37188-348c-49f0-8008-a466955ee907" providerId="ADAL" clId="{A9B730F0-9E10-4A9C-8636-7E0926656331}" dt="2021-09-01T04:41:23.235" v="36" actId="47"/>
        <pc:sldMkLst>
          <pc:docMk/>
          <pc:sldMk cId="4125632050" sldId="297"/>
        </pc:sldMkLst>
      </pc:sldChg>
      <pc:sldChg chg="del">
        <pc:chgData name="Анастасия Коробецкая" userId="9fe37188-348c-49f0-8008-a466955ee907" providerId="ADAL" clId="{A9B730F0-9E10-4A9C-8636-7E0926656331}" dt="2021-09-01T04:41:22.185" v="35" actId="47"/>
        <pc:sldMkLst>
          <pc:docMk/>
          <pc:sldMk cId="263529848" sldId="298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19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21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22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23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24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26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29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30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31"/>
        </pc:sldMkLst>
      </pc:sldChg>
      <pc:sldChg chg="del">
        <pc:chgData name="Анастасия Коробецкая" userId="9fe37188-348c-49f0-8008-a466955ee907" providerId="ADAL" clId="{A9B730F0-9E10-4A9C-8636-7E0926656331}" dt="2021-09-01T04:40:52.410" v="13" actId="47"/>
        <pc:sldMkLst>
          <pc:docMk/>
          <pc:sldMk cId="0" sldId="332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36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44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47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54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55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57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58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368"/>
        </pc:sldMkLst>
      </pc:sldChg>
      <pc:sldChg chg="del">
        <pc:chgData name="Анастасия Коробецкая" userId="9fe37188-348c-49f0-8008-a466955ee907" providerId="ADAL" clId="{A9B730F0-9E10-4A9C-8636-7E0926656331}" dt="2021-09-01T04:41:13.509" v="31" actId="47"/>
        <pc:sldMkLst>
          <pc:docMk/>
          <pc:sldMk cId="0" sldId="369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370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371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0" sldId="383"/>
        </pc:sldMkLst>
      </pc:sldChg>
      <pc:sldChg chg="del">
        <pc:chgData name="Анастасия Коробецкая" userId="9fe37188-348c-49f0-8008-a466955ee907" providerId="ADAL" clId="{A9B730F0-9E10-4A9C-8636-7E0926656331}" dt="2021-09-01T04:40:54.001" v="14" actId="47"/>
        <pc:sldMkLst>
          <pc:docMk/>
          <pc:sldMk cId="0" sldId="392"/>
        </pc:sldMkLst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3705910464" sldId="393"/>
        </pc:sldMkLst>
      </pc:sldChg>
      <pc:sldChg chg="del">
        <pc:chgData name="Анастасия Коробецкая" userId="9fe37188-348c-49f0-8008-a466955ee907" providerId="ADAL" clId="{A9B730F0-9E10-4A9C-8636-7E0926656331}" dt="2021-09-01T04:41:10.893" v="28" actId="47"/>
        <pc:sldMkLst>
          <pc:docMk/>
          <pc:sldMk cId="3361454706" sldId="395"/>
        </pc:sldMkLst>
      </pc:sldChg>
      <pc:sldChg chg="del">
        <pc:chgData name="Анастасия Коробецкая" userId="9fe37188-348c-49f0-8008-a466955ee907" providerId="ADAL" clId="{A9B730F0-9E10-4A9C-8636-7E0926656331}" dt="2021-09-01T04:41:12.121" v="29" actId="47"/>
        <pc:sldMkLst>
          <pc:docMk/>
          <pc:sldMk cId="0" sldId="396"/>
        </pc:sldMkLst>
      </pc:sldChg>
      <pc:sldChg chg="del">
        <pc:chgData name="Анастасия Коробецкая" userId="9fe37188-348c-49f0-8008-a466955ee907" providerId="ADAL" clId="{A9B730F0-9E10-4A9C-8636-7E0926656331}" dt="2021-09-01T04:41:14.755" v="32" actId="47"/>
        <pc:sldMkLst>
          <pc:docMk/>
          <pc:sldMk cId="0" sldId="397"/>
        </pc:sldMkLst>
      </pc:sldChg>
      <pc:sldChg chg="del">
        <pc:chgData name="Анастасия Коробецкая" userId="9fe37188-348c-49f0-8008-a466955ee907" providerId="ADAL" clId="{A9B730F0-9E10-4A9C-8636-7E0926656331}" dt="2021-09-01T04:41:12.769" v="30" actId="47"/>
        <pc:sldMkLst>
          <pc:docMk/>
          <pc:sldMk cId="3629251870" sldId="398"/>
        </pc:sldMkLst>
      </pc:sldChg>
      <pc:sldChg chg="addSp delSp modSp mod chgLayout">
        <pc:chgData name="Анастасия Коробецкая" userId="9fe37188-348c-49f0-8008-a466955ee907" providerId="ADAL" clId="{A9B730F0-9E10-4A9C-8636-7E0926656331}" dt="2021-09-01T17:01:06.621" v="1375" actId="20577"/>
        <pc:sldMkLst>
          <pc:docMk/>
          <pc:sldMk cId="204350628" sldId="399"/>
        </pc:sldMkLst>
        <pc:spChg chg="mod ord">
          <ac:chgData name="Анастасия Коробецкая" userId="9fe37188-348c-49f0-8008-a466955ee907" providerId="ADAL" clId="{A9B730F0-9E10-4A9C-8636-7E0926656331}" dt="2021-09-01T15:23:15.725" v="1022" actId="6264"/>
          <ac:spMkLst>
            <pc:docMk/>
            <pc:sldMk cId="204350628" sldId="399"/>
            <ac:spMk id="2" creationId="{535232A1-761E-439F-A331-147F5C72849B}"/>
          </ac:spMkLst>
        </pc:spChg>
        <pc:spChg chg="mod ord">
          <ac:chgData name="Анастасия Коробецкая" userId="9fe37188-348c-49f0-8008-a466955ee907" providerId="ADAL" clId="{A9B730F0-9E10-4A9C-8636-7E0926656331}" dt="2021-09-01T17:01:06.621" v="1375" actId="20577"/>
          <ac:spMkLst>
            <pc:docMk/>
            <pc:sldMk cId="204350628" sldId="399"/>
            <ac:spMk id="3" creationId="{F4CCBE59-0547-48CF-92D6-0CD8B0AAABC5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23:15.725" v="1022" actId="6264"/>
          <ac:spMkLst>
            <pc:docMk/>
            <pc:sldMk cId="204350628" sldId="399"/>
            <ac:spMk id="4" creationId="{0200B0ED-793B-4C48-83A4-8214CB90E372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23:15.725" v="1022" actId="6264"/>
          <ac:spMkLst>
            <pc:docMk/>
            <pc:sldMk cId="204350628" sldId="399"/>
            <ac:spMk id="5" creationId="{9BCF77A7-8E16-47B4-83DB-58DEC833E58C}"/>
          </ac:spMkLst>
        </pc:spChg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3261229143" sldId="401"/>
        </pc:sldMkLst>
      </pc:sldChg>
      <pc:sldChg chg="del">
        <pc:chgData name="Анастасия Коробецкая" userId="9fe37188-348c-49f0-8008-a466955ee907" providerId="ADAL" clId="{A9B730F0-9E10-4A9C-8636-7E0926656331}" dt="2021-09-01T04:41:24.500" v="37" actId="47"/>
        <pc:sldMkLst>
          <pc:docMk/>
          <pc:sldMk cId="2745557802" sldId="402"/>
        </pc:sldMkLst>
      </pc:sldChg>
      <pc:sldChg chg="del">
        <pc:chgData name="Анастасия Коробецкая" userId="9fe37188-348c-49f0-8008-a466955ee907" providerId="ADAL" clId="{A9B730F0-9E10-4A9C-8636-7E0926656331}" dt="2021-09-01T04:40:58.590" v="16" actId="47"/>
        <pc:sldMkLst>
          <pc:docMk/>
          <pc:sldMk cId="4258650075" sldId="403"/>
        </pc:sldMkLst>
      </pc:sldChg>
      <pc:sldChg chg="addSp delSp modSp mod modClrScheme chgLayout">
        <pc:chgData name="Анастасия Коробецкая" userId="9fe37188-348c-49f0-8008-a466955ee907" providerId="ADAL" clId="{A9B730F0-9E10-4A9C-8636-7E0926656331}" dt="2021-09-01T15:49:41.262" v="1256"/>
        <pc:sldMkLst>
          <pc:docMk/>
          <pc:sldMk cId="1355838448" sldId="404"/>
        </pc:sldMkLst>
        <pc:spChg chg="mod ord">
          <ac:chgData name="Анастасия Коробецкая" userId="9fe37188-348c-49f0-8008-a466955ee907" providerId="ADAL" clId="{A9B730F0-9E10-4A9C-8636-7E0926656331}" dt="2021-09-01T15:23:10.855" v="1021" actId="6264"/>
          <ac:spMkLst>
            <pc:docMk/>
            <pc:sldMk cId="1355838448" sldId="404"/>
            <ac:spMk id="2" creationId="{CEE69B57-74EC-4242-9199-5B6A3EEC451C}"/>
          </ac:spMkLst>
        </pc:spChg>
        <pc:spChg chg="add mod ord">
          <ac:chgData name="Анастасия Коробецкая" userId="9fe37188-348c-49f0-8008-a466955ee907" providerId="ADAL" clId="{A9B730F0-9E10-4A9C-8636-7E0926656331}" dt="2021-09-01T15:49:41.262" v="1256"/>
          <ac:spMkLst>
            <pc:docMk/>
            <pc:sldMk cId="1355838448" sldId="404"/>
            <ac:spMk id="3" creationId="{4B8C3A04-01D1-4E2C-ACC0-37850852ABFC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23:10.855" v="1021" actId="6264"/>
          <ac:spMkLst>
            <pc:docMk/>
            <pc:sldMk cId="1355838448" sldId="404"/>
            <ac:spMk id="4" creationId="{C3BA9915-44BC-4828-81D9-34E2D68A6A8E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23:10.855" v="1021" actId="6264"/>
          <ac:spMkLst>
            <pc:docMk/>
            <pc:sldMk cId="1355838448" sldId="404"/>
            <ac:spMk id="5" creationId="{A476276D-BF8B-468B-99A5-667295FBD2CE}"/>
          </ac:spMkLst>
        </pc:spChg>
      </pc:sldChg>
      <pc:sldChg chg="del">
        <pc:chgData name="Анастасия Коробецкая" userId="9fe37188-348c-49f0-8008-a466955ee907" providerId="ADAL" clId="{A9B730F0-9E10-4A9C-8636-7E0926656331}" dt="2021-09-01T04:40:51.241" v="12" actId="47"/>
        <pc:sldMkLst>
          <pc:docMk/>
          <pc:sldMk cId="2270233286" sldId="405"/>
        </pc:sldMkLst>
      </pc:sldChg>
      <pc:sldChg chg="addSp modSp new mod modClrScheme chgLayout">
        <pc:chgData name="Анастасия Коробецкая" userId="9fe37188-348c-49f0-8008-a466955ee907" providerId="ADAL" clId="{A9B730F0-9E10-4A9C-8636-7E0926656331}" dt="2021-09-01T15:11:44.697" v="578" actId="20577"/>
        <pc:sldMkLst>
          <pc:docMk/>
          <pc:sldMk cId="3848681106" sldId="405"/>
        </pc:sldMkLst>
        <pc:spChg chg="mod ord">
          <ac:chgData name="Анастасия Коробецкая" userId="9fe37188-348c-49f0-8008-a466955ee907" providerId="ADAL" clId="{A9B730F0-9E10-4A9C-8636-7E0926656331}" dt="2021-09-01T14:59:52.487" v="441" actId="20577"/>
          <ac:spMkLst>
            <pc:docMk/>
            <pc:sldMk cId="3848681106" sldId="405"/>
            <ac:spMk id="2" creationId="{8A240DFE-1C00-4C06-A2B2-E30FA4380D99}"/>
          </ac:spMkLst>
        </pc:spChg>
        <pc:spChg chg="add mod ord">
          <ac:chgData name="Анастасия Коробецкая" userId="9fe37188-348c-49f0-8008-a466955ee907" providerId="ADAL" clId="{A9B730F0-9E10-4A9C-8636-7E0926656331}" dt="2021-09-01T15:11:44.697" v="578" actId="20577"/>
          <ac:spMkLst>
            <pc:docMk/>
            <pc:sldMk cId="3848681106" sldId="405"/>
            <ac:spMk id="3" creationId="{C803A9B8-C9F6-4E91-9D12-B3946779D410}"/>
          </ac:spMkLst>
        </pc:spChg>
      </pc:sldChg>
      <pc:sldChg chg="del">
        <pc:chgData name="Анастасия Коробецкая" userId="9fe37188-348c-49f0-8008-a466955ee907" providerId="ADAL" clId="{A9B730F0-9E10-4A9C-8636-7E0926656331}" dt="2021-09-01T04:40:55.250" v="15" actId="47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A9B730F0-9E10-4A9C-8636-7E0926656331}" dt="2021-09-01T14:57:25.709" v="353" actId="12385"/>
        <pc:sldMkLst>
          <pc:docMk/>
          <pc:sldMk cId="2592242915" sldId="406"/>
        </pc:sldMkLst>
        <pc:spChg chg="mod">
          <ac:chgData name="Анастасия Коробецкая" userId="9fe37188-348c-49f0-8008-a466955ee907" providerId="ADAL" clId="{A9B730F0-9E10-4A9C-8636-7E0926656331}" dt="2021-09-01T04:44:46.026" v="260" actId="20577"/>
          <ac:spMkLst>
            <pc:docMk/>
            <pc:sldMk cId="2592242915" sldId="406"/>
            <ac:spMk id="2" creationId="{F39FF329-3293-4557-ADCE-EDAD02127025}"/>
          </ac:spMkLst>
        </pc:spChg>
        <pc:spChg chg="del mod">
          <ac:chgData name="Анастасия Коробецкая" userId="9fe37188-348c-49f0-8008-a466955ee907" providerId="ADAL" clId="{A9B730F0-9E10-4A9C-8636-7E0926656331}" dt="2021-09-01T14:51:53.310" v="297" actId="3680"/>
          <ac:spMkLst>
            <pc:docMk/>
            <pc:sldMk cId="2592242915" sldId="406"/>
            <ac:spMk id="3" creationId="{76C29463-1CD2-4469-878B-E40CC3AA4BEB}"/>
          </ac:spMkLst>
        </pc:spChg>
        <pc:graphicFrameChg chg="add mod ord modGraphic">
          <ac:chgData name="Анастасия Коробецкая" userId="9fe37188-348c-49f0-8008-a466955ee907" providerId="ADAL" clId="{A9B730F0-9E10-4A9C-8636-7E0926656331}" dt="2021-09-01T14:57:25.709" v="353" actId="12385"/>
          <ac:graphicFrameMkLst>
            <pc:docMk/>
            <pc:sldMk cId="2592242915" sldId="406"/>
            <ac:graphicFrameMk id="4" creationId="{65BDC8D5-C46A-4069-B982-350134545545}"/>
          </ac:graphicFrameMkLst>
        </pc:graphicFrameChg>
      </pc:sldChg>
      <pc:sldChg chg="modSp new mod ord">
        <pc:chgData name="Анастасия Коробецкая" userId="9fe37188-348c-49f0-8008-a466955ee907" providerId="ADAL" clId="{A9B730F0-9E10-4A9C-8636-7E0926656331}" dt="2021-09-01T18:14:54.184" v="1651"/>
        <pc:sldMkLst>
          <pc:docMk/>
          <pc:sldMk cId="3837016682" sldId="407"/>
        </pc:sldMkLst>
        <pc:spChg chg="mod">
          <ac:chgData name="Анастасия Коробецкая" userId="9fe37188-348c-49f0-8008-a466955ee907" providerId="ADAL" clId="{A9B730F0-9E10-4A9C-8636-7E0926656331}" dt="2021-09-01T15:10:13.850" v="471" actId="20577"/>
          <ac:spMkLst>
            <pc:docMk/>
            <pc:sldMk cId="3837016682" sldId="407"/>
            <ac:spMk id="2" creationId="{C70F69D1-278D-4D18-862B-C0371269EE70}"/>
          </ac:spMkLst>
        </pc:spChg>
        <pc:spChg chg="mod">
          <ac:chgData name="Анастасия Коробецкая" userId="9fe37188-348c-49f0-8008-a466955ee907" providerId="ADAL" clId="{A9B730F0-9E10-4A9C-8636-7E0926656331}" dt="2021-09-01T17:26:50.190" v="1649" actId="20577"/>
          <ac:spMkLst>
            <pc:docMk/>
            <pc:sldMk cId="3837016682" sldId="407"/>
            <ac:spMk id="3" creationId="{2D13F0D0-1795-44DF-A120-ABCD5E931AB3}"/>
          </ac:spMkLst>
        </pc:spChg>
      </pc:sldChg>
      <pc:sldChg chg="addSp modSp new mod ord">
        <pc:chgData name="Анастасия Коробецкая" userId="9fe37188-348c-49f0-8008-a466955ee907" providerId="ADAL" clId="{A9B730F0-9E10-4A9C-8636-7E0926656331}" dt="2021-09-01T18:54:30.942" v="1761" actId="20577"/>
        <pc:sldMkLst>
          <pc:docMk/>
          <pc:sldMk cId="3000132685" sldId="408"/>
        </pc:sldMkLst>
        <pc:spChg chg="mod">
          <ac:chgData name="Анастасия Коробецкая" userId="9fe37188-348c-49f0-8008-a466955ee907" providerId="ADAL" clId="{A9B730F0-9E10-4A9C-8636-7E0926656331}" dt="2021-09-01T15:13:48.004" v="625" actId="20577"/>
          <ac:spMkLst>
            <pc:docMk/>
            <pc:sldMk cId="3000132685" sldId="408"/>
            <ac:spMk id="2" creationId="{E0EBC714-FAF6-4A81-B395-6314FA2192B6}"/>
          </ac:spMkLst>
        </pc:spChg>
        <pc:spChg chg="mod">
          <ac:chgData name="Анастасия Коробецкая" userId="9fe37188-348c-49f0-8008-a466955ee907" providerId="ADAL" clId="{A9B730F0-9E10-4A9C-8636-7E0926656331}" dt="2021-09-01T18:54:30.942" v="1761" actId="20577"/>
          <ac:spMkLst>
            <pc:docMk/>
            <pc:sldMk cId="3000132685" sldId="408"/>
            <ac:spMk id="3" creationId="{6E5406E8-E409-4594-8CE7-35B67B18CEE8}"/>
          </ac:spMkLst>
        </pc:spChg>
        <pc:spChg chg="add mod">
          <ac:chgData name="Анастасия Коробецкая" userId="9fe37188-348c-49f0-8008-a466955ee907" providerId="ADAL" clId="{A9B730F0-9E10-4A9C-8636-7E0926656331}" dt="2021-09-01T18:54:08.664" v="1695" actId="1076"/>
          <ac:spMkLst>
            <pc:docMk/>
            <pc:sldMk cId="3000132685" sldId="408"/>
            <ac:spMk id="4" creationId="{3C086FC3-DC11-419F-8BBE-A505C2555C1D}"/>
          </ac:spMkLst>
        </pc:spChg>
      </pc:sldChg>
      <pc:sldChg chg="modSp new mod">
        <pc:chgData name="Анастасия Коробецкая" userId="9fe37188-348c-49f0-8008-a466955ee907" providerId="ADAL" clId="{A9B730F0-9E10-4A9C-8636-7E0926656331}" dt="2021-09-01T17:17:51.337" v="1622" actId="113"/>
        <pc:sldMkLst>
          <pc:docMk/>
          <pc:sldMk cId="562561950" sldId="409"/>
        </pc:sldMkLst>
        <pc:spChg chg="mod">
          <ac:chgData name="Анастасия Коробецкая" userId="9fe37188-348c-49f0-8008-a466955ee907" providerId="ADAL" clId="{A9B730F0-9E10-4A9C-8636-7E0926656331}" dt="2021-09-01T17:10:58.059" v="1448" actId="20577"/>
          <ac:spMkLst>
            <pc:docMk/>
            <pc:sldMk cId="562561950" sldId="409"/>
            <ac:spMk id="2" creationId="{8A9FEBED-7BDB-447F-9700-1DB95B09A795}"/>
          </ac:spMkLst>
        </pc:spChg>
        <pc:spChg chg="mod">
          <ac:chgData name="Анастасия Коробецкая" userId="9fe37188-348c-49f0-8008-a466955ee907" providerId="ADAL" clId="{A9B730F0-9E10-4A9C-8636-7E0926656331}" dt="2021-09-01T17:17:51.337" v="1622" actId="113"/>
          <ac:spMkLst>
            <pc:docMk/>
            <pc:sldMk cId="562561950" sldId="409"/>
            <ac:spMk id="3" creationId="{09285AB0-6DDC-464B-943B-1CC644CC4ED5}"/>
          </ac:spMkLst>
        </pc:spChg>
      </pc:sldChg>
      <pc:sldChg chg="modSp new mod">
        <pc:chgData name="Анастасия Коробецкая" userId="9fe37188-348c-49f0-8008-a466955ee907" providerId="ADAL" clId="{A9B730F0-9E10-4A9C-8636-7E0926656331}" dt="2021-09-01T16:39:06.388" v="1313"/>
        <pc:sldMkLst>
          <pc:docMk/>
          <pc:sldMk cId="771195627" sldId="410"/>
        </pc:sldMkLst>
        <pc:spChg chg="mod">
          <ac:chgData name="Анастасия Коробецкая" userId="9fe37188-348c-49f0-8008-a466955ee907" providerId="ADAL" clId="{A9B730F0-9E10-4A9C-8636-7E0926656331}" dt="2021-09-01T16:39:06.388" v="1313"/>
          <ac:spMkLst>
            <pc:docMk/>
            <pc:sldMk cId="771195627" sldId="410"/>
            <ac:spMk id="2" creationId="{74D84985-D763-4AAC-8623-5C0F7CCC60CF}"/>
          </ac:spMkLst>
        </pc:spChg>
        <pc:spChg chg="mod">
          <ac:chgData name="Анастасия Коробецкая" userId="9fe37188-348c-49f0-8008-a466955ee907" providerId="ADAL" clId="{A9B730F0-9E10-4A9C-8636-7E0926656331}" dt="2021-09-01T15:48:43.174" v="1201" actId="6549"/>
          <ac:spMkLst>
            <pc:docMk/>
            <pc:sldMk cId="771195627" sldId="410"/>
            <ac:spMk id="3" creationId="{0016EA67-250F-4684-89F3-EFD02F392786}"/>
          </ac:spMkLst>
        </pc:spChg>
      </pc:sldChg>
      <pc:sldChg chg="addSp delSp modSp new mod chgLayout">
        <pc:chgData name="Анастасия Коробецкая" userId="9fe37188-348c-49f0-8008-a466955ee907" providerId="ADAL" clId="{A9B730F0-9E10-4A9C-8636-7E0926656331}" dt="2021-09-01T16:38:47.321" v="1306"/>
        <pc:sldMkLst>
          <pc:docMk/>
          <pc:sldMk cId="4036612997" sldId="411"/>
        </pc:sldMkLst>
        <pc:spChg chg="mod ord">
          <ac:chgData name="Анастасия Коробецкая" userId="9fe37188-348c-49f0-8008-a466955ee907" providerId="ADAL" clId="{A9B730F0-9E10-4A9C-8636-7E0926656331}" dt="2021-09-01T16:38:47.321" v="1306"/>
          <ac:spMkLst>
            <pc:docMk/>
            <pc:sldMk cId="4036612997" sldId="411"/>
            <ac:spMk id="2" creationId="{00424694-82EA-4ABE-BCBE-AB6E1E84248C}"/>
          </ac:spMkLst>
        </pc:spChg>
        <pc:spChg chg="mod ord">
          <ac:chgData name="Анастасия Коробецкая" userId="9fe37188-348c-49f0-8008-a466955ee907" providerId="ADAL" clId="{A9B730F0-9E10-4A9C-8636-7E0926656331}" dt="2021-09-01T15:50:20.680" v="1263" actId="6264"/>
          <ac:spMkLst>
            <pc:docMk/>
            <pc:sldMk cId="4036612997" sldId="411"/>
            <ac:spMk id="3" creationId="{94D5D0D7-CAEB-4F9B-8B9B-5503598E8B6B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50:20.680" v="1263" actId="6264"/>
          <ac:spMkLst>
            <pc:docMk/>
            <pc:sldMk cId="4036612997" sldId="411"/>
            <ac:spMk id="4" creationId="{C9FB2D08-D908-4BCB-87F6-4203337843B9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50:20.680" v="1263" actId="6264"/>
          <ac:spMkLst>
            <pc:docMk/>
            <pc:sldMk cId="4036612997" sldId="411"/>
            <ac:spMk id="5" creationId="{3EF10796-F042-454A-951B-333EA1A64D6C}"/>
          </ac:spMkLst>
        </pc:spChg>
      </pc:sldChg>
      <pc:sldChg chg="addSp delSp modSp new mod chgLayout">
        <pc:chgData name="Анастасия Коробецкая" userId="9fe37188-348c-49f0-8008-a466955ee907" providerId="ADAL" clId="{A9B730F0-9E10-4A9C-8636-7E0926656331}" dt="2021-09-01T16:46:59.440" v="1357" actId="20577"/>
        <pc:sldMkLst>
          <pc:docMk/>
          <pc:sldMk cId="757183648" sldId="412"/>
        </pc:sldMkLst>
        <pc:spChg chg="mod ord">
          <ac:chgData name="Анастасия Коробецкая" userId="9fe37188-348c-49f0-8008-a466955ee907" providerId="ADAL" clId="{A9B730F0-9E10-4A9C-8636-7E0926656331}" dt="2021-09-01T16:38:51.782" v="1308"/>
          <ac:spMkLst>
            <pc:docMk/>
            <pc:sldMk cId="757183648" sldId="412"/>
            <ac:spMk id="2" creationId="{0244C37F-EB61-4D17-8E8B-37F1F94EE269}"/>
          </ac:spMkLst>
        </pc:spChg>
        <pc:spChg chg="mod ord">
          <ac:chgData name="Анастасия Коробецкая" userId="9fe37188-348c-49f0-8008-a466955ee907" providerId="ADAL" clId="{A9B730F0-9E10-4A9C-8636-7E0926656331}" dt="2021-09-01T16:46:59.440" v="1357" actId="20577"/>
          <ac:spMkLst>
            <pc:docMk/>
            <pc:sldMk cId="757183648" sldId="412"/>
            <ac:spMk id="3" creationId="{34742CE0-4128-4A51-A3DF-66E9CB075640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52:40.701" v="1280" actId="6264"/>
          <ac:spMkLst>
            <pc:docMk/>
            <pc:sldMk cId="757183648" sldId="412"/>
            <ac:spMk id="4" creationId="{5A7BA1E0-4B8A-4075-95A3-2BD101DEB807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5:52:40.701" v="1280" actId="6264"/>
          <ac:spMkLst>
            <pc:docMk/>
            <pc:sldMk cId="757183648" sldId="412"/>
            <ac:spMk id="5" creationId="{640805B5-28E4-449B-8B23-A7E4C6C68D5F}"/>
          </ac:spMkLst>
        </pc:spChg>
      </pc:sldChg>
      <pc:sldChg chg="modSp add mod">
        <pc:chgData name="Анастасия Коробецкая" userId="9fe37188-348c-49f0-8008-a466955ee907" providerId="ADAL" clId="{A9B730F0-9E10-4A9C-8636-7E0926656331}" dt="2021-09-01T16:38:56.449" v="1310"/>
        <pc:sldMkLst>
          <pc:docMk/>
          <pc:sldMk cId="938578216" sldId="413"/>
        </pc:sldMkLst>
        <pc:spChg chg="mod">
          <ac:chgData name="Анастасия Коробецкая" userId="9fe37188-348c-49f0-8008-a466955ee907" providerId="ADAL" clId="{A9B730F0-9E10-4A9C-8636-7E0926656331}" dt="2021-09-01T16:38:56.449" v="1310"/>
          <ac:spMkLst>
            <pc:docMk/>
            <pc:sldMk cId="938578216" sldId="413"/>
            <ac:spMk id="2" creationId="{0244C37F-EB61-4D17-8E8B-37F1F94EE269}"/>
          </ac:spMkLst>
        </pc:spChg>
        <pc:spChg chg="mod">
          <ac:chgData name="Анастасия Коробецкая" userId="9fe37188-348c-49f0-8008-a466955ee907" providerId="ADAL" clId="{A9B730F0-9E10-4A9C-8636-7E0926656331}" dt="2021-09-01T15:53:02.631" v="1284" actId="27636"/>
          <ac:spMkLst>
            <pc:docMk/>
            <pc:sldMk cId="938578216" sldId="413"/>
            <ac:spMk id="3" creationId="{34742CE0-4128-4A51-A3DF-66E9CB075640}"/>
          </ac:spMkLst>
        </pc:spChg>
      </pc:sldChg>
      <pc:sldChg chg="addSp delSp modSp new mod chgLayout">
        <pc:chgData name="Анастасия Коробецкая" userId="9fe37188-348c-49f0-8008-a466955ee907" providerId="ADAL" clId="{A9B730F0-9E10-4A9C-8636-7E0926656331}" dt="2021-09-01T18:18:07.183" v="1678" actId="20577"/>
        <pc:sldMkLst>
          <pc:docMk/>
          <pc:sldMk cId="3840269292" sldId="414"/>
        </pc:sldMkLst>
        <pc:spChg chg="mod ord">
          <ac:chgData name="Анастасия Коробецкая" userId="9fe37188-348c-49f0-8008-a466955ee907" providerId="ADAL" clId="{A9B730F0-9E10-4A9C-8636-7E0926656331}" dt="2021-09-01T16:38:37.048" v="1304" actId="6264"/>
          <ac:spMkLst>
            <pc:docMk/>
            <pc:sldMk cId="3840269292" sldId="414"/>
            <ac:spMk id="2" creationId="{BCEF6EC6-D02C-44E9-88B7-673F3FFAF169}"/>
          </ac:spMkLst>
        </pc:spChg>
        <pc:spChg chg="del">
          <ac:chgData name="Анастасия Коробецкая" userId="9fe37188-348c-49f0-8008-a466955ee907" providerId="ADAL" clId="{A9B730F0-9E10-4A9C-8636-7E0926656331}" dt="2021-09-01T16:38:37.048" v="1304" actId="6264"/>
          <ac:spMkLst>
            <pc:docMk/>
            <pc:sldMk cId="3840269292" sldId="414"/>
            <ac:spMk id="3" creationId="{247379A7-B21B-48FA-9186-4FB10C5DD665}"/>
          </ac:spMkLst>
        </pc:spChg>
        <pc:spChg chg="add del mod">
          <ac:chgData name="Анастасия Коробецкая" userId="9fe37188-348c-49f0-8008-a466955ee907" providerId="ADAL" clId="{A9B730F0-9E10-4A9C-8636-7E0926656331}" dt="2021-09-01T16:38:37.048" v="1304" actId="6264"/>
          <ac:spMkLst>
            <pc:docMk/>
            <pc:sldMk cId="3840269292" sldId="414"/>
            <ac:spMk id="4" creationId="{2E9FDCC1-69BF-41DC-AFFD-8A712F5BD176}"/>
          </ac:spMkLst>
        </pc:spChg>
        <pc:spChg chg="add mod ord">
          <ac:chgData name="Анастасия Коробецкая" userId="9fe37188-348c-49f0-8008-a466955ee907" providerId="ADAL" clId="{A9B730F0-9E10-4A9C-8636-7E0926656331}" dt="2021-09-01T18:18:07.183" v="1678" actId="20577"/>
          <ac:spMkLst>
            <pc:docMk/>
            <pc:sldMk cId="3840269292" sldId="414"/>
            <ac:spMk id="5" creationId="{6427C6E6-A44A-400C-949E-559183E5AA89}"/>
          </ac:spMkLst>
        </pc:spChg>
      </pc:sldChg>
    </pc:docChg>
  </pc:docChgLst>
  <pc:docChgLst>
    <pc:chgData name="Анастасия Коробецкая" userId="9fe37188-348c-49f0-8008-a466955ee907" providerId="ADAL" clId="{CAABFDAF-8C87-4EAC-A0B6-4AF43C3B2710}"/>
    <pc:docChg chg="modSld">
      <pc:chgData name="Анастасия Коробецкая" userId="9fe37188-348c-49f0-8008-a466955ee907" providerId="ADAL" clId="{CAABFDAF-8C87-4EAC-A0B6-4AF43C3B2710}" dt="2021-09-02T05:30:28.891" v="25" actId="20577"/>
      <pc:docMkLst>
        <pc:docMk/>
      </pc:docMkLst>
      <pc:sldChg chg="modSp mod">
        <pc:chgData name="Анастасия Коробецкая" userId="9fe37188-348c-49f0-8008-a466955ee907" providerId="ADAL" clId="{CAABFDAF-8C87-4EAC-A0B6-4AF43C3B2710}" dt="2021-09-02T05:30:28.891" v="25" actId="20577"/>
        <pc:sldMkLst>
          <pc:docMk/>
          <pc:sldMk cId="3000132685" sldId="408"/>
        </pc:sldMkLst>
        <pc:spChg chg="mod">
          <ac:chgData name="Анастасия Коробецкая" userId="9fe37188-348c-49f0-8008-a466955ee907" providerId="ADAL" clId="{CAABFDAF-8C87-4EAC-A0B6-4AF43C3B2710}" dt="2021-09-02T05:30:28.891" v="25" actId="20577"/>
          <ac:spMkLst>
            <pc:docMk/>
            <pc:sldMk cId="3000132685" sldId="408"/>
            <ac:spMk id="3" creationId="{6E5406E8-E409-4594-8CE7-35B67B18CEE8}"/>
          </ac:spMkLst>
        </pc:spChg>
      </pc:sldChg>
    </pc:docChg>
  </pc:docChgLst>
  <pc:docChgLst>
    <pc:chgData name="4everyongg" userId="S::4everyongg_mail.ru#ext#@wzcloud.onmicrosoft.com::42272829-2fc6-4776-928c-1d03e7703437" providerId="AD" clId="Web-{814F1154-F6F7-46A0-917E-B72D5FE86586}"/>
    <pc:docChg chg="modSld">
      <pc:chgData name="4everyongg" userId="S::4everyongg_mail.ru#ext#@wzcloud.onmicrosoft.com::42272829-2fc6-4776-928c-1d03e7703437" providerId="AD" clId="Web-{814F1154-F6F7-46A0-917E-B72D5FE86586}" dt="2021-09-03T05:26:37.806" v="1" actId="20577"/>
      <pc:docMkLst>
        <pc:docMk/>
      </pc:docMkLst>
      <pc:sldChg chg="modSp">
        <pc:chgData name="4everyongg" userId="S::4everyongg_mail.ru#ext#@wzcloud.onmicrosoft.com::42272829-2fc6-4776-928c-1d03e7703437" providerId="AD" clId="Web-{814F1154-F6F7-46A0-917E-B72D5FE86586}" dt="2021-09-03T05:26:37.806" v="1" actId="20577"/>
        <pc:sldMkLst>
          <pc:docMk/>
          <pc:sldMk cId="562561950" sldId="409"/>
        </pc:sldMkLst>
        <pc:spChg chg="mod">
          <ac:chgData name="4everyongg" userId="S::4everyongg_mail.ru#ext#@wzcloud.onmicrosoft.com::42272829-2fc6-4776-928c-1d03e7703437" providerId="AD" clId="Web-{814F1154-F6F7-46A0-917E-B72D5FE86586}" dt="2021-09-03T05:26:37.806" v="1" actId="20577"/>
          <ac:spMkLst>
            <pc:docMk/>
            <pc:sldMk cId="562561950" sldId="409"/>
            <ac:spMk id="3" creationId="{09285AB0-6DDC-464B-943B-1CC644CC4E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DyvV36pndZFHXjXuwA_NywNrVQO0aQqb" TargetMode="External"/><Relationship Id="rId2" Type="http://schemas.openxmlformats.org/officeDocument/2006/relationships/hyperlink" Target="https://ulearn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it.ru/" TargetMode="External"/><Relationship Id="rId5" Type="http://schemas.openxmlformats.org/officeDocument/2006/relationships/hyperlink" Target="https://tpverstak.ru/flex-cheatsheet/" TargetMode="External"/><Relationship Id="rId4" Type="http://schemas.openxmlformats.org/officeDocument/2006/relationships/hyperlink" Target="https://nodejs.dev/lear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nuancesprog" TargetMode="External"/><Relationship Id="rId13" Type="http://schemas.openxmlformats.org/officeDocument/2006/relationships/hyperlink" Target="https://t.me/progbook" TargetMode="External"/><Relationship Id="rId3" Type="http://schemas.openxmlformats.org/officeDocument/2006/relationships/hyperlink" Target="https://www.youtube.com/channel/UCtLKO1Cb2GVNrbU7Fi0pM0w" TargetMode="External"/><Relationship Id="rId7" Type="http://schemas.openxmlformats.org/officeDocument/2006/relationships/hyperlink" Target="https://www.youtube.com/channel/UC-ptWR16ITQyYOglXyQmpzw" TargetMode="External"/><Relationship Id="rId12" Type="http://schemas.openxmlformats.org/officeDocument/2006/relationships/hyperlink" Target="https://t.me/netquiz" TargetMode="External"/><Relationship Id="rId2" Type="http://schemas.openxmlformats.org/officeDocument/2006/relationships/hyperlink" Target="https://www.youtube.com/channel/UCKCUvcAFFR4UxI9XWVERS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MRGVXufHT69s1uaHHYJIA" TargetMode="External"/><Relationship Id="rId11" Type="http://schemas.openxmlformats.org/officeDocument/2006/relationships/hyperlink" Target="https://t.me/frontendproglib" TargetMode="External"/><Relationship Id="rId5" Type="http://schemas.openxmlformats.org/officeDocument/2006/relationships/hyperlink" Target="https://www.youtube.com/channel/UCP_jWxjn__YXmo4iU7Low0g" TargetMode="External"/><Relationship Id="rId10" Type="http://schemas.openxmlformats.org/officeDocument/2006/relationships/hyperlink" Target="https://t.me/proglibrary" TargetMode="External"/><Relationship Id="rId4" Type="http://schemas.openxmlformats.org/officeDocument/2006/relationships/hyperlink" Target="https://www.youtube.com/channel/UCBWU8lzEttMUH71F-rw4Rbw" TargetMode="External"/><Relationship Id="rId9" Type="http://schemas.openxmlformats.org/officeDocument/2006/relationships/hyperlink" Target="https://t.me/csharpprogli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ercism.org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wars.com/" TargetMode="External"/><Relationship Id="rId4" Type="http://schemas.openxmlformats.org/officeDocument/2006/relationships/hyperlink" Target="https://www.codingame.com/traini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search/photos/business" TargetMode="External"/><Relationship Id="rId13" Type="http://schemas.openxmlformats.org/officeDocument/2006/relationships/hyperlink" Target="https://placem.at/" TargetMode="External"/><Relationship Id="rId18" Type="http://schemas.openxmlformats.org/officeDocument/2006/relationships/hyperlink" Target="https://fonts.google.com/" TargetMode="External"/><Relationship Id="rId3" Type="http://schemas.openxmlformats.org/officeDocument/2006/relationships/hyperlink" Target="https://fishtext.ru/" TargetMode="External"/><Relationship Id="rId21" Type="http://schemas.openxmlformats.org/officeDocument/2006/relationships/hyperlink" Target="https://github.com/public-apis/public-apis" TargetMode="External"/><Relationship Id="rId7" Type="http://schemas.openxmlformats.org/officeDocument/2006/relationships/hyperlink" Target="https://randomall.ru/" TargetMode="External"/><Relationship Id="rId12" Type="http://schemas.openxmlformats.org/officeDocument/2006/relationships/hyperlink" Target="https://placeimg.com/" TargetMode="External"/><Relationship Id="rId17" Type="http://schemas.openxmlformats.org/officeDocument/2006/relationships/hyperlink" Target="https://fontawesome.com/" TargetMode="External"/><Relationship Id="rId2" Type="http://schemas.openxmlformats.org/officeDocument/2006/relationships/hyperlink" Target="https://fish-text.ru/" TargetMode="External"/><Relationship Id="rId16" Type="http://schemas.openxmlformats.org/officeDocument/2006/relationships/hyperlink" Target="http://tilda.cc/free-icons/" TargetMode="External"/><Relationship Id="rId20" Type="http://schemas.openxmlformats.org/officeDocument/2006/relationships/hyperlink" Target="https://www.programmableweb.com/apis/dire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fin-serg/pen/jzbjLd" TargetMode="External"/><Relationship Id="rId11" Type="http://schemas.openxmlformats.org/officeDocument/2006/relationships/hyperlink" Target="https://fakeimg.pl/" TargetMode="External"/><Relationship Id="rId5" Type="http://schemas.openxmlformats.org/officeDocument/2006/relationships/hyperlink" Target="https://randomus.ru/name" TargetMode="External"/><Relationship Id="rId15" Type="http://schemas.openxmlformats.org/officeDocument/2006/relationships/hyperlink" Target="https://realfavicongenerator.net/" TargetMode="External"/><Relationship Id="rId10" Type="http://schemas.openxmlformats.org/officeDocument/2006/relationships/hyperlink" Target="https://www.pexels.com/" TargetMode="External"/><Relationship Id="rId19" Type="http://schemas.openxmlformats.org/officeDocument/2006/relationships/hyperlink" Target="https://fontesk.com/license/free-for-commercial-use/" TargetMode="External"/><Relationship Id="rId4" Type="http://schemas.openxmlformats.org/officeDocument/2006/relationships/hyperlink" Target="https://ru.lipsum.com/" TargetMode="External"/><Relationship Id="rId9" Type="http://schemas.openxmlformats.org/officeDocument/2006/relationships/hyperlink" Target="https://pixabay.com/images/search/small%20business/" TargetMode="External"/><Relationship Id="rId1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sualstudio.microsoft.com/ru/vs/commun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ql/ssms/download-sql-server-management-studio-ssms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" TargetMode="External"/><Relationship Id="rId2" Type="http://schemas.openxmlformats.org/officeDocument/2006/relationships/hyperlink" Target="https://html5book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-ui.com/ru/" TargetMode="External"/><Relationship Id="rId5" Type="http://schemas.openxmlformats.org/officeDocument/2006/relationships/hyperlink" Target="https://getbootstrap.com/docs/5.0/getting-started/introduction/" TargetMode="External"/><Relationship Id="rId4" Type="http://schemas.openxmlformats.org/officeDocument/2006/relationships/hyperlink" Target="https://reactjs.org/docs/getting-starte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Учебный курс.</a:t>
            </a:r>
            <a:br>
              <a:rPr lang="en-US" b="1" dirty="0"/>
            </a:br>
            <a:r>
              <a:rPr lang="ru-RU" b="1" dirty="0"/>
              <a:t>Введение. План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4C37F-EB61-4D17-8E8B-37F1F94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Курсы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42CE0-4128-4A51-A3DF-66E9CB07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Несколько курсов по </a:t>
            </a:r>
            <a:r>
              <a:rPr lang="en-US" dirty="0"/>
              <a:t>C#: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https://ulearn.me/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Git</a:t>
            </a:r>
            <a:r>
              <a:rPr lang="ru-RU" dirty="0"/>
              <a:t>: курс </a:t>
            </a:r>
            <a:r>
              <a:rPr lang="ru-RU" dirty="0">
                <a:hlinkClick r:id="rId3"/>
              </a:rPr>
              <a:t>https://www.youtube.com/playlist?list=PLDyvV36pndZFHXjXuwA_NywNrVQO0aQqb</a:t>
            </a:r>
            <a:endParaRPr lang="ru-RU" dirty="0"/>
          </a:p>
          <a:p>
            <a:pPr lvl="0"/>
            <a:r>
              <a:rPr lang="en-US" dirty="0"/>
              <a:t>Introduction to NodeJS </a:t>
            </a:r>
            <a:r>
              <a:rPr lang="en-US" dirty="0">
                <a:hlinkClick r:id="rId4"/>
              </a:rPr>
              <a:t>https://nodejs.dev/learn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ru-RU" dirty="0"/>
              <a:t>Шпаргалка по </a:t>
            </a:r>
            <a:r>
              <a:rPr lang="en-US" dirty="0"/>
              <a:t>Flex</a:t>
            </a:r>
            <a:r>
              <a:rPr lang="ru-RU" dirty="0"/>
              <a:t>: </a:t>
            </a:r>
            <a:r>
              <a:rPr lang="ru-RU" dirty="0">
                <a:hlinkClick r:id="rId5"/>
              </a:rPr>
              <a:t>https://tpverstak.ru/flex-cheatsheet/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Крупнейшее собрание русскоязычных ресурсов по разным областям I</a:t>
            </a:r>
            <a:r>
              <a:rPr lang="en-US" dirty="0"/>
              <a:t>T </a:t>
            </a:r>
            <a:r>
              <a:rPr lang="en-US" dirty="0">
                <a:hlinkClick r:id="rId6"/>
              </a:rPr>
              <a:t>https://awesomeit.ru/</a:t>
            </a:r>
            <a:r>
              <a:rPr lang="en-US" dirty="0"/>
              <a:t> 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18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4C37F-EB61-4D17-8E8B-37F1F94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Каналы, блоги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42CE0-4128-4A51-A3DF-66E9CB07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CODE BLOG </a:t>
            </a:r>
            <a:r>
              <a:rPr lang="en-US" dirty="0">
                <a:hlinkClick r:id="rId2"/>
              </a:rPr>
              <a:t>https://www.youtube.com/channel/UCKCUvcAFFR4UxI9XWVERSkA</a:t>
            </a:r>
            <a:endParaRPr lang="ru-RU" dirty="0"/>
          </a:p>
          <a:p>
            <a:pPr lvl="0"/>
            <a:r>
              <a:rPr lang="en-US" dirty="0"/>
              <a:t>#SimpleCode </a:t>
            </a:r>
            <a:r>
              <a:rPr lang="en-US" dirty="0">
                <a:hlinkClick r:id="rId3"/>
              </a:rPr>
              <a:t>https://www.youtube.com/channel/UCtLKO1Cb2GVNrbU7Fi0pM0w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ru-RU" dirty="0"/>
              <a:t>Сергей </a:t>
            </a:r>
            <a:r>
              <a:rPr lang="ru-RU" dirty="0" err="1"/>
              <a:t>Камянецкий</a:t>
            </a:r>
            <a:r>
              <a:rPr lang="ru-RU" dirty="0"/>
              <a:t> </a:t>
            </a:r>
            <a:r>
              <a:rPr lang="ru-RU" dirty="0">
                <a:hlinkClick r:id="rId4"/>
              </a:rPr>
              <a:t>https://www.youtube.com/channel/UCBWU8lzEttMUH71F-rw4Rbw</a:t>
            </a:r>
            <a:r>
              <a:rPr lang="ru-RU" dirty="0"/>
              <a:t> </a:t>
            </a:r>
          </a:p>
          <a:p>
            <a:pPr lvl="0"/>
            <a:r>
              <a:rPr lang="en-US" dirty="0"/>
              <a:t>Raw Coding </a:t>
            </a:r>
            <a:r>
              <a:rPr lang="en-US" dirty="0">
                <a:hlinkClick r:id="rId5"/>
              </a:rPr>
              <a:t>https://www.youtube.com/channel/UCP_jWxjn__YXmo4iU7Low0g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en-US" dirty="0"/>
              <a:t>Les Jackson </a:t>
            </a:r>
            <a:r>
              <a:rPr lang="en-US" dirty="0">
                <a:hlinkClick r:id="rId6"/>
              </a:rPr>
              <a:t>https://www.youtube.com/channel/UCIMRGVXufHT69s1uaHHYJIA</a:t>
            </a:r>
            <a:endParaRPr lang="ru-RU" dirty="0"/>
          </a:p>
          <a:p>
            <a:pPr lvl="0"/>
            <a:r>
              <a:rPr lang="en-US" dirty="0" err="1"/>
              <a:t>IAmTimCorey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https://www.youtube.com/channel/UC-ptWR16ITQyYOglXyQmpzw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en-US" dirty="0"/>
              <a:t>NOP::Nuances of programming </a:t>
            </a:r>
            <a:r>
              <a:rPr lang="en-US" dirty="0">
                <a:hlinkClick r:id="rId8"/>
              </a:rPr>
              <a:t>https://t.me/nuancesprog</a:t>
            </a:r>
            <a:endParaRPr lang="ru-RU" dirty="0"/>
          </a:p>
          <a:p>
            <a:pPr lvl="0"/>
            <a:r>
              <a:rPr lang="ru-RU" dirty="0"/>
              <a:t>Библиотека </a:t>
            </a:r>
            <a:r>
              <a:rPr lang="ru-RU" dirty="0" err="1"/>
              <a:t>шарписта</a:t>
            </a:r>
            <a:r>
              <a:rPr lang="ru-RU" dirty="0"/>
              <a:t> </a:t>
            </a:r>
            <a:r>
              <a:rPr lang="en-US" dirty="0">
                <a:hlinkClick r:id="rId9"/>
              </a:rPr>
              <a:t>https</a:t>
            </a:r>
            <a:r>
              <a:rPr lang="ru-RU" dirty="0">
                <a:hlinkClick r:id="rId9"/>
              </a:rPr>
              <a:t>://</a:t>
            </a:r>
            <a:r>
              <a:rPr lang="en-US" dirty="0">
                <a:hlinkClick r:id="rId9"/>
              </a:rPr>
              <a:t>t</a:t>
            </a:r>
            <a:r>
              <a:rPr lang="ru-RU" dirty="0">
                <a:hlinkClick r:id="rId9"/>
              </a:rPr>
              <a:t>.</a:t>
            </a:r>
            <a:r>
              <a:rPr lang="en-US" dirty="0">
                <a:hlinkClick r:id="rId9"/>
              </a:rPr>
              <a:t>me</a:t>
            </a:r>
            <a:r>
              <a:rPr lang="ru-RU" dirty="0">
                <a:hlinkClick r:id="rId9"/>
              </a:rPr>
              <a:t>/</a:t>
            </a:r>
            <a:r>
              <a:rPr lang="en-US" dirty="0" err="1">
                <a:hlinkClick r:id="rId9"/>
              </a:rPr>
              <a:t>csharpproglib</a:t>
            </a:r>
            <a:endParaRPr lang="ru-RU" dirty="0"/>
          </a:p>
          <a:p>
            <a:pPr lvl="0"/>
            <a:r>
              <a:rPr lang="ru-RU" dirty="0"/>
              <a:t>Библиотека программиста </a:t>
            </a:r>
            <a:r>
              <a:rPr lang="en-US" dirty="0">
                <a:hlinkClick r:id="rId10"/>
              </a:rPr>
              <a:t>https</a:t>
            </a:r>
            <a:r>
              <a:rPr lang="ru-RU" dirty="0">
                <a:hlinkClick r:id="rId10"/>
              </a:rPr>
              <a:t>://</a:t>
            </a:r>
            <a:r>
              <a:rPr lang="en-US" dirty="0">
                <a:hlinkClick r:id="rId10"/>
              </a:rPr>
              <a:t>t</a:t>
            </a:r>
            <a:r>
              <a:rPr lang="ru-RU" dirty="0">
                <a:hlinkClick r:id="rId10"/>
              </a:rPr>
              <a:t>.</a:t>
            </a:r>
            <a:r>
              <a:rPr lang="en-US" dirty="0">
                <a:hlinkClick r:id="rId10"/>
              </a:rPr>
              <a:t>me</a:t>
            </a:r>
            <a:r>
              <a:rPr lang="ru-RU" dirty="0">
                <a:hlinkClick r:id="rId10"/>
              </a:rPr>
              <a:t>/</a:t>
            </a:r>
            <a:r>
              <a:rPr lang="en-US" dirty="0" err="1">
                <a:hlinkClick r:id="rId10"/>
              </a:rPr>
              <a:t>proglibrary</a:t>
            </a:r>
            <a:endParaRPr lang="ru-RU" dirty="0"/>
          </a:p>
          <a:p>
            <a:pPr lvl="0"/>
            <a:r>
              <a:rPr lang="ru-RU" dirty="0"/>
              <a:t>Библиотека </a:t>
            </a:r>
            <a:r>
              <a:rPr lang="ru-RU" dirty="0" err="1"/>
              <a:t>фронтендера</a:t>
            </a:r>
            <a:r>
              <a:rPr lang="ru-RU" dirty="0"/>
              <a:t> </a:t>
            </a:r>
            <a:r>
              <a:rPr lang="en-US" dirty="0">
                <a:hlinkClick r:id="rId11"/>
              </a:rPr>
              <a:t>https</a:t>
            </a:r>
            <a:r>
              <a:rPr lang="ru-RU" dirty="0">
                <a:hlinkClick r:id="rId11"/>
              </a:rPr>
              <a:t>://</a:t>
            </a:r>
            <a:r>
              <a:rPr lang="en-US" dirty="0">
                <a:hlinkClick r:id="rId11"/>
              </a:rPr>
              <a:t>t</a:t>
            </a:r>
            <a:r>
              <a:rPr lang="ru-RU" dirty="0">
                <a:hlinkClick r:id="rId11"/>
              </a:rPr>
              <a:t>.</a:t>
            </a:r>
            <a:r>
              <a:rPr lang="en-US" dirty="0">
                <a:hlinkClick r:id="rId11"/>
              </a:rPr>
              <a:t>me</a:t>
            </a:r>
            <a:r>
              <a:rPr lang="ru-RU" dirty="0">
                <a:hlinkClick r:id="rId11"/>
              </a:rPr>
              <a:t>/</a:t>
            </a:r>
            <a:r>
              <a:rPr lang="en-US" dirty="0" err="1">
                <a:hlinkClick r:id="rId11"/>
              </a:rPr>
              <a:t>frontendproglib</a:t>
            </a:r>
            <a:endParaRPr lang="ru-RU" dirty="0"/>
          </a:p>
          <a:p>
            <a:pPr lvl="0"/>
            <a:r>
              <a:rPr lang="ru-RU" dirty="0"/>
              <a:t>C# / .NET задачи и вопросы </a:t>
            </a:r>
            <a:r>
              <a:rPr lang="en-US" dirty="0">
                <a:hlinkClick r:id="rId12"/>
              </a:rPr>
              <a:t>https</a:t>
            </a:r>
            <a:r>
              <a:rPr lang="ru-RU" dirty="0">
                <a:hlinkClick r:id="rId12"/>
              </a:rPr>
              <a:t>://</a:t>
            </a:r>
            <a:r>
              <a:rPr lang="en-US" dirty="0">
                <a:hlinkClick r:id="rId12"/>
              </a:rPr>
              <a:t>t</a:t>
            </a:r>
            <a:r>
              <a:rPr lang="ru-RU" dirty="0">
                <a:hlinkClick r:id="rId12"/>
              </a:rPr>
              <a:t>.</a:t>
            </a:r>
            <a:r>
              <a:rPr lang="en-US" dirty="0">
                <a:hlinkClick r:id="rId12"/>
              </a:rPr>
              <a:t>me</a:t>
            </a:r>
            <a:r>
              <a:rPr lang="ru-RU" dirty="0">
                <a:hlinkClick r:id="rId12"/>
              </a:rPr>
              <a:t>/</a:t>
            </a:r>
            <a:r>
              <a:rPr lang="en-US" dirty="0" err="1">
                <a:hlinkClick r:id="rId12"/>
              </a:rPr>
              <a:t>netquiz</a:t>
            </a:r>
            <a:endParaRPr lang="ru-RU" dirty="0"/>
          </a:p>
          <a:p>
            <a:pPr lvl="0"/>
            <a:r>
              <a:rPr lang="ru-RU" dirty="0"/>
              <a:t>Книги для программистов </a:t>
            </a:r>
            <a:r>
              <a:rPr lang="en-US" dirty="0">
                <a:hlinkClick r:id="rId13"/>
              </a:rPr>
              <a:t>https</a:t>
            </a:r>
            <a:r>
              <a:rPr lang="ru-RU" dirty="0">
                <a:hlinkClick r:id="rId13"/>
              </a:rPr>
              <a:t>://</a:t>
            </a:r>
            <a:r>
              <a:rPr lang="en-US" dirty="0">
                <a:hlinkClick r:id="rId13"/>
              </a:rPr>
              <a:t>t</a:t>
            </a:r>
            <a:r>
              <a:rPr lang="ru-RU" dirty="0">
                <a:hlinkClick r:id="rId13"/>
              </a:rPr>
              <a:t>.</a:t>
            </a:r>
            <a:r>
              <a:rPr lang="en-US" dirty="0">
                <a:hlinkClick r:id="rId13"/>
              </a:rPr>
              <a:t>me</a:t>
            </a:r>
            <a:r>
              <a:rPr lang="ru-RU" dirty="0">
                <a:hlinkClick r:id="rId13"/>
              </a:rPr>
              <a:t>/</a:t>
            </a:r>
            <a:r>
              <a:rPr lang="en-US" dirty="0" err="1">
                <a:hlinkClick r:id="rId13"/>
              </a:rPr>
              <a:t>progbook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57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F6EC6-D02C-44E9-88B7-673F3FF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Упражнения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27C6E6-A44A-400C-949E-559183E5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</a:t>
            </a:r>
            <a:r>
              <a:rPr lang="en-US" dirty="0"/>
              <a:t>  </a:t>
            </a:r>
          </a:p>
          <a:p>
            <a:r>
              <a:rPr lang="en-US" dirty="0">
                <a:hlinkClick r:id="rId3"/>
              </a:rPr>
              <a:t>https://exercism.org/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https://www.codingame.com/training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https://www.codewars.com/</a:t>
            </a:r>
            <a:r>
              <a:rPr lang="en-US" dirty="0"/>
              <a:t> </a:t>
            </a:r>
          </a:p>
          <a:p>
            <a:r>
              <a:rPr lang="ru-RU" dirty="0"/>
              <a:t>Приложение </a:t>
            </a:r>
            <a:r>
              <a:rPr lang="en-US" dirty="0" err="1"/>
              <a:t>ttags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26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84985-D763-4AAC-8623-5C0F7CC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Ресурсы (рисунки, иконки, генераторы, </a:t>
            </a:r>
            <a:r>
              <a:rPr lang="ru-RU" dirty="0" err="1"/>
              <a:t>моки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6EA67-250F-4684-89F3-EFD02F3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940526"/>
            <a:ext cx="11225349" cy="5686698"/>
          </a:xfrm>
        </p:spPr>
        <p:txBody>
          <a:bodyPr numCol="2"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Генераторы текста: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РыбаТекст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fish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text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ru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рыбатекст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https://fishtext.ru/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Lorem Ipsum: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https://ru.lipsum.com/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 ФИО и ников: 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https://randomus.ru/name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 валидных СНИЛС\ИНН\ОГРН\КПП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codepen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io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fin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serg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pen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jzbjLd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 всего 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https://randomall.ru/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Бесплатные фото: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Best 100+ Business Images [HD] | Download Free Images &amp; Stock Photos on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Unsplash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200+ Free Small Business &amp; Business Images –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Pixabay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Free stock photos ·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Pexels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Генераторы рисунков: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Fake images please?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PlaceIMG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 | Easy FPO and Dummy Images for Any Project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Placemat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Иконки: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Free vector icons - SVG, PSD, PNG, EPS &amp; Icon Font - Thousands of free icons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Favicon Generator for all platforms: iOS, Android, PC/Mac...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Free Icons — Tilda Publishing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Awesome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https://fontawesome.com/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Шрифты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Fonts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https://fonts.google.com/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Fontesk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https://fontesk.com/license/free-for-commercial-use/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Крупнейшая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https://www.programmableweb.com/apis/directory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Публичные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темам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https://github.com/public-apis/public-apis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0DFE-1C00-4C06-A2B2-E30FA438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3A9B8-C9F6-4E91-9D12-B3946779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разрабатывать веб-приложения, используя:</a:t>
            </a:r>
          </a:p>
          <a:p>
            <a:pPr lvl="1"/>
            <a:r>
              <a:rPr lang="en-US" dirty="0"/>
              <a:t>C#</a:t>
            </a:r>
            <a:r>
              <a:rPr lang="ru-RU" dirty="0"/>
              <a:t> + </a:t>
            </a:r>
            <a:r>
              <a:rPr lang="en-US" dirty="0"/>
              <a:t>.NET Core 3.1</a:t>
            </a:r>
            <a:endParaRPr lang="ru-RU" dirty="0"/>
          </a:p>
          <a:p>
            <a:pPr lvl="1"/>
            <a:r>
              <a:rPr lang="en-US" dirty="0"/>
              <a:t>ASP.NET Core</a:t>
            </a:r>
            <a:r>
              <a:rPr lang="ru-RU" dirty="0"/>
              <a:t> (</a:t>
            </a:r>
            <a:r>
              <a:rPr lang="en-US" dirty="0"/>
              <a:t>REST API)</a:t>
            </a:r>
          </a:p>
          <a:p>
            <a:pPr lvl="1"/>
            <a:r>
              <a:rPr lang="en-US" dirty="0"/>
              <a:t>Transact-SQL (MS SQL Server)</a:t>
            </a:r>
          </a:p>
          <a:p>
            <a:pPr lvl="1"/>
            <a:r>
              <a:rPr lang="en-US" dirty="0"/>
              <a:t>Entity Framework, LINQ</a:t>
            </a:r>
            <a:endParaRPr lang="ru-RU" dirty="0"/>
          </a:p>
          <a:p>
            <a:pPr lvl="1"/>
            <a:r>
              <a:rPr lang="en-US" dirty="0"/>
              <a:t>HTML5 + CSS3</a:t>
            </a:r>
          </a:p>
          <a:p>
            <a:pPr lvl="1"/>
            <a:r>
              <a:rPr lang="en-US" dirty="0"/>
              <a:t>JavaScript</a:t>
            </a:r>
            <a:endParaRPr lang="ru-RU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React/Angular (</a:t>
            </a:r>
            <a:r>
              <a:rPr lang="ru-RU" dirty="0"/>
              <a:t>обзорно)</a:t>
            </a:r>
          </a:p>
          <a:p>
            <a:pPr lvl="1"/>
            <a:r>
              <a:rPr lang="en-US" dirty="0"/>
              <a:t>Git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68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FF329-3293-4557-ADCE-EDAD0212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5BDC8D5-C46A-4069-B982-350134545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291866"/>
              </p:ext>
            </p:extLst>
          </p:nvPr>
        </p:nvGraphicFramePr>
        <p:xfrm>
          <a:off x="838200" y="1230312"/>
          <a:ext cx="10515597" cy="3010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968346936"/>
                    </a:ext>
                  </a:extLst>
                </a:gridCol>
                <a:gridCol w="7602583">
                  <a:extLst>
                    <a:ext uri="{9D8B030D-6E8A-4147-A177-3AD203B41FA5}">
                      <a16:colId xmlns:a16="http://schemas.microsoft.com/office/drawing/2014/main" val="144994185"/>
                    </a:ext>
                  </a:extLst>
                </a:gridCol>
                <a:gridCol w="2471054">
                  <a:extLst>
                    <a:ext uri="{9D8B030D-6E8A-4147-A177-3AD203B41FA5}">
                      <a16:colId xmlns:a16="http://schemas.microsoft.com/office/drawing/2014/main" val="817473223"/>
                    </a:ext>
                  </a:extLst>
                </a:gridCol>
              </a:tblGrid>
              <a:tr h="60215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Кол-во занятий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64741"/>
                  </a:ext>
                </a:extLst>
              </a:tr>
              <a:tr h="602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2400" dirty="0"/>
                        <a:t>Разработка консольных приложений на C# под .NET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87846"/>
                  </a:ext>
                </a:extLst>
              </a:tr>
              <a:tr h="602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Работа с базами данных на C# под 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75621"/>
                  </a:ext>
                </a:extLst>
              </a:tr>
              <a:tr h="602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Разработка Web-приложений на ASP.NET 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75425"/>
                  </a:ext>
                </a:extLst>
              </a:tr>
              <a:tr h="6021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Основы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разработки (фронт)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2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24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F69D1-278D-4D18-862B-C037126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Индивидуальный сквозной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3F0D0-1795-44DF-A120-ABCD5E93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Индивидуальные темы</a:t>
            </a:r>
          </a:p>
          <a:p>
            <a:r>
              <a:rPr lang="ru-RU" dirty="0"/>
              <a:t>Проект развивается постепенно, по мере прохождения тем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Консольное приложение для ввода данных с сохранением в файл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Ведение БД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(CRUD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-операции)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 аутентификацией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Веб-интерфейс к проекту на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Bootstrap, JavaScript + jQuery</a:t>
            </a:r>
            <a:endParaRPr lang="ru-RU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1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BC714-FAF6-4A81-B395-6314FA2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406E8-E409-4594-8CE7-35B67B18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Обязательное</a:t>
            </a:r>
            <a:endParaRPr lang="en-US" dirty="0"/>
          </a:p>
          <a:p>
            <a:pPr lvl="1"/>
            <a:r>
              <a:rPr lang="en-US" b="1" dirty="0"/>
              <a:t>Visual Studio </a:t>
            </a:r>
            <a:r>
              <a:rPr lang="en-US" dirty="0"/>
              <a:t>Community 2019</a:t>
            </a:r>
          </a:p>
          <a:p>
            <a:pPr lvl="1"/>
            <a:r>
              <a:rPr lang="en-US" dirty="0"/>
              <a:t>Microsoft </a:t>
            </a:r>
            <a:r>
              <a:rPr lang="en-US" b="1" dirty="0"/>
              <a:t>SQL Server </a:t>
            </a:r>
            <a:r>
              <a:rPr lang="en-US" dirty="0"/>
              <a:t>2019 (Developer Edition)</a:t>
            </a:r>
          </a:p>
          <a:p>
            <a:pPr lvl="1"/>
            <a:r>
              <a:rPr lang="en-US" b="1"/>
              <a:t>Git</a:t>
            </a:r>
            <a:endParaRPr lang="ru-RU" dirty="0"/>
          </a:p>
          <a:p>
            <a:r>
              <a:rPr lang="ru-RU" dirty="0"/>
              <a:t>Рекомендуемое</a:t>
            </a:r>
            <a:endParaRPr lang="en-US" dirty="0"/>
          </a:p>
          <a:p>
            <a:pPr lvl="1"/>
            <a:r>
              <a:rPr lang="en-US" b="1" dirty="0"/>
              <a:t>Microsoft SQL Server Management Studio</a:t>
            </a:r>
            <a:r>
              <a:rPr lang="ru-RU" dirty="0"/>
              <a:t>, последняя версия включает установку </a:t>
            </a:r>
            <a:r>
              <a:rPr lang="en-US" b="1" dirty="0"/>
              <a:t>Azure Data Studio</a:t>
            </a:r>
          </a:p>
          <a:p>
            <a:pPr lvl="1"/>
            <a:r>
              <a:rPr lang="en-US" b="1" dirty="0"/>
              <a:t>Visual Studio Code - </a:t>
            </a:r>
            <a:r>
              <a:rPr lang="ru-RU" dirty="0"/>
              <a:t>для фронт-разработки</a:t>
            </a:r>
            <a:endParaRPr lang="en-US" dirty="0"/>
          </a:p>
          <a:p>
            <a:pPr lvl="1"/>
            <a:r>
              <a:rPr lang="en-US" b="1" dirty="0" err="1"/>
              <a:t>TortoiseGit</a:t>
            </a:r>
            <a:r>
              <a:rPr lang="en-US" b="1" dirty="0"/>
              <a:t> -</a:t>
            </a:r>
            <a:r>
              <a:rPr lang="ru-RU" dirty="0"/>
              <a:t> графический интерфейс </a:t>
            </a:r>
            <a:r>
              <a:rPr lang="en-US" dirty="0"/>
              <a:t>Git</a:t>
            </a:r>
          </a:p>
          <a:p>
            <a:pPr lvl="1"/>
            <a:r>
              <a:rPr lang="en-US" b="1" dirty="0"/>
              <a:t>Postman</a:t>
            </a:r>
            <a:r>
              <a:rPr lang="en-US" dirty="0"/>
              <a:t> – </a:t>
            </a:r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</a:t>
            </a:r>
          </a:p>
          <a:p>
            <a:r>
              <a:rPr lang="ru-RU" dirty="0"/>
              <a:t>Для общения</a:t>
            </a:r>
          </a:p>
          <a:p>
            <a:pPr lvl="1"/>
            <a:r>
              <a:rPr lang="en-US" dirty="0"/>
              <a:t>Microsoft Teams</a:t>
            </a:r>
            <a:r>
              <a:rPr lang="ru-RU" dirty="0"/>
              <a:t> (устанавливать необязательно, есть в браузере)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86FC3-DC11-419F-8BBE-A505C2555C1D}"/>
              </a:ext>
            </a:extLst>
          </p:cNvPr>
          <p:cNvSpPr txBox="1"/>
          <p:nvPr/>
        </p:nvSpPr>
        <p:spPr>
          <a:xfrm>
            <a:off x="838200" y="619950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Все бесплатное</a:t>
            </a:r>
          </a:p>
        </p:txBody>
      </p:sp>
    </p:spTree>
    <p:extLst>
      <p:ext uri="{BB962C8B-B14F-4D97-AF65-F5344CB8AC3E}">
        <p14:creationId xmlns:p14="http://schemas.microsoft.com/office/powerpoint/2010/main" val="300013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232A1-761E-439F-A331-147F5C72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Visual Studio</a:t>
            </a:r>
            <a:r>
              <a:rPr lang="ru-RU" dirty="0"/>
              <a:t> </a:t>
            </a:r>
            <a:r>
              <a:rPr lang="en-US" dirty="0"/>
              <a:t>Community 2019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CBE59-0547-48CF-92D6-0CD8B0AA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/>
          <a:lstStyle/>
          <a:p>
            <a:r>
              <a:rPr lang="ru-RU" dirty="0"/>
              <a:t>Скачать установщик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https://visualstudio.microsoft.com/ru/vs/community/</a:t>
            </a:r>
            <a:r>
              <a:rPr lang="en-US" dirty="0"/>
              <a:t> </a:t>
            </a:r>
          </a:p>
          <a:p>
            <a:r>
              <a:rPr lang="ru-RU" dirty="0"/>
              <a:t>Через </a:t>
            </a:r>
            <a:r>
              <a:rPr lang="en-US" dirty="0"/>
              <a:t>Visual Studio Installer </a:t>
            </a:r>
            <a:r>
              <a:rPr lang="ru-RU" dirty="0"/>
              <a:t>выбрать необходимые компоненты</a:t>
            </a:r>
            <a:endParaRPr lang="en-US" dirty="0"/>
          </a:p>
          <a:p>
            <a:pPr lvl="1"/>
            <a:r>
              <a:rPr lang="ru-RU" dirty="0"/>
              <a:t>Разработка классических приложений для </a:t>
            </a:r>
            <a:r>
              <a:rPr lang="en-US" dirty="0"/>
              <a:t>.NET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Azure</a:t>
            </a:r>
          </a:p>
          <a:p>
            <a:pPr lvl="1"/>
            <a:r>
              <a:rPr lang="en-US" dirty="0"/>
              <a:t>Git</a:t>
            </a:r>
            <a:endParaRPr lang="ru-RU" dirty="0"/>
          </a:p>
          <a:p>
            <a:pPr lvl="1"/>
            <a:r>
              <a:rPr lang="ru-RU" dirty="0"/>
              <a:t>Языковой пакет – рекомендую английский</a:t>
            </a:r>
          </a:p>
          <a:p>
            <a:r>
              <a:rPr lang="ru-RU" dirty="0"/>
              <a:t>Занимает около 10Гб + библиотеки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F417C7-0A79-46FF-8AD3-3972548B8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5256" y="60565"/>
            <a:ext cx="937671" cy="9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FEBED-7BDB-447F-9700-1DB95B09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MS SQL Server</a:t>
            </a:r>
            <a:r>
              <a:rPr lang="ru-RU" dirty="0"/>
              <a:t> </a:t>
            </a:r>
            <a:r>
              <a:rPr lang="en-US" dirty="0"/>
              <a:t>Developer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85AB0-6DDC-464B-943B-1CC644CC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MS SQL Server</a:t>
            </a:r>
            <a:r>
              <a:rPr lang="ru-RU" b="1" dirty="0"/>
              <a:t> </a:t>
            </a:r>
            <a:r>
              <a:rPr lang="en-US" dirty="0">
                <a:hlinkClick r:id="rId2"/>
              </a:rPr>
              <a:t>https://www.microsoft.com/en-us/sql-server/sql-server-downloads</a:t>
            </a:r>
            <a:endParaRPr lang="ru-RU" dirty="0"/>
          </a:p>
          <a:p>
            <a:r>
              <a:rPr lang="ru-RU" dirty="0"/>
              <a:t>Установить новый экземпляр</a:t>
            </a:r>
            <a:r>
              <a:rPr lang="en-US" dirty="0"/>
              <a:t> MS SQL Server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на одной машине можно установить несколько экземпляров)</a:t>
            </a:r>
          </a:p>
          <a:p>
            <a:pPr lvl="1"/>
            <a:r>
              <a:rPr lang="ru-RU" dirty="0"/>
              <a:t>Задать два способа входа: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SQL Server </a:t>
            </a:r>
            <a:r>
              <a:rPr lang="ru-RU" dirty="0"/>
              <a:t>(учетная запись </a:t>
            </a:r>
            <a:r>
              <a:rPr lang="en-US" dirty="0" err="1"/>
              <a:t>sa</a:t>
            </a:r>
            <a:r>
              <a:rPr lang="en-US" dirty="0"/>
              <a:t>)</a:t>
            </a:r>
            <a:endParaRPr lang="ru-RU" dirty="0"/>
          </a:p>
          <a:p>
            <a:r>
              <a:rPr lang="en-US" b="1" dirty="0"/>
              <a:t>SQL Server Management Studio (SSMS)</a:t>
            </a:r>
            <a:r>
              <a:rPr lang="ru-RU" b="1" dirty="0"/>
              <a:t> </a:t>
            </a:r>
            <a:r>
              <a:rPr lang="en-US" dirty="0">
                <a:hlinkClick r:id="rId3"/>
              </a:rPr>
              <a:t>https://docs.microsoft.com/ru-ru/sql/ssms/download-sql-server-management-studio-ssms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56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69B57-74EC-4242-9199-5B6A3EE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Документация и справочники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C3A04-01D1-4E2C-ACC0-37850852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/>
          <a:lstStyle/>
          <a:p>
            <a:pPr lvl="0"/>
            <a:r>
              <a:rPr lang="en-US" dirty="0" err="1"/>
              <a:t>MicroSoft</a:t>
            </a:r>
            <a:r>
              <a:rPr lang="en-US" dirty="0"/>
              <a:t> Developer Network</a:t>
            </a:r>
            <a:r>
              <a:rPr lang="ru-RU" dirty="0"/>
              <a:t> </a:t>
            </a:r>
            <a:r>
              <a:rPr lang="en-US" dirty="0"/>
              <a:t>(MSDN)</a:t>
            </a:r>
            <a:endParaRPr lang="ru-RU" dirty="0"/>
          </a:p>
          <a:p>
            <a:pPr lvl="0"/>
            <a:r>
              <a:rPr lang="en-US" dirty="0"/>
              <a:t>Mozilla Developer Network</a:t>
            </a:r>
            <a:r>
              <a:rPr lang="ru-RU" dirty="0"/>
              <a:t> </a:t>
            </a:r>
            <a:r>
              <a:rPr lang="en-US" dirty="0"/>
              <a:t>(MDN)</a:t>
            </a:r>
            <a:endParaRPr lang="ru-RU" dirty="0"/>
          </a:p>
          <a:p>
            <a:pPr lvl="0"/>
            <a:r>
              <a:rPr lang="en-US" dirty="0"/>
              <a:t>HTML5BOOK </a:t>
            </a:r>
            <a:r>
              <a:rPr lang="en-US" dirty="0">
                <a:hlinkClick r:id="rId2"/>
              </a:rPr>
              <a:t>https://html5book.ru/</a:t>
            </a:r>
            <a:r>
              <a:rPr lang="en-US" dirty="0"/>
              <a:t> (HTML, CSS, </a:t>
            </a:r>
            <a:r>
              <a:rPr lang="ru-RU" dirty="0"/>
              <a:t>верстка</a:t>
            </a:r>
            <a:r>
              <a:rPr lang="en-US" dirty="0"/>
              <a:t>)</a:t>
            </a:r>
            <a:endParaRPr lang="ru-RU" dirty="0"/>
          </a:p>
          <a:p>
            <a:pPr lvl="0"/>
            <a:r>
              <a:rPr lang="ru-RU" dirty="0"/>
              <a:t>Современный учебник JavaScript </a:t>
            </a:r>
            <a:r>
              <a:rPr lang="ru-RU" dirty="0">
                <a:hlinkClick r:id="rId3"/>
              </a:rPr>
              <a:t>https://learn.javascript.ru/</a:t>
            </a:r>
            <a:endParaRPr lang="ru-RU" dirty="0"/>
          </a:p>
          <a:p>
            <a:pPr lvl="0"/>
            <a:r>
              <a:rPr lang="en-US" dirty="0"/>
              <a:t>METANIT</a:t>
            </a:r>
            <a:r>
              <a:rPr lang="ru-RU" dirty="0"/>
              <a:t> (весь стек и даже больше)</a:t>
            </a:r>
          </a:p>
          <a:p>
            <a:pPr lvl="0"/>
            <a:r>
              <a:rPr lang="en-US" dirty="0"/>
              <a:t>React Docs </a:t>
            </a:r>
            <a:r>
              <a:rPr lang="en-US" dirty="0">
                <a:hlinkClick r:id="rId4"/>
              </a:rPr>
              <a:t>https://reactjs.org/docs/getting-started.html</a:t>
            </a:r>
            <a:endParaRPr lang="ru-RU" dirty="0"/>
          </a:p>
          <a:p>
            <a:pPr lvl="0"/>
            <a:r>
              <a:rPr lang="en-US" dirty="0"/>
              <a:t>Bootstrap </a:t>
            </a:r>
            <a:r>
              <a:rPr lang="en-US" dirty="0">
                <a:hlinkClick r:id="rId5"/>
              </a:rPr>
              <a:t>https://getbootstrap.com/docs/5.0/getting-started/introduction/</a:t>
            </a:r>
            <a:endParaRPr lang="ru-RU" dirty="0"/>
          </a:p>
          <a:p>
            <a:pPr lvl="0"/>
            <a:r>
              <a:rPr lang="en-US" dirty="0"/>
              <a:t>Material UI </a:t>
            </a:r>
            <a:r>
              <a:rPr lang="en-US" dirty="0">
                <a:hlinkClick r:id="rId6"/>
              </a:rPr>
              <a:t>https://material-ui.com/ru/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83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24694-82EA-4ABE-BCBE-AB6E1E84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Книги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5D0D7-CAEB-4F9B-8B9B-5503598E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/>
          <a:lstStyle/>
          <a:p>
            <a:pPr lvl="0"/>
            <a:r>
              <a:rPr lang="en-US" dirty="0" err="1"/>
              <a:t>Эндрю</a:t>
            </a:r>
            <a:r>
              <a:rPr lang="en-US" dirty="0"/>
              <a:t> </a:t>
            </a:r>
            <a:r>
              <a:rPr lang="en-US" dirty="0" err="1"/>
              <a:t>Троелсен</a:t>
            </a:r>
            <a:r>
              <a:rPr lang="en-US" dirty="0"/>
              <a:t>, </a:t>
            </a:r>
            <a:r>
              <a:rPr lang="en-US" dirty="0" err="1"/>
              <a:t>Филипп</a:t>
            </a:r>
            <a:r>
              <a:rPr lang="en-US" dirty="0"/>
              <a:t> </a:t>
            </a:r>
            <a:r>
              <a:rPr lang="en-US" dirty="0" err="1"/>
              <a:t>Джепикс</a:t>
            </a:r>
            <a:r>
              <a:rPr lang="en-US" dirty="0"/>
              <a:t>. </a:t>
            </a:r>
            <a:r>
              <a:rPr lang="en-US" dirty="0" err="1"/>
              <a:t>Язык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 C# 7 и </a:t>
            </a:r>
            <a:r>
              <a:rPr lang="en-US" dirty="0" err="1"/>
              <a:t>платформы</a:t>
            </a:r>
            <a:r>
              <a:rPr lang="en-US" dirty="0"/>
              <a:t> .NET и .NET Core. 2018.</a:t>
            </a:r>
            <a:endParaRPr lang="ru-RU" dirty="0"/>
          </a:p>
          <a:p>
            <a:pPr lvl="0"/>
            <a:r>
              <a:rPr lang="en-US" dirty="0" err="1"/>
              <a:t>Пахомов</a:t>
            </a:r>
            <a:r>
              <a:rPr lang="en-US" dirty="0"/>
              <a:t> Б.И. C#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. </a:t>
            </a:r>
            <a:r>
              <a:rPr lang="en-US" dirty="0" err="1"/>
              <a:t>СПб</a:t>
            </a:r>
            <a:r>
              <a:rPr lang="en-US" dirty="0"/>
              <a:t>: БХВ-</a:t>
            </a:r>
            <a:r>
              <a:rPr lang="en-US" dirty="0" err="1"/>
              <a:t>Петербург</a:t>
            </a:r>
            <a:r>
              <a:rPr lang="en-US" dirty="0"/>
              <a:t>. 2014.</a:t>
            </a:r>
            <a:endParaRPr lang="ru-RU" dirty="0"/>
          </a:p>
          <a:p>
            <a:pPr lvl="0"/>
            <a:r>
              <a:rPr lang="en-US" dirty="0"/>
              <a:t>J. </a:t>
            </a:r>
            <a:r>
              <a:rPr lang="en-US" dirty="0" err="1"/>
              <a:t>Albahari</a:t>
            </a:r>
            <a:r>
              <a:rPr lang="en-US" dirty="0"/>
              <a:t>, E. Johannsen. C# in a Nutshell. O’Reilly. 2020.</a:t>
            </a:r>
            <a:endParaRPr lang="ru-RU" dirty="0"/>
          </a:p>
          <a:p>
            <a:pPr lvl="0"/>
            <a:r>
              <a:rPr lang="en-US" dirty="0"/>
              <a:t>Carl Rippon. ASP.NET Core 3 and React. </a:t>
            </a:r>
            <a:r>
              <a:rPr lang="en-US" dirty="0" err="1"/>
              <a:t>Packt</a:t>
            </a:r>
            <a:r>
              <a:rPr lang="en-US" dirty="0"/>
              <a:t> Publ. 2019</a:t>
            </a:r>
            <a:endParaRPr lang="ru-RU" dirty="0"/>
          </a:p>
          <a:p>
            <a:pPr lvl="0"/>
            <a:r>
              <a:rPr lang="en-US" dirty="0" err="1"/>
              <a:t>Valeris</a:t>
            </a:r>
            <a:r>
              <a:rPr lang="en-US" dirty="0"/>
              <a:t> De </a:t>
            </a:r>
            <a:r>
              <a:rPr lang="en-US" dirty="0" err="1"/>
              <a:t>Sanctis</a:t>
            </a:r>
            <a:r>
              <a:rPr lang="en-US" dirty="0"/>
              <a:t>. ASP.NET Core 3 and Angular 9. </a:t>
            </a:r>
            <a:r>
              <a:rPr lang="en-US" dirty="0" err="1"/>
              <a:t>Packt</a:t>
            </a:r>
            <a:r>
              <a:rPr lang="en-US" dirty="0"/>
              <a:t> publ. 3rd ed. 2020</a:t>
            </a:r>
            <a:endParaRPr lang="ru-RU" dirty="0"/>
          </a:p>
          <a:p>
            <a:pPr lvl="0"/>
            <a:r>
              <a:rPr lang="en-US" dirty="0"/>
              <a:t>Nate Murray </a:t>
            </a:r>
            <a:r>
              <a:rPr lang="en-US" dirty="0" err="1"/>
              <a:t>Fullstack</a:t>
            </a:r>
            <a:r>
              <a:rPr lang="en-US" dirty="0"/>
              <a:t> React with TypeScript. </a:t>
            </a:r>
            <a:r>
              <a:rPr lang="en-US" dirty="0" err="1"/>
              <a:t>Leanpub</a:t>
            </a:r>
            <a:r>
              <a:rPr lang="en-US" dirty="0"/>
              <a:t>.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612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EB2E0-C8EA-4FCD-A3D1-EC6C7EACC4F6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3B035C-8637-427D-8767-0F845E67A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1000</Words>
  <Application>Microsoft Office PowerPoint</Application>
  <PresentationFormat>Широкоэкранный</PresentationFormat>
  <Paragraphs>130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Учебный курс. Введение. План</vt:lpstr>
      <vt:lpstr>Цели и технологии</vt:lpstr>
      <vt:lpstr>Блоки</vt:lpstr>
      <vt:lpstr>Индивидуальный сквозной проект</vt:lpstr>
      <vt:lpstr>ПО для разработки</vt:lpstr>
      <vt:lpstr>Установка Visual Studio Community 2019</vt:lpstr>
      <vt:lpstr>Установка MS SQL Server Developer</vt:lpstr>
      <vt:lpstr>Документация и справочники</vt:lpstr>
      <vt:lpstr>Книги</vt:lpstr>
      <vt:lpstr>Курсы</vt:lpstr>
      <vt:lpstr>Каналы, блоги</vt:lpstr>
      <vt:lpstr>Упражнения</vt:lpstr>
      <vt:lpstr>Ресурсы (рисунки, иконки, генераторы, моки)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4</cp:revision>
  <dcterms:created xsi:type="dcterms:W3CDTF">2021-07-07T13:53:48Z</dcterms:created>
  <dcterms:modified xsi:type="dcterms:W3CDTF">2021-09-03T05:26:46Z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