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sldIdLst>
    <p:sldId id="256" r:id="rId5"/>
    <p:sldId id="439" r:id="rId6"/>
    <p:sldId id="420" r:id="rId7"/>
    <p:sldId id="390" r:id="rId8"/>
    <p:sldId id="438" r:id="rId9"/>
    <p:sldId id="385" r:id="rId10"/>
    <p:sldId id="421" r:id="rId11"/>
    <p:sldId id="437" r:id="rId12"/>
    <p:sldId id="440" r:id="rId13"/>
    <p:sldId id="424" r:id="rId14"/>
    <p:sldId id="362" r:id="rId15"/>
    <p:sldId id="429" r:id="rId16"/>
    <p:sldId id="441" r:id="rId17"/>
    <p:sldId id="433" r:id="rId18"/>
    <p:sldId id="448" r:id="rId19"/>
    <p:sldId id="430" r:id="rId20"/>
    <p:sldId id="434" r:id="rId21"/>
    <p:sldId id="431" r:id="rId22"/>
    <p:sldId id="432" r:id="rId23"/>
    <p:sldId id="400" r:id="rId24"/>
    <p:sldId id="447" r:id="rId25"/>
    <p:sldId id="401" r:id="rId26"/>
    <p:sldId id="428" r:id="rId27"/>
    <p:sldId id="446" r:id="rId28"/>
    <p:sldId id="406" r:id="rId29"/>
    <p:sldId id="395" r:id="rId30"/>
    <p:sldId id="399" r:id="rId31"/>
    <p:sldId id="442" r:id="rId32"/>
    <p:sldId id="403" r:id="rId33"/>
    <p:sldId id="413" r:id="rId34"/>
    <p:sldId id="443" r:id="rId35"/>
    <p:sldId id="404" r:id="rId36"/>
    <p:sldId id="445" r:id="rId37"/>
    <p:sldId id="414" r:id="rId38"/>
    <p:sldId id="444" r:id="rId39"/>
    <p:sldId id="417" r:id="rId40"/>
    <p:sldId id="412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89446C8-A06D-45F7-A500-35702E204E57}">
          <p14:sldIdLst>
            <p14:sldId id="256"/>
          </p14:sldIdLst>
        </p14:section>
        <p14:section name="Random" id="{08FD7943-6605-46E5-BDD2-FFC405496C7F}">
          <p14:sldIdLst>
            <p14:sldId id="439"/>
          </p14:sldIdLst>
        </p14:section>
        <p14:section name="Массивы" id="{4AC94DB2-8D28-4557-8397-71180119C4A6}">
          <p14:sldIdLst>
            <p14:sldId id="420"/>
            <p14:sldId id="390"/>
            <p14:sldId id="438"/>
            <p14:sldId id="385"/>
            <p14:sldId id="421"/>
            <p14:sldId id="437"/>
            <p14:sldId id="440"/>
          </p14:sldIdLst>
        </p14:section>
        <p14:section name="Строки" id="{B20A52BB-3F12-4C61-9086-95EF9EA2BF85}">
          <p14:sldIdLst>
            <p14:sldId id="424"/>
            <p14:sldId id="362"/>
            <p14:sldId id="429"/>
            <p14:sldId id="441"/>
            <p14:sldId id="433"/>
            <p14:sldId id="448"/>
            <p14:sldId id="430"/>
            <p14:sldId id="434"/>
            <p14:sldId id="431"/>
            <p14:sldId id="432"/>
            <p14:sldId id="400"/>
            <p14:sldId id="447"/>
            <p14:sldId id="401"/>
            <p14:sldId id="428"/>
            <p14:sldId id="446"/>
          </p14:sldIdLst>
        </p14:section>
        <p14:section name="Visual Studio" id="{2ABA71B1-8A16-44E1-A7BE-D9DCC3D0FDB1}">
          <p14:sldIdLst>
            <p14:sldId id="406"/>
            <p14:sldId id="395"/>
            <p14:sldId id="399"/>
          </p14:sldIdLst>
        </p14:section>
        <p14:section name="Git" id="{586E5282-513A-40DF-A575-1DE0DC0C610D}">
          <p14:sldIdLst>
            <p14:sldId id="442"/>
            <p14:sldId id="403"/>
            <p14:sldId id="413"/>
            <p14:sldId id="443"/>
            <p14:sldId id="404"/>
            <p14:sldId id="445"/>
            <p14:sldId id="414"/>
            <p14:sldId id="444"/>
            <p14:sldId id="417"/>
            <p14:sldId id="4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1A3DD"/>
    <a:srgbClr val="905AC2"/>
    <a:srgbClr val="6666FF"/>
    <a:srgbClr val="990000"/>
    <a:srgbClr val="FF1900"/>
    <a:srgbClr val="FF3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69C50F-9B32-4F54-86FE-A4305CD64745}" v="1" dt="2021-10-11T08:47:57.722"/>
    <p1510:client id="{6ABB4D19-1BDD-4331-A1D3-AC10876C7745}" v="6" dt="2021-10-07T00:47:03.258"/>
    <p1510:client id="{91F80995-A3BE-4E50-A8C2-77F58F7ED29D}" v="2" dt="2021-10-04T06:23:49.815"/>
    <p1510:client id="{ACFD0F23-A718-4F58-9FC3-10B0187925CF}" v="101" dt="2021-10-04T07:25:33.734"/>
    <p1510:client id="{C19DC108-A69F-418B-8192-5C77B56D502B}" v="1" dt="2021-10-04T13:51:47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0" autoAdjust="0"/>
  </p:normalViewPr>
  <p:slideViewPr>
    <p:cSldViewPr snapToGrid="0">
      <p:cViewPr varScale="1">
        <p:scale>
          <a:sx n="68" d="100"/>
          <a:sy n="68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астасия Коробецкая" userId="9fe37188-348c-49f0-8008-a466955ee907" providerId="ADAL" clId="{5A40C25D-948E-4A86-A8DC-6DB4F4C4E017}"/>
    <pc:docChg chg="undo custSel addSld delSld modSld sldOrd addSection delSection modSection">
      <pc:chgData name="Анастасия Коробецкая" userId="9fe37188-348c-49f0-8008-a466955ee907" providerId="ADAL" clId="{5A40C25D-948E-4A86-A8DC-6DB4F4C4E017}" dt="2021-08-24T04:45:12.384" v="1283"/>
      <pc:docMkLst>
        <pc:docMk/>
      </pc:docMkLst>
      <pc:sldChg chg="modSp mod">
        <pc:chgData name="Анастасия Коробецкая" userId="9fe37188-348c-49f0-8008-a466955ee907" providerId="ADAL" clId="{5A40C25D-948E-4A86-A8DC-6DB4F4C4E017}" dt="2021-08-24T03:47:19.759" v="3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5A40C25D-948E-4A86-A8DC-6DB4F4C4E017}" dt="2021-08-24T03:47:19.759" v="3"/>
          <ac:spMkLst>
            <pc:docMk/>
            <pc:sldMk cId="3365786003" sldId="256"/>
            <ac:spMk id="2" creationId="{44DE5DF9-D142-4B0E-9986-1C02D9B03444}"/>
          </ac:spMkLst>
        </pc:spChg>
      </pc:sldChg>
      <pc:sldChg chg="del">
        <pc:chgData name="Анастасия Коробецкая" userId="9fe37188-348c-49f0-8008-a466955ee907" providerId="ADAL" clId="{5A40C25D-948E-4A86-A8DC-6DB4F4C4E017}" dt="2021-08-24T04:16:27.781" v="208" actId="18676"/>
        <pc:sldMkLst>
          <pc:docMk/>
          <pc:sldMk cId="0" sldId="258"/>
        </pc:sldMkLst>
      </pc:sldChg>
      <pc:sldChg chg="del">
        <pc:chgData name="Анастасия Коробецкая" userId="9fe37188-348c-49f0-8008-a466955ee907" providerId="ADAL" clId="{5A40C25D-948E-4A86-A8DC-6DB4F4C4E017}" dt="2021-08-24T04:16:27.781" v="208" actId="18676"/>
        <pc:sldMkLst>
          <pc:docMk/>
          <pc:sldMk cId="0" sldId="259"/>
        </pc:sldMkLst>
      </pc:sldChg>
      <pc:sldChg chg="del">
        <pc:chgData name="Анастасия Коробецкая" userId="9fe37188-348c-49f0-8008-a466955ee907" providerId="ADAL" clId="{5A40C25D-948E-4A86-A8DC-6DB4F4C4E017}" dt="2021-08-24T03:47:45.977" v="6" actId="18676"/>
        <pc:sldMkLst>
          <pc:docMk/>
          <pc:sldMk cId="0" sldId="260"/>
        </pc:sldMkLst>
      </pc:sldChg>
      <pc:sldChg chg="del">
        <pc:chgData name="Анастасия Коробецкая" userId="9fe37188-348c-49f0-8008-a466955ee907" providerId="ADAL" clId="{5A40C25D-948E-4A86-A8DC-6DB4F4C4E017}" dt="2021-08-24T04:16:27.781" v="208" actId="18676"/>
        <pc:sldMkLst>
          <pc:docMk/>
          <pc:sldMk cId="0" sldId="261"/>
        </pc:sldMkLst>
      </pc:sldChg>
      <pc:sldChg chg="del">
        <pc:chgData name="Анастасия Коробецкая" userId="9fe37188-348c-49f0-8008-a466955ee907" providerId="ADAL" clId="{5A40C25D-948E-4A86-A8DC-6DB4F4C4E017}" dt="2021-08-24T04:16:27.781" v="208" actId="18676"/>
        <pc:sldMkLst>
          <pc:docMk/>
          <pc:sldMk cId="0" sldId="263"/>
        </pc:sldMkLst>
      </pc:sldChg>
      <pc:sldChg chg="del">
        <pc:chgData name="Анастасия Коробецкая" userId="9fe37188-348c-49f0-8008-a466955ee907" providerId="ADAL" clId="{5A40C25D-948E-4A86-A8DC-6DB4F4C4E017}" dt="2021-08-24T04:16:27.781" v="208" actId="18676"/>
        <pc:sldMkLst>
          <pc:docMk/>
          <pc:sldMk cId="0" sldId="269"/>
        </pc:sldMkLst>
      </pc:sldChg>
      <pc:sldChg chg="del">
        <pc:chgData name="Анастасия Коробецкая" userId="9fe37188-348c-49f0-8008-a466955ee907" providerId="ADAL" clId="{5A40C25D-948E-4A86-A8DC-6DB4F4C4E017}" dt="2021-08-24T04:16:30.749" v="209" actId="18676"/>
        <pc:sldMkLst>
          <pc:docMk/>
          <pc:sldMk cId="0" sldId="270"/>
        </pc:sldMkLst>
      </pc:sldChg>
      <pc:sldChg chg="del">
        <pc:chgData name="Анастасия Коробецкая" userId="9fe37188-348c-49f0-8008-a466955ee907" providerId="ADAL" clId="{5A40C25D-948E-4A86-A8DC-6DB4F4C4E017}" dt="2021-08-24T04:16:30.749" v="209" actId="18676"/>
        <pc:sldMkLst>
          <pc:docMk/>
          <pc:sldMk cId="0" sldId="271"/>
        </pc:sldMkLst>
      </pc:sldChg>
      <pc:sldChg chg="del">
        <pc:chgData name="Анастасия Коробецкая" userId="9fe37188-348c-49f0-8008-a466955ee907" providerId="ADAL" clId="{5A40C25D-948E-4A86-A8DC-6DB4F4C4E017}" dt="2021-08-24T04:16:30.749" v="209" actId="18676"/>
        <pc:sldMkLst>
          <pc:docMk/>
          <pc:sldMk cId="0" sldId="272"/>
        </pc:sldMkLst>
      </pc:sldChg>
      <pc:sldChg chg="del">
        <pc:chgData name="Анастасия Коробецкая" userId="9fe37188-348c-49f0-8008-a466955ee907" providerId="ADAL" clId="{5A40C25D-948E-4A86-A8DC-6DB4F4C4E017}" dt="2021-08-24T04:16:30.749" v="209" actId="18676"/>
        <pc:sldMkLst>
          <pc:docMk/>
          <pc:sldMk cId="0" sldId="273"/>
        </pc:sldMkLst>
      </pc:sldChg>
      <pc:sldChg chg="del">
        <pc:chgData name="Анастасия Коробецкая" userId="9fe37188-348c-49f0-8008-a466955ee907" providerId="ADAL" clId="{5A40C25D-948E-4A86-A8DC-6DB4F4C4E017}" dt="2021-08-24T04:16:40.305" v="210" actId="18676"/>
        <pc:sldMkLst>
          <pc:docMk/>
          <pc:sldMk cId="0" sldId="274"/>
        </pc:sldMkLst>
      </pc:sldChg>
      <pc:sldChg chg="del">
        <pc:chgData name="Анастасия Коробецкая" userId="9fe37188-348c-49f0-8008-a466955ee907" providerId="ADAL" clId="{5A40C25D-948E-4A86-A8DC-6DB4F4C4E017}" dt="2021-08-24T04:16:40.305" v="210" actId="18676"/>
        <pc:sldMkLst>
          <pc:docMk/>
          <pc:sldMk cId="0" sldId="276"/>
        </pc:sldMkLst>
      </pc:sldChg>
      <pc:sldChg chg="del">
        <pc:chgData name="Анастасия Коробецкая" userId="9fe37188-348c-49f0-8008-a466955ee907" providerId="ADAL" clId="{5A40C25D-948E-4A86-A8DC-6DB4F4C4E017}" dt="2021-08-24T04:16:40.305" v="210" actId="18676"/>
        <pc:sldMkLst>
          <pc:docMk/>
          <pc:sldMk cId="0" sldId="277"/>
        </pc:sldMkLst>
      </pc:sldChg>
      <pc:sldChg chg="del">
        <pc:chgData name="Анастасия Коробецкая" userId="9fe37188-348c-49f0-8008-a466955ee907" providerId="ADAL" clId="{5A40C25D-948E-4A86-A8DC-6DB4F4C4E017}" dt="2021-08-24T04:16:27.781" v="208" actId="18676"/>
        <pc:sldMkLst>
          <pc:docMk/>
          <pc:sldMk cId="0" sldId="278"/>
        </pc:sldMkLst>
      </pc:sldChg>
      <pc:sldChg chg="del">
        <pc:chgData name="Анастасия Коробецкая" userId="9fe37188-348c-49f0-8008-a466955ee907" providerId="ADAL" clId="{5A40C25D-948E-4A86-A8DC-6DB4F4C4E017}" dt="2021-08-24T04:16:27.781" v="208" actId="18676"/>
        <pc:sldMkLst>
          <pc:docMk/>
          <pc:sldMk cId="0" sldId="283"/>
        </pc:sldMkLst>
      </pc:sldChg>
      <pc:sldChg chg="delSp modSp del mod">
        <pc:chgData name="Анастасия Коробецкая" userId="9fe37188-348c-49f0-8008-a466955ee907" providerId="ADAL" clId="{5A40C25D-948E-4A86-A8DC-6DB4F4C4E017}" dt="2021-08-24T03:47:45.977" v="6" actId="18676"/>
        <pc:sldMkLst>
          <pc:docMk/>
          <pc:sldMk cId="0" sldId="296"/>
        </pc:sldMkLst>
        <pc:spChg chg="mod">
          <ac:chgData name="Анастасия Коробецкая" userId="9fe37188-348c-49f0-8008-a466955ee907" providerId="ADAL" clId="{5A40C25D-948E-4A86-A8DC-6DB4F4C4E017}" dt="2021-08-24T03:47:30.813" v="4" actId="6549"/>
          <ac:spMkLst>
            <pc:docMk/>
            <pc:sldMk cId="0" sldId="296"/>
            <ac:spMk id="2" creationId="{00000000-0000-0000-0000-000000000000}"/>
          </ac:spMkLst>
        </pc:spChg>
        <pc:spChg chg="del">
          <ac:chgData name="Анастасия Коробецкая" userId="9fe37188-348c-49f0-8008-a466955ee907" providerId="ADAL" clId="{5A40C25D-948E-4A86-A8DC-6DB4F4C4E017}" dt="2021-08-24T03:47:32.619" v="5" actId="478"/>
          <ac:spMkLst>
            <pc:docMk/>
            <pc:sldMk cId="0" sldId="296"/>
            <ac:spMk id="4" creationId="{00000000-0000-0000-0000-000000000000}"/>
          </ac:spMkLst>
        </pc:spChg>
      </pc:sldChg>
      <pc:sldChg chg="del">
        <pc:chgData name="Анастасия Коробецкая" userId="9fe37188-348c-49f0-8008-a466955ee907" providerId="ADAL" clId="{5A40C25D-948E-4A86-A8DC-6DB4F4C4E017}" dt="2021-08-24T03:47:45.977" v="6" actId="18676"/>
        <pc:sldMkLst>
          <pc:docMk/>
          <pc:sldMk cId="4125632050" sldId="297"/>
        </pc:sldMkLst>
      </pc:sldChg>
      <pc:sldChg chg="del">
        <pc:chgData name="Анастасия Коробецкая" userId="9fe37188-348c-49f0-8008-a466955ee907" providerId="ADAL" clId="{5A40C25D-948E-4A86-A8DC-6DB4F4C4E017}" dt="2021-08-24T03:47:45.977" v="6" actId="18676"/>
        <pc:sldMkLst>
          <pc:docMk/>
          <pc:sldMk cId="263529848" sldId="298"/>
        </pc:sldMkLst>
      </pc:sldChg>
      <pc:sldChg chg="del">
        <pc:chgData name="Анастасия Коробецкая" userId="9fe37188-348c-49f0-8008-a466955ee907" providerId="ADAL" clId="{5A40C25D-948E-4A86-A8DC-6DB4F4C4E017}" dt="2021-08-24T04:16:30.749" v="209" actId="18676"/>
        <pc:sldMkLst>
          <pc:docMk/>
          <pc:sldMk cId="0" sldId="319"/>
        </pc:sldMkLst>
      </pc:sldChg>
      <pc:sldChg chg="del">
        <pc:chgData name="Анастасия Коробецкая" userId="9fe37188-348c-49f0-8008-a466955ee907" providerId="ADAL" clId="{5A40C25D-948E-4A86-A8DC-6DB4F4C4E017}" dt="2021-08-24T04:16:30.749" v="209" actId="18676"/>
        <pc:sldMkLst>
          <pc:docMk/>
          <pc:sldMk cId="0" sldId="321"/>
        </pc:sldMkLst>
      </pc:sldChg>
      <pc:sldChg chg="del">
        <pc:chgData name="Анастасия Коробецкая" userId="9fe37188-348c-49f0-8008-a466955ee907" providerId="ADAL" clId="{5A40C25D-948E-4A86-A8DC-6DB4F4C4E017}" dt="2021-08-24T04:16:30.749" v="209" actId="18676"/>
        <pc:sldMkLst>
          <pc:docMk/>
          <pc:sldMk cId="0" sldId="322"/>
        </pc:sldMkLst>
      </pc:sldChg>
      <pc:sldChg chg="del">
        <pc:chgData name="Анастасия Коробецкая" userId="9fe37188-348c-49f0-8008-a466955ee907" providerId="ADAL" clId="{5A40C25D-948E-4A86-A8DC-6DB4F4C4E017}" dt="2021-08-24T04:16:30.749" v="209" actId="18676"/>
        <pc:sldMkLst>
          <pc:docMk/>
          <pc:sldMk cId="0" sldId="323"/>
        </pc:sldMkLst>
      </pc:sldChg>
      <pc:sldChg chg="del">
        <pc:chgData name="Анастасия Коробецкая" userId="9fe37188-348c-49f0-8008-a466955ee907" providerId="ADAL" clId="{5A40C25D-948E-4A86-A8DC-6DB4F4C4E017}" dt="2021-08-24T04:16:40.305" v="210" actId="18676"/>
        <pc:sldMkLst>
          <pc:docMk/>
          <pc:sldMk cId="0" sldId="324"/>
        </pc:sldMkLst>
      </pc:sldChg>
      <pc:sldChg chg="del">
        <pc:chgData name="Анастасия Коробецкая" userId="9fe37188-348c-49f0-8008-a466955ee907" providerId="ADAL" clId="{5A40C25D-948E-4A86-A8DC-6DB4F4C4E017}" dt="2021-08-24T04:16:30.749" v="209" actId="18676"/>
        <pc:sldMkLst>
          <pc:docMk/>
          <pc:sldMk cId="0" sldId="326"/>
        </pc:sldMkLst>
      </pc:sldChg>
      <pc:sldChg chg="del">
        <pc:chgData name="Анастасия Коробецкая" userId="9fe37188-348c-49f0-8008-a466955ee907" providerId="ADAL" clId="{5A40C25D-948E-4A86-A8DC-6DB4F4C4E017}" dt="2021-08-24T04:16:30.749" v="209" actId="18676"/>
        <pc:sldMkLst>
          <pc:docMk/>
          <pc:sldMk cId="0" sldId="329"/>
        </pc:sldMkLst>
      </pc:sldChg>
      <pc:sldChg chg="del">
        <pc:chgData name="Анастасия Коробецкая" userId="9fe37188-348c-49f0-8008-a466955ee907" providerId="ADAL" clId="{5A40C25D-948E-4A86-A8DC-6DB4F4C4E017}" dt="2021-08-24T04:16:30.749" v="209" actId="18676"/>
        <pc:sldMkLst>
          <pc:docMk/>
          <pc:sldMk cId="0" sldId="330"/>
        </pc:sldMkLst>
      </pc:sldChg>
      <pc:sldChg chg="del">
        <pc:chgData name="Анастасия Коробецкая" userId="9fe37188-348c-49f0-8008-a466955ee907" providerId="ADAL" clId="{5A40C25D-948E-4A86-A8DC-6DB4F4C4E017}" dt="2021-08-24T04:16:30.749" v="209" actId="18676"/>
        <pc:sldMkLst>
          <pc:docMk/>
          <pc:sldMk cId="0" sldId="331"/>
        </pc:sldMkLst>
      </pc:sldChg>
      <pc:sldChg chg="del">
        <pc:chgData name="Анастасия Коробецкая" userId="9fe37188-348c-49f0-8008-a466955ee907" providerId="ADAL" clId="{5A40C25D-948E-4A86-A8DC-6DB4F4C4E017}" dt="2021-08-24T04:16:30.749" v="209" actId="18676"/>
        <pc:sldMkLst>
          <pc:docMk/>
          <pc:sldMk cId="0" sldId="332"/>
        </pc:sldMkLst>
      </pc:sldChg>
      <pc:sldChg chg="del">
        <pc:chgData name="Анастасия Коробецкая" userId="9fe37188-348c-49f0-8008-a466955ee907" providerId="ADAL" clId="{5A40C25D-948E-4A86-A8DC-6DB4F4C4E017}" dt="2021-08-24T04:16:40.305" v="210" actId="18676"/>
        <pc:sldMkLst>
          <pc:docMk/>
          <pc:sldMk cId="0" sldId="335"/>
        </pc:sldMkLst>
      </pc:sldChg>
      <pc:sldChg chg="del">
        <pc:chgData name="Анастасия Коробецкая" userId="9fe37188-348c-49f0-8008-a466955ee907" providerId="ADAL" clId="{5A40C25D-948E-4A86-A8DC-6DB4F4C4E017}" dt="2021-08-24T04:16:40.305" v="210" actId="18676"/>
        <pc:sldMkLst>
          <pc:docMk/>
          <pc:sldMk cId="0" sldId="336"/>
        </pc:sldMkLst>
      </pc:sldChg>
      <pc:sldChg chg="del">
        <pc:chgData name="Анастасия Коробецкая" userId="9fe37188-348c-49f0-8008-a466955ee907" providerId="ADAL" clId="{5A40C25D-948E-4A86-A8DC-6DB4F4C4E017}" dt="2021-08-24T04:16:40.305" v="210" actId="18676"/>
        <pc:sldMkLst>
          <pc:docMk/>
          <pc:sldMk cId="0" sldId="344"/>
        </pc:sldMkLst>
      </pc:sldChg>
      <pc:sldChg chg="del">
        <pc:chgData name="Анастасия Коробецкая" userId="9fe37188-348c-49f0-8008-a466955ee907" providerId="ADAL" clId="{5A40C25D-948E-4A86-A8DC-6DB4F4C4E017}" dt="2021-08-24T04:16:40.305" v="210" actId="18676"/>
        <pc:sldMkLst>
          <pc:docMk/>
          <pc:sldMk cId="0" sldId="347"/>
        </pc:sldMkLst>
      </pc:sldChg>
      <pc:sldChg chg="del">
        <pc:chgData name="Анастасия Коробецкая" userId="9fe37188-348c-49f0-8008-a466955ee907" providerId="ADAL" clId="{5A40C25D-948E-4A86-A8DC-6DB4F4C4E017}" dt="2021-08-24T04:16:40.305" v="210" actId="18676"/>
        <pc:sldMkLst>
          <pc:docMk/>
          <pc:sldMk cId="0" sldId="354"/>
        </pc:sldMkLst>
      </pc:sldChg>
      <pc:sldChg chg="del">
        <pc:chgData name="Анастасия Коробецкая" userId="9fe37188-348c-49f0-8008-a466955ee907" providerId="ADAL" clId="{5A40C25D-948E-4A86-A8DC-6DB4F4C4E017}" dt="2021-08-24T04:16:40.305" v="210" actId="18676"/>
        <pc:sldMkLst>
          <pc:docMk/>
          <pc:sldMk cId="0" sldId="355"/>
        </pc:sldMkLst>
      </pc:sldChg>
      <pc:sldChg chg="del">
        <pc:chgData name="Анастасия Коробецкая" userId="9fe37188-348c-49f0-8008-a466955ee907" providerId="ADAL" clId="{5A40C25D-948E-4A86-A8DC-6DB4F4C4E017}" dt="2021-08-24T04:16:40.305" v="210" actId="18676"/>
        <pc:sldMkLst>
          <pc:docMk/>
          <pc:sldMk cId="0" sldId="357"/>
        </pc:sldMkLst>
      </pc:sldChg>
      <pc:sldChg chg="del">
        <pc:chgData name="Анастасия Коробецкая" userId="9fe37188-348c-49f0-8008-a466955ee907" providerId="ADAL" clId="{5A40C25D-948E-4A86-A8DC-6DB4F4C4E017}" dt="2021-08-24T04:16:40.305" v="210" actId="18676"/>
        <pc:sldMkLst>
          <pc:docMk/>
          <pc:sldMk cId="0" sldId="358"/>
        </pc:sldMkLst>
      </pc:sldChg>
      <pc:sldChg chg="add">
        <pc:chgData name="Анастасия Коробецкая" userId="9fe37188-348c-49f0-8008-a466955ee907" providerId="ADAL" clId="{5A40C25D-948E-4A86-A8DC-6DB4F4C4E017}" dt="2021-08-24T04:34:12.676" v="1231"/>
        <pc:sldMkLst>
          <pc:docMk/>
          <pc:sldMk cId="0" sldId="362"/>
        </pc:sldMkLst>
      </pc:sldChg>
      <pc:sldChg chg="del">
        <pc:chgData name="Анастасия Коробецкая" userId="9fe37188-348c-49f0-8008-a466955ee907" providerId="ADAL" clId="{5A40C25D-948E-4A86-A8DC-6DB4F4C4E017}" dt="2021-08-24T04:16:27.781" v="208" actId="18676"/>
        <pc:sldMkLst>
          <pc:docMk/>
          <pc:sldMk cId="0" sldId="368"/>
        </pc:sldMkLst>
      </pc:sldChg>
      <pc:sldChg chg="del">
        <pc:chgData name="Анастасия Коробецкая" userId="9fe37188-348c-49f0-8008-a466955ee907" providerId="ADAL" clId="{5A40C25D-948E-4A86-A8DC-6DB4F4C4E017}" dt="2021-08-24T03:50:52.474" v="35" actId="47"/>
        <pc:sldMkLst>
          <pc:docMk/>
          <pc:sldMk cId="0" sldId="369"/>
        </pc:sldMkLst>
      </pc:sldChg>
      <pc:sldChg chg="del">
        <pc:chgData name="Анастасия Коробецкая" userId="9fe37188-348c-49f0-8008-a466955ee907" providerId="ADAL" clId="{5A40C25D-948E-4A86-A8DC-6DB4F4C4E017}" dt="2021-08-24T04:16:27.781" v="208" actId="18676"/>
        <pc:sldMkLst>
          <pc:docMk/>
          <pc:sldMk cId="0" sldId="370"/>
        </pc:sldMkLst>
      </pc:sldChg>
      <pc:sldChg chg="del">
        <pc:chgData name="Анастасия Коробецкая" userId="9fe37188-348c-49f0-8008-a466955ee907" providerId="ADAL" clId="{5A40C25D-948E-4A86-A8DC-6DB4F4C4E017}" dt="2021-08-24T04:16:27.781" v="208" actId="18676"/>
        <pc:sldMkLst>
          <pc:docMk/>
          <pc:sldMk cId="0" sldId="371"/>
        </pc:sldMkLst>
      </pc:sldChg>
      <pc:sldChg chg="del">
        <pc:chgData name="Анастасия Коробецкая" userId="9fe37188-348c-49f0-8008-a466955ee907" providerId="ADAL" clId="{5A40C25D-948E-4A86-A8DC-6DB4F4C4E017}" dt="2021-08-24T04:16:27.781" v="208" actId="18676"/>
        <pc:sldMkLst>
          <pc:docMk/>
          <pc:sldMk cId="0" sldId="383"/>
        </pc:sldMkLst>
      </pc:sldChg>
      <pc:sldChg chg="add">
        <pc:chgData name="Анастасия Коробецкая" userId="9fe37188-348c-49f0-8008-a466955ee907" providerId="ADAL" clId="{5A40C25D-948E-4A86-A8DC-6DB4F4C4E017}" dt="2021-08-24T04:33:34.271" v="1224"/>
        <pc:sldMkLst>
          <pc:docMk/>
          <pc:sldMk cId="0" sldId="385"/>
        </pc:sldMkLst>
      </pc:sldChg>
      <pc:sldChg chg="add">
        <pc:chgData name="Анастасия Коробецкая" userId="9fe37188-348c-49f0-8008-a466955ee907" providerId="ADAL" clId="{5A40C25D-948E-4A86-A8DC-6DB4F4C4E017}" dt="2021-08-24T04:33:07.030" v="1222"/>
        <pc:sldMkLst>
          <pc:docMk/>
          <pc:sldMk cId="0" sldId="388"/>
        </pc:sldMkLst>
      </pc:sldChg>
      <pc:sldChg chg="add">
        <pc:chgData name="Анастасия Коробецкая" userId="9fe37188-348c-49f0-8008-a466955ee907" providerId="ADAL" clId="{5A40C25D-948E-4A86-A8DC-6DB4F4C4E017}" dt="2021-08-24T04:33:21.724" v="1223"/>
        <pc:sldMkLst>
          <pc:docMk/>
          <pc:sldMk cId="0" sldId="390"/>
        </pc:sldMkLst>
      </pc:sldChg>
      <pc:sldChg chg="add">
        <pc:chgData name="Анастасия Коробецкая" userId="9fe37188-348c-49f0-8008-a466955ee907" providerId="ADAL" clId="{5A40C25D-948E-4A86-A8DC-6DB4F4C4E017}" dt="2021-08-24T04:33:34.271" v="1224"/>
        <pc:sldMkLst>
          <pc:docMk/>
          <pc:sldMk cId="0" sldId="391"/>
        </pc:sldMkLst>
      </pc:sldChg>
      <pc:sldChg chg="del">
        <pc:chgData name="Анастасия Коробецкая" userId="9fe37188-348c-49f0-8008-a466955ee907" providerId="ADAL" clId="{5A40C25D-948E-4A86-A8DC-6DB4F4C4E017}" dt="2021-08-24T04:16:40.305" v="210" actId="18676"/>
        <pc:sldMkLst>
          <pc:docMk/>
          <pc:sldMk cId="0" sldId="392"/>
        </pc:sldMkLst>
      </pc:sldChg>
      <pc:sldChg chg="del">
        <pc:chgData name="Анастасия Коробецкая" userId="9fe37188-348c-49f0-8008-a466955ee907" providerId="ADAL" clId="{5A40C25D-948E-4A86-A8DC-6DB4F4C4E017}" dt="2021-08-24T04:16:27.781" v="208" actId="18676"/>
        <pc:sldMkLst>
          <pc:docMk/>
          <pc:sldMk cId="3705910464" sldId="393"/>
        </pc:sldMkLst>
      </pc:sldChg>
      <pc:sldChg chg="modSp mod">
        <pc:chgData name="Анастасия Коробецкая" userId="9fe37188-348c-49f0-8008-a466955ee907" providerId="ADAL" clId="{5A40C25D-948E-4A86-A8DC-6DB4F4C4E017}" dt="2021-08-24T03:48:10.181" v="20" actId="6549"/>
        <pc:sldMkLst>
          <pc:docMk/>
          <pc:sldMk cId="3361454706" sldId="395"/>
        </pc:sldMkLst>
        <pc:spChg chg="mod">
          <ac:chgData name="Анастасия Коробецкая" userId="9fe37188-348c-49f0-8008-a466955ee907" providerId="ADAL" clId="{5A40C25D-948E-4A86-A8DC-6DB4F4C4E017}" dt="2021-08-24T03:48:07.631" v="19" actId="20577"/>
          <ac:spMkLst>
            <pc:docMk/>
            <pc:sldMk cId="3361454706" sldId="395"/>
            <ac:spMk id="2" creationId="{E0527FB7-7764-4F56-81EE-BF9AB1EB3759}"/>
          </ac:spMkLst>
        </pc:spChg>
        <pc:spChg chg="mod">
          <ac:chgData name="Анастасия Коробецкая" userId="9fe37188-348c-49f0-8008-a466955ee907" providerId="ADAL" clId="{5A40C25D-948E-4A86-A8DC-6DB4F4C4E017}" dt="2021-08-24T03:48:10.181" v="20" actId="6549"/>
          <ac:spMkLst>
            <pc:docMk/>
            <pc:sldMk cId="3361454706" sldId="395"/>
            <ac:spMk id="3" creationId="{52898191-C48C-4CB8-A91B-23C0E2B2FA01}"/>
          </ac:spMkLst>
        </pc:spChg>
      </pc:sldChg>
      <pc:sldChg chg="modSp mod">
        <pc:chgData name="Анастасия Коробецкая" userId="9fe37188-348c-49f0-8008-a466955ee907" providerId="ADAL" clId="{5A40C25D-948E-4A86-A8DC-6DB4F4C4E017}" dt="2021-08-24T04:12:58.060" v="65" actId="20577"/>
        <pc:sldMkLst>
          <pc:docMk/>
          <pc:sldMk cId="0" sldId="396"/>
        </pc:sldMkLst>
        <pc:spChg chg="mod">
          <ac:chgData name="Анастасия Коробецкая" userId="9fe37188-348c-49f0-8008-a466955ee907" providerId="ADAL" clId="{5A40C25D-948E-4A86-A8DC-6DB4F4C4E017}" dt="2021-08-24T04:12:58.060" v="65" actId="20577"/>
          <ac:spMkLst>
            <pc:docMk/>
            <pc:sldMk cId="0" sldId="396"/>
            <ac:spMk id="2" creationId="{00000000-0000-0000-0000-000000000000}"/>
          </ac:spMkLst>
        </pc:spChg>
      </pc:sldChg>
      <pc:sldChg chg="del">
        <pc:chgData name="Анастасия Коробецкая" userId="9fe37188-348c-49f0-8008-a466955ee907" providerId="ADAL" clId="{5A40C25D-948E-4A86-A8DC-6DB4F4C4E017}" dt="2021-08-24T03:50:52.474" v="35" actId="47"/>
        <pc:sldMkLst>
          <pc:docMk/>
          <pc:sldMk cId="0" sldId="397"/>
        </pc:sldMkLst>
      </pc:sldChg>
      <pc:sldChg chg="del">
        <pc:chgData name="Анастасия Коробецкая" userId="9fe37188-348c-49f0-8008-a466955ee907" providerId="ADAL" clId="{5A40C25D-948E-4A86-A8DC-6DB4F4C4E017}" dt="2021-08-24T03:50:52.474" v="35" actId="47"/>
        <pc:sldMkLst>
          <pc:docMk/>
          <pc:sldMk cId="3629251870" sldId="398"/>
        </pc:sldMkLst>
      </pc:sldChg>
      <pc:sldChg chg="delSp modSp mod">
        <pc:chgData name="Анастасия Коробецкая" userId="9fe37188-348c-49f0-8008-a466955ee907" providerId="ADAL" clId="{5A40C25D-948E-4A86-A8DC-6DB4F4C4E017}" dt="2021-08-24T03:48:24.655" v="34" actId="6549"/>
        <pc:sldMkLst>
          <pc:docMk/>
          <pc:sldMk cId="204350628" sldId="399"/>
        </pc:sldMkLst>
        <pc:spChg chg="mod">
          <ac:chgData name="Анастасия Коробецкая" userId="9fe37188-348c-49f0-8008-a466955ee907" providerId="ADAL" clId="{5A40C25D-948E-4A86-A8DC-6DB4F4C4E017}" dt="2021-08-24T03:48:22.831" v="33" actId="20577"/>
          <ac:spMkLst>
            <pc:docMk/>
            <pc:sldMk cId="204350628" sldId="399"/>
            <ac:spMk id="2" creationId="{535232A1-761E-439F-A331-147F5C72849B}"/>
          </ac:spMkLst>
        </pc:spChg>
        <pc:spChg chg="mod">
          <ac:chgData name="Анастасия Коробецкая" userId="9fe37188-348c-49f0-8008-a466955ee907" providerId="ADAL" clId="{5A40C25D-948E-4A86-A8DC-6DB4F4C4E017}" dt="2021-08-24T03:48:24.655" v="34" actId="6549"/>
          <ac:spMkLst>
            <pc:docMk/>
            <pc:sldMk cId="204350628" sldId="399"/>
            <ac:spMk id="3" creationId="{F4CCBE59-0547-48CF-92D6-0CD8B0AAABC5}"/>
          </ac:spMkLst>
        </pc:spChg>
        <pc:picChg chg="del">
          <ac:chgData name="Анастасия Коробецкая" userId="9fe37188-348c-49f0-8008-a466955ee907" providerId="ADAL" clId="{5A40C25D-948E-4A86-A8DC-6DB4F4C4E017}" dt="2021-08-24T03:48:14.881" v="21" actId="478"/>
          <ac:picMkLst>
            <pc:docMk/>
            <pc:sldMk cId="204350628" sldId="399"/>
            <ac:picMk id="7" creationId="{78F417C7-0A79-46FF-8AD3-3972548B836C}"/>
          </ac:picMkLst>
        </pc:picChg>
      </pc:sldChg>
      <pc:sldChg chg="add">
        <pc:chgData name="Анастасия Коробецкая" userId="9fe37188-348c-49f0-8008-a466955ee907" providerId="ADAL" clId="{5A40C25D-948E-4A86-A8DC-6DB4F4C4E017}" dt="2021-08-24T04:34:12.676" v="1231"/>
        <pc:sldMkLst>
          <pc:docMk/>
          <pc:sldMk cId="0" sldId="400"/>
        </pc:sldMkLst>
      </pc:sldChg>
      <pc:sldChg chg="add">
        <pc:chgData name="Анастасия Коробецкая" userId="9fe37188-348c-49f0-8008-a466955ee907" providerId="ADAL" clId="{5A40C25D-948E-4A86-A8DC-6DB4F4C4E017}" dt="2021-08-24T04:34:12.676" v="1231"/>
        <pc:sldMkLst>
          <pc:docMk/>
          <pc:sldMk cId="0" sldId="401"/>
        </pc:sldMkLst>
      </pc:sldChg>
      <pc:sldChg chg="del">
        <pc:chgData name="Анастасия Коробецкая" userId="9fe37188-348c-49f0-8008-a466955ee907" providerId="ADAL" clId="{5A40C25D-948E-4A86-A8DC-6DB4F4C4E017}" dt="2021-08-24T04:16:27.781" v="208" actId="18676"/>
        <pc:sldMkLst>
          <pc:docMk/>
          <pc:sldMk cId="3261229143" sldId="401"/>
        </pc:sldMkLst>
      </pc:sldChg>
      <pc:sldChg chg="del">
        <pc:chgData name="Анастасия Коробецкая" userId="9fe37188-348c-49f0-8008-a466955ee907" providerId="ADAL" clId="{5A40C25D-948E-4A86-A8DC-6DB4F4C4E017}" dt="2021-08-24T03:47:45.977" v="6" actId="18676"/>
        <pc:sldMkLst>
          <pc:docMk/>
          <pc:sldMk cId="2745557802" sldId="402"/>
        </pc:sldMkLst>
      </pc:sldChg>
      <pc:sldChg chg="addSp delSp modSp mod modClrScheme chgLayout">
        <pc:chgData name="Анастасия Коробецкая" userId="9fe37188-348c-49f0-8008-a466955ee907" providerId="ADAL" clId="{5A40C25D-948E-4A86-A8DC-6DB4F4C4E017}" dt="2021-08-24T04:17:37.108" v="217" actId="27636"/>
        <pc:sldMkLst>
          <pc:docMk/>
          <pc:sldMk cId="4258650075" sldId="403"/>
        </pc:sldMkLst>
        <pc:spChg chg="mod ord">
          <ac:chgData name="Анастасия Коробецкая" userId="9fe37188-348c-49f0-8008-a466955ee907" providerId="ADAL" clId="{5A40C25D-948E-4A86-A8DC-6DB4F4C4E017}" dt="2021-08-24T04:17:25.512" v="215" actId="700"/>
          <ac:spMkLst>
            <pc:docMk/>
            <pc:sldMk cId="4258650075" sldId="403"/>
            <ac:spMk id="2" creationId="{D82DAE8A-6802-4F49-BBF9-D0D6B3C5BCF3}"/>
          </ac:spMkLst>
        </pc:spChg>
        <pc:spChg chg="add mod ord">
          <ac:chgData name="Анастасия Коробецкая" userId="9fe37188-348c-49f0-8008-a466955ee907" providerId="ADAL" clId="{5A40C25D-948E-4A86-A8DC-6DB4F4C4E017}" dt="2021-08-24T04:17:37.108" v="217" actId="27636"/>
          <ac:spMkLst>
            <pc:docMk/>
            <pc:sldMk cId="4258650075" sldId="403"/>
            <ac:spMk id="3" creationId="{CA947F17-7B54-4033-84FB-1981853FC430}"/>
          </ac:spMkLst>
        </pc:spChg>
        <pc:spChg chg="del">
          <ac:chgData name="Анастасия Коробецкая" userId="9fe37188-348c-49f0-8008-a466955ee907" providerId="ADAL" clId="{5A40C25D-948E-4A86-A8DC-6DB4F4C4E017}" dt="2021-08-24T04:14:41.160" v="81" actId="478"/>
          <ac:spMkLst>
            <pc:docMk/>
            <pc:sldMk cId="4258650075" sldId="403"/>
            <ac:spMk id="4" creationId="{587F16D5-4227-40D3-A33F-67F5FB472B27}"/>
          </ac:spMkLst>
        </pc:spChg>
        <pc:spChg chg="del">
          <ac:chgData name="Анастасия Коробецкая" userId="9fe37188-348c-49f0-8008-a466955ee907" providerId="ADAL" clId="{5A40C25D-948E-4A86-A8DC-6DB4F4C4E017}" dt="2021-08-24T04:14:43.551" v="82" actId="478"/>
          <ac:spMkLst>
            <pc:docMk/>
            <pc:sldMk cId="4258650075" sldId="403"/>
            <ac:spMk id="9" creationId="{6075CA64-3A19-44A1-9860-65865221D2B6}"/>
          </ac:spMkLst>
        </pc:spChg>
        <pc:spChg chg="del">
          <ac:chgData name="Анастасия Коробецкая" userId="9fe37188-348c-49f0-8008-a466955ee907" providerId="ADAL" clId="{5A40C25D-948E-4A86-A8DC-6DB4F4C4E017}" dt="2021-08-24T04:14:44.354" v="83" actId="478"/>
          <ac:spMkLst>
            <pc:docMk/>
            <pc:sldMk cId="4258650075" sldId="403"/>
            <ac:spMk id="12" creationId="{49B73E06-3F8B-4789-A12E-73E0EF70300B}"/>
          </ac:spMkLst>
        </pc:spChg>
      </pc:sldChg>
      <pc:sldChg chg="modSp mod">
        <pc:chgData name="Анастасия Коробецкая" userId="9fe37188-348c-49f0-8008-a466955ee907" providerId="ADAL" clId="{5A40C25D-948E-4A86-A8DC-6DB4F4C4E017}" dt="2021-08-24T04:15:23.998" v="141" actId="20577"/>
        <pc:sldMkLst>
          <pc:docMk/>
          <pc:sldMk cId="1355838448" sldId="404"/>
        </pc:sldMkLst>
        <pc:spChg chg="mod">
          <ac:chgData name="Анастасия Коробецкая" userId="9fe37188-348c-49f0-8008-a466955ee907" providerId="ADAL" clId="{5A40C25D-948E-4A86-A8DC-6DB4F4C4E017}" dt="2021-08-24T04:15:23.998" v="141" actId="20577"/>
          <ac:spMkLst>
            <pc:docMk/>
            <pc:sldMk cId="1355838448" sldId="404"/>
            <ac:spMk id="2" creationId="{CEE69B57-74EC-4242-9199-5B6A3EEC451C}"/>
          </ac:spMkLst>
        </pc:spChg>
      </pc:sldChg>
      <pc:sldChg chg="del">
        <pc:chgData name="Анастасия Коробецкая" userId="9fe37188-348c-49f0-8008-a466955ee907" providerId="ADAL" clId="{5A40C25D-948E-4A86-A8DC-6DB4F4C4E017}" dt="2021-08-24T04:16:27.781" v="208" actId="18676"/>
        <pc:sldMkLst>
          <pc:docMk/>
          <pc:sldMk cId="2270233286" sldId="405"/>
        </pc:sldMkLst>
      </pc:sldChg>
      <pc:sldChg chg="modSp new mod">
        <pc:chgData name="Анастасия Коробецкая" userId="9fe37188-348c-49f0-8008-a466955ee907" providerId="ADAL" clId="{5A40C25D-948E-4A86-A8DC-6DB4F4C4E017}" dt="2021-08-24T03:52:13.139" v="61" actId="20577"/>
        <pc:sldMkLst>
          <pc:docMk/>
          <pc:sldMk cId="3996866925" sldId="406"/>
        </pc:sldMkLst>
        <pc:spChg chg="mod">
          <ac:chgData name="Анастасия Коробецкая" userId="9fe37188-348c-49f0-8008-a466955ee907" providerId="ADAL" clId="{5A40C25D-948E-4A86-A8DC-6DB4F4C4E017}" dt="2021-08-24T03:52:13.139" v="61" actId="20577"/>
          <ac:spMkLst>
            <pc:docMk/>
            <pc:sldMk cId="3996866925" sldId="406"/>
            <ac:spMk id="2" creationId="{6C22CCED-D45A-41ED-8A5D-609E14B77593}"/>
          </ac:spMkLst>
        </pc:spChg>
      </pc:sldChg>
      <pc:sldChg chg="modSp new mod">
        <pc:chgData name="Анастасия Коробецкая" userId="9fe37188-348c-49f0-8008-a466955ee907" providerId="ADAL" clId="{5A40C25D-948E-4A86-A8DC-6DB4F4C4E017}" dt="2021-08-24T04:13:07.281" v="69"/>
        <pc:sldMkLst>
          <pc:docMk/>
          <pc:sldMk cId="2674453221" sldId="407"/>
        </pc:sldMkLst>
        <pc:spChg chg="mod">
          <ac:chgData name="Анастасия Коробецкая" userId="9fe37188-348c-49f0-8008-a466955ee907" providerId="ADAL" clId="{5A40C25D-948E-4A86-A8DC-6DB4F4C4E017}" dt="2021-08-24T04:13:07.281" v="69"/>
          <ac:spMkLst>
            <pc:docMk/>
            <pc:sldMk cId="2674453221" sldId="407"/>
            <ac:spMk id="2" creationId="{8E0C8A90-BAF6-4063-90A7-EBF81456466D}"/>
          </ac:spMkLst>
        </pc:spChg>
      </pc:sldChg>
      <pc:sldChg chg="modSp new mod">
        <pc:chgData name="Анастасия Коробецкая" userId="9fe37188-348c-49f0-8008-a466955ee907" providerId="ADAL" clId="{5A40C25D-948E-4A86-A8DC-6DB4F4C4E017}" dt="2021-08-24T04:13:23.681" v="73"/>
        <pc:sldMkLst>
          <pc:docMk/>
          <pc:sldMk cId="4158954346" sldId="408"/>
        </pc:sldMkLst>
        <pc:spChg chg="mod">
          <ac:chgData name="Анастасия Коробецкая" userId="9fe37188-348c-49f0-8008-a466955ee907" providerId="ADAL" clId="{5A40C25D-948E-4A86-A8DC-6DB4F4C4E017}" dt="2021-08-24T04:13:23.681" v="73"/>
          <ac:spMkLst>
            <pc:docMk/>
            <pc:sldMk cId="4158954346" sldId="408"/>
            <ac:spMk id="2" creationId="{B0D046E0-A532-47E9-8B6C-2B813ECF4430}"/>
          </ac:spMkLst>
        </pc:spChg>
      </pc:sldChg>
      <pc:sldChg chg="modSp new mod">
        <pc:chgData name="Анастасия Коробецкая" userId="9fe37188-348c-49f0-8008-a466955ee907" providerId="ADAL" clId="{5A40C25D-948E-4A86-A8DC-6DB4F4C4E017}" dt="2021-08-24T04:14:05.359" v="77"/>
        <pc:sldMkLst>
          <pc:docMk/>
          <pc:sldMk cId="517311289" sldId="409"/>
        </pc:sldMkLst>
        <pc:spChg chg="mod">
          <ac:chgData name="Анастасия Коробецкая" userId="9fe37188-348c-49f0-8008-a466955ee907" providerId="ADAL" clId="{5A40C25D-948E-4A86-A8DC-6DB4F4C4E017}" dt="2021-08-24T04:14:05.359" v="77"/>
          <ac:spMkLst>
            <pc:docMk/>
            <pc:sldMk cId="517311289" sldId="409"/>
            <ac:spMk id="2" creationId="{ED2073E3-0765-432E-B5B6-CC8F1341823E}"/>
          </ac:spMkLst>
        </pc:spChg>
      </pc:sldChg>
      <pc:sldChg chg="modSp new mod">
        <pc:chgData name="Анастасия Коробецкая" userId="9fe37188-348c-49f0-8008-a466955ee907" providerId="ADAL" clId="{5A40C25D-948E-4A86-A8DC-6DB4F4C4E017}" dt="2021-08-24T04:15:31.853" v="150" actId="20577"/>
        <pc:sldMkLst>
          <pc:docMk/>
          <pc:sldMk cId="1299924659" sldId="410"/>
        </pc:sldMkLst>
        <pc:spChg chg="mod">
          <ac:chgData name="Анастасия Коробецкая" userId="9fe37188-348c-49f0-8008-a466955ee907" providerId="ADAL" clId="{5A40C25D-948E-4A86-A8DC-6DB4F4C4E017}" dt="2021-08-24T04:15:31.853" v="150" actId="20577"/>
          <ac:spMkLst>
            <pc:docMk/>
            <pc:sldMk cId="1299924659" sldId="410"/>
            <ac:spMk id="2" creationId="{E6505723-3BE9-4D03-96F3-4ADCB9D82942}"/>
          </ac:spMkLst>
        </pc:spChg>
      </pc:sldChg>
      <pc:sldChg chg="modSp new mod">
        <pc:chgData name="Анастасия Коробецкая" userId="9fe37188-348c-49f0-8008-a466955ee907" providerId="ADAL" clId="{5A40C25D-948E-4A86-A8DC-6DB4F4C4E017}" dt="2021-08-24T04:15:47.218" v="174" actId="20577"/>
        <pc:sldMkLst>
          <pc:docMk/>
          <pc:sldMk cId="4153129226" sldId="411"/>
        </pc:sldMkLst>
        <pc:spChg chg="mod">
          <ac:chgData name="Анастасия Коробецкая" userId="9fe37188-348c-49f0-8008-a466955ee907" providerId="ADAL" clId="{5A40C25D-948E-4A86-A8DC-6DB4F4C4E017}" dt="2021-08-24T04:15:47.218" v="174" actId="20577"/>
          <ac:spMkLst>
            <pc:docMk/>
            <pc:sldMk cId="4153129226" sldId="411"/>
            <ac:spMk id="2" creationId="{5272881B-8573-4674-9725-7F238DAD0712}"/>
          </ac:spMkLst>
        </pc:spChg>
      </pc:sldChg>
      <pc:sldChg chg="modSp new mod">
        <pc:chgData name="Анастасия Коробецкая" userId="9fe37188-348c-49f0-8008-a466955ee907" providerId="ADAL" clId="{5A40C25D-948E-4A86-A8DC-6DB4F4C4E017}" dt="2021-08-24T04:16:10.020" v="207" actId="20577"/>
        <pc:sldMkLst>
          <pc:docMk/>
          <pc:sldMk cId="1174666295" sldId="412"/>
        </pc:sldMkLst>
        <pc:spChg chg="mod">
          <ac:chgData name="Анастасия Коробецкая" userId="9fe37188-348c-49f0-8008-a466955ee907" providerId="ADAL" clId="{5A40C25D-948E-4A86-A8DC-6DB4F4C4E017}" dt="2021-08-24T04:16:10.020" v="207" actId="20577"/>
          <ac:spMkLst>
            <pc:docMk/>
            <pc:sldMk cId="1174666295" sldId="412"/>
            <ac:spMk id="2" creationId="{356C7B21-1DA4-48D8-9E31-5F8AF67240DD}"/>
          </ac:spMkLst>
        </pc:spChg>
      </pc:sldChg>
      <pc:sldChg chg="modSp new mod">
        <pc:chgData name="Анастасия Коробецкая" userId="9fe37188-348c-49f0-8008-a466955ee907" providerId="ADAL" clId="{5A40C25D-948E-4A86-A8DC-6DB4F4C4E017}" dt="2021-08-24T04:17:48.566" v="233" actId="20577"/>
        <pc:sldMkLst>
          <pc:docMk/>
          <pc:sldMk cId="1879799195" sldId="413"/>
        </pc:sldMkLst>
        <pc:spChg chg="mod">
          <ac:chgData name="Анастасия Коробецкая" userId="9fe37188-348c-49f0-8008-a466955ee907" providerId="ADAL" clId="{5A40C25D-948E-4A86-A8DC-6DB4F4C4E017}" dt="2021-08-24T04:17:48.566" v="233" actId="20577"/>
          <ac:spMkLst>
            <pc:docMk/>
            <pc:sldMk cId="1879799195" sldId="413"/>
            <ac:spMk id="2" creationId="{213CDA79-69C7-45E7-BA6E-ACDF4499165E}"/>
          </ac:spMkLst>
        </pc:spChg>
      </pc:sldChg>
      <pc:sldChg chg="modSp new mod">
        <pc:chgData name="Анастасия Коробецкая" userId="9fe37188-348c-49f0-8008-a466955ee907" providerId="ADAL" clId="{5A40C25D-948E-4A86-A8DC-6DB4F4C4E017}" dt="2021-08-24T04:18:02.071" v="246" actId="20577"/>
        <pc:sldMkLst>
          <pc:docMk/>
          <pc:sldMk cId="2447427030" sldId="414"/>
        </pc:sldMkLst>
        <pc:spChg chg="mod">
          <ac:chgData name="Анастасия Коробецкая" userId="9fe37188-348c-49f0-8008-a466955ee907" providerId="ADAL" clId="{5A40C25D-948E-4A86-A8DC-6DB4F4C4E017}" dt="2021-08-24T04:18:02.071" v="246" actId="20577"/>
          <ac:spMkLst>
            <pc:docMk/>
            <pc:sldMk cId="2447427030" sldId="414"/>
            <ac:spMk id="2" creationId="{15F20D5A-71C4-4AF4-8296-9C93021966F0}"/>
          </ac:spMkLst>
        </pc:spChg>
      </pc:sldChg>
      <pc:sldChg chg="modSp new mod">
        <pc:chgData name="Анастасия Коробецкая" userId="9fe37188-348c-49f0-8008-a466955ee907" providerId="ADAL" clId="{5A40C25D-948E-4A86-A8DC-6DB4F4C4E017}" dt="2021-08-24T04:18:11.367" v="253" actId="20577"/>
        <pc:sldMkLst>
          <pc:docMk/>
          <pc:sldMk cId="594286675" sldId="415"/>
        </pc:sldMkLst>
        <pc:spChg chg="mod">
          <ac:chgData name="Анастасия Коробецкая" userId="9fe37188-348c-49f0-8008-a466955ee907" providerId="ADAL" clId="{5A40C25D-948E-4A86-A8DC-6DB4F4C4E017}" dt="2021-08-24T04:18:11.367" v="253" actId="20577"/>
          <ac:spMkLst>
            <pc:docMk/>
            <pc:sldMk cId="594286675" sldId="415"/>
            <ac:spMk id="2" creationId="{E40A446B-4CC6-4870-9922-70BE7600E05D}"/>
          </ac:spMkLst>
        </pc:spChg>
      </pc:sldChg>
      <pc:sldChg chg="modSp new mod">
        <pc:chgData name="Анастасия Коробецкая" userId="9fe37188-348c-49f0-8008-a466955ee907" providerId="ADAL" clId="{5A40C25D-948E-4A86-A8DC-6DB4F4C4E017}" dt="2021-08-24T04:18:17.590" v="259" actId="20577"/>
        <pc:sldMkLst>
          <pc:docMk/>
          <pc:sldMk cId="1939376844" sldId="416"/>
        </pc:sldMkLst>
        <pc:spChg chg="mod">
          <ac:chgData name="Анастасия Коробецкая" userId="9fe37188-348c-49f0-8008-a466955ee907" providerId="ADAL" clId="{5A40C25D-948E-4A86-A8DC-6DB4F4C4E017}" dt="2021-08-24T04:18:17.590" v="259" actId="20577"/>
          <ac:spMkLst>
            <pc:docMk/>
            <pc:sldMk cId="1939376844" sldId="416"/>
            <ac:spMk id="2" creationId="{6B7D1345-19C3-493B-BBEA-735D223DC11C}"/>
          </ac:spMkLst>
        </pc:spChg>
      </pc:sldChg>
      <pc:sldChg chg="modSp new mod">
        <pc:chgData name="Анастасия Коробецкая" userId="9fe37188-348c-49f0-8008-a466955ee907" providerId="ADAL" clId="{5A40C25D-948E-4A86-A8DC-6DB4F4C4E017}" dt="2021-08-24T04:18:32.339" v="270" actId="20577"/>
        <pc:sldMkLst>
          <pc:docMk/>
          <pc:sldMk cId="1866339748" sldId="417"/>
        </pc:sldMkLst>
        <pc:spChg chg="mod">
          <ac:chgData name="Анастасия Коробецкая" userId="9fe37188-348c-49f0-8008-a466955ee907" providerId="ADAL" clId="{5A40C25D-948E-4A86-A8DC-6DB4F4C4E017}" dt="2021-08-24T04:18:32.339" v="270" actId="20577"/>
          <ac:spMkLst>
            <pc:docMk/>
            <pc:sldMk cId="1866339748" sldId="417"/>
            <ac:spMk id="2" creationId="{CF225E87-7AC9-4C86-86F1-9720F9B53C87}"/>
          </ac:spMkLst>
        </pc:spChg>
      </pc:sldChg>
      <pc:sldChg chg="modSp new mod">
        <pc:chgData name="Анастасия Коробецкая" userId="9fe37188-348c-49f0-8008-a466955ee907" providerId="ADAL" clId="{5A40C25D-948E-4A86-A8DC-6DB4F4C4E017}" dt="2021-08-24T04:19:04.821" v="282" actId="20577"/>
        <pc:sldMkLst>
          <pc:docMk/>
          <pc:sldMk cId="3608643763" sldId="418"/>
        </pc:sldMkLst>
        <pc:spChg chg="mod">
          <ac:chgData name="Анастасия Коробецкая" userId="9fe37188-348c-49f0-8008-a466955ee907" providerId="ADAL" clId="{5A40C25D-948E-4A86-A8DC-6DB4F4C4E017}" dt="2021-08-24T04:19:04.821" v="282" actId="20577"/>
          <ac:spMkLst>
            <pc:docMk/>
            <pc:sldMk cId="3608643763" sldId="418"/>
            <ac:spMk id="2" creationId="{6ACA17B6-E549-4E2E-9A94-B85BDDF9D2AA}"/>
          </ac:spMkLst>
        </pc:spChg>
      </pc:sldChg>
      <pc:sldChg chg="modSp new del mod ord">
        <pc:chgData name="Анастасия Коробецкая" userId="9fe37188-348c-49f0-8008-a466955ee907" providerId="ADAL" clId="{5A40C25D-948E-4A86-A8DC-6DB4F4C4E017}" dt="2021-08-24T04:33:45.725" v="1230" actId="2696"/>
        <pc:sldMkLst>
          <pc:docMk/>
          <pc:sldMk cId="2002548090" sldId="419"/>
        </pc:sldMkLst>
        <pc:spChg chg="mod">
          <ac:chgData name="Анастасия Коробецкая" userId="9fe37188-348c-49f0-8008-a466955ee907" providerId="ADAL" clId="{5A40C25D-948E-4A86-A8DC-6DB4F4C4E017}" dt="2021-08-24T04:19:18.141" v="308" actId="20577"/>
          <ac:spMkLst>
            <pc:docMk/>
            <pc:sldMk cId="2002548090" sldId="419"/>
            <ac:spMk id="2" creationId="{9CCC57DB-379F-4ED7-9119-CF80EAA4B563}"/>
          </ac:spMkLst>
        </pc:spChg>
      </pc:sldChg>
      <pc:sldChg chg="addSp modSp new mod ord modClrScheme chgLayout">
        <pc:chgData name="Анастасия Коробецкая" userId="9fe37188-348c-49f0-8008-a466955ee907" providerId="ADAL" clId="{5A40C25D-948E-4A86-A8DC-6DB4F4C4E017}" dt="2021-08-24T04:33:41.957" v="1229"/>
        <pc:sldMkLst>
          <pc:docMk/>
          <pc:sldMk cId="1127144068" sldId="420"/>
        </pc:sldMkLst>
        <pc:spChg chg="mod ord">
          <ac:chgData name="Анастасия Коробецкая" userId="9fe37188-348c-49f0-8008-a466955ee907" providerId="ADAL" clId="{5A40C25D-948E-4A86-A8DC-6DB4F4C4E017}" dt="2021-08-24T04:19:33.712" v="328" actId="700"/>
          <ac:spMkLst>
            <pc:docMk/>
            <pc:sldMk cId="1127144068" sldId="420"/>
            <ac:spMk id="2" creationId="{A2719090-A3C1-4A11-A09A-4306FBBF68E8}"/>
          </ac:spMkLst>
        </pc:spChg>
        <pc:spChg chg="add mod ord">
          <ac:chgData name="Анастасия Коробецкая" userId="9fe37188-348c-49f0-8008-a466955ee907" providerId="ADAL" clId="{5A40C25D-948E-4A86-A8DC-6DB4F4C4E017}" dt="2021-08-24T04:22:24.980" v="656" actId="20577"/>
          <ac:spMkLst>
            <pc:docMk/>
            <pc:sldMk cId="1127144068" sldId="420"/>
            <ac:spMk id="3" creationId="{E733A7AA-3C61-4C35-81D6-1091B3CE4095}"/>
          </ac:spMkLst>
        </pc:spChg>
      </pc:sldChg>
      <pc:sldChg chg="modSp new mod">
        <pc:chgData name="Анастасия Коробецкая" userId="9fe37188-348c-49f0-8008-a466955ee907" providerId="ADAL" clId="{5A40C25D-948E-4A86-A8DC-6DB4F4C4E017}" dt="2021-08-24T04:23:20.103" v="683" actId="20577"/>
        <pc:sldMkLst>
          <pc:docMk/>
          <pc:sldMk cId="1110555110" sldId="421"/>
        </pc:sldMkLst>
        <pc:spChg chg="mod">
          <ac:chgData name="Анастасия Коробецкая" userId="9fe37188-348c-49f0-8008-a466955ee907" providerId="ADAL" clId="{5A40C25D-948E-4A86-A8DC-6DB4F4C4E017}" dt="2021-08-24T04:23:20.103" v="683" actId="20577"/>
          <ac:spMkLst>
            <pc:docMk/>
            <pc:sldMk cId="1110555110" sldId="421"/>
            <ac:spMk id="2" creationId="{0E19362F-B046-4B9A-BE98-566010AB52E1}"/>
          </ac:spMkLst>
        </pc:spChg>
      </pc:sldChg>
      <pc:sldChg chg="modSp new del mod">
        <pc:chgData name="Анастасия Коробецкая" userId="9fe37188-348c-49f0-8008-a466955ee907" providerId="ADAL" clId="{5A40C25D-948E-4A86-A8DC-6DB4F4C4E017}" dt="2021-08-24T04:33:40.241" v="1227" actId="2696"/>
        <pc:sldMkLst>
          <pc:docMk/>
          <pc:sldMk cId="2759210149" sldId="422"/>
        </pc:sldMkLst>
        <pc:spChg chg="mod">
          <ac:chgData name="Анастасия Коробецкая" userId="9fe37188-348c-49f0-8008-a466955ee907" providerId="ADAL" clId="{5A40C25D-948E-4A86-A8DC-6DB4F4C4E017}" dt="2021-08-24T04:23:32.299" v="706" actId="20577"/>
          <ac:spMkLst>
            <pc:docMk/>
            <pc:sldMk cId="2759210149" sldId="422"/>
            <ac:spMk id="2" creationId="{FA54D7F2-2912-446B-B450-03D0A8483685}"/>
          </ac:spMkLst>
        </pc:spChg>
      </pc:sldChg>
      <pc:sldChg chg="modSp new mod">
        <pc:chgData name="Анастасия Коробецкая" userId="9fe37188-348c-49f0-8008-a466955ee907" providerId="ADAL" clId="{5A40C25D-948E-4A86-A8DC-6DB4F4C4E017}" dt="2021-08-24T04:23:44.742" v="711" actId="20577"/>
        <pc:sldMkLst>
          <pc:docMk/>
          <pc:sldMk cId="968632197" sldId="423"/>
        </pc:sldMkLst>
        <pc:spChg chg="mod">
          <ac:chgData name="Анастасия Коробецкая" userId="9fe37188-348c-49f0-8008-a466955ee907" providerId="ADAL" clId="{5A40C25D-948E-4A86-A8DC-6DB4F4C4E017}" dt="2021-08-24T04:23:44.742" v="711" actId="20577"/>
          <ac:spMkLst>
            <pc:docMk/>
            <pc:sldMk cId="968632197" sldId="423"/>
            <ac:spMk id="2" creationId="{1470AB97-A0F5-4D6D-8F47-9659C46EDB00}"/>
          </ac:spMkLst>
        </pc:spChg>
      </pc:sldChg>
      <pc:sldChg chg="addSp modSp new mod modClrScheme chgLayout">
        <pc:chgData name="Анастасия Коробецкая" userId="9fe37188-348c-49f0-8008-a466955ee907" providerId="ADAL" clId="{5A40C25D-948E-4A86-A8DC-6DB4F4C4E017}" dt="2021-08-24T04:30:11.671" v="1142" actId="20577"/>
        <pc:sldMkLst>
          <pc:docMk/>
          <pc:sldMk cId="3215312621" sldId="424"/>
        </pc:sldMkLst>
        <pc:spChg chg="mod ord">
          <ac:chgData name="Анастасия Коробецкая" userId="9fe37188-348c-49f0-8008-a466955ee907" providerId="ADAL" clId="{5A40C25D-948E-4A86-A8DC-6DB4F4C4E017}" dt="2021-08-24T04:24:10.923" v="728" actId="700"/>
          <ac:spMkLst>
            <pc:docMk/>
            <pc:sldMk cId="3215312621" sldId="424"/>
            <ac:spMk id="2" creationId="{292068F3-C649-4B9C-8BBB-1FF274A3E51B}"/>
          </ac:spMkLst>
        </pc:spChg>
        <pc:spChg chg="add mod ord">
          <ac:chgData name="Анастасия Коробецкая" userId="9fe37188-348c-49f0-8008-a466955ee907" providerId="ADAL" clId="{5A40C25D-948E-4A86-A8DC-6DB4F4C4E017}" dt="2021-08-24T04:30:11.671" v="1142" actId="20577"/>
          <ac:spMkLst>
            <pc:docMk/>
            <pc:sldMk cId="3215312621" sldId="424"/>
            <ac:spMk id="3" creationId="{CE3DB129-303A-4F04-B377-FF705CE6762A}"/>
          </ac:spMkLst>
        </pc:spChg>
      </pc:sldChg>
      <pc:sldChg chg="modSp new del mod">
        <pc:chgData name="Анастасия Коробецкая" userId="9fe37188-348c-49f0-8008-a466955ee907" providerId="ADAL" clId="{5A40C25D-948E-4A86-A8DC-6DB4F4C4E017}" dt="2021-08-24T04:34:16.786" v="1232" actId="47"/>
        <pc:sldMkLst>
          <pc:docMk/>
          <pc:sldMk cId="2298480927" sldId="425"/>
        </pc:sldMkLst>
        <pc:spChg chg="mod">
          <ac:chgData name="Анастасия Коробецкая" userId="9fe37188-348c-49f0-8008-a466955ee907" providerId="ADAL" clId="{5A40C25D-948E-4A86-A8DC-6DB4F4C4E017}" dt="2021-08-24T04:30:32.922" v="1163" actId="20577"/>
          <ac:spMkLst>
            <pc:docMk/>
            <pc:sldMk cId="2298480927" sldId="425"/>
            <ac:spMk id="2" creationId="{602EAF4A-FE06-4DF0-8F1C-4C792BBBC34E}"/>
          </ac:spMkLst>
        </pc:spChg>
      </pc:sldChg>
      <pc:sldChg chg="modSp new del mod">
        <pc:chgData name="Анастасия Коробецкая" userId="9fe37188-348c-49f0-8008-a466955ee907" providerId="ADAL" clId="{5A40C25D-948E-4A86-A8DC-6DB4F4C4E017}" dt="2021-08-24T04:34:31.319" v="1233" actId="47"/>
        <pc:sldMkLst>
          <pc:docMk/>
          <pc:sldMk cId="2981000137" sldId="426"/>
        </pc:sldMkLst>
        <pc:spChg chg="mod">
          <ac:chgData name="Анастасия Коробецкая" userId="9fe37188-348c-49f0-8008-a466955ee907" providerId="ADAL" clId="{5A40C25D-948E-4A86-A8DC-6DB4F4C4E017}" dt="2021-08-24T04:30:47.759" v="1192" actId="20577"/>
          <ac:spMkLst>
            <pc:docMk/>
            <pc:sldMk cId="2981000137" sldId="426"/>
            <ac:spMk id="2" creationId="{A4E59BCC-26AE-41A4-80B0-CE5CB7305F95}"/>
          </ac:spMkLst>
        </pc:spChg>
      </pc:sldChg>
      <pc:sldChg chg="modSp new del mod">
        <pc:chgData name="Анастасия Коробецкая" userId="9fe37188-348c-49f0-8008-a466955ee907" providerId="ADAL" clId="{5A40C25D-948E-4A86-A8DC-6DB4F4C4E017}" dt="2021-08-24T04:34:35.561" v="1234" actId="47"/>
        <pc:sldMkLst>
          <pc:docMk/>
          <pc:sldMk cId="683684358" sldId="427"/>
        </pc:sldMkLst>
        <pc:spChg chg="mod">
          <ac:chgData name="Анастасия Коробецкая" userId="9fe37188-348c-49f0-8008-a466955ee907" providerId="ADAL" clId="{5A40C25D-948E-4A86-A8DC-6DB4F4C4E017}" dt="2021-08-24T04:30:58.311" v="1215" actId="20577"/>
          <ac:spMkLst>
            <pc:docMk/>
            <pc:sldMk cId="683684358" sldId="427"/>
            <ac:spMk id="2" creationId="{53B6EDFA-5C5F-4281-B548-5BC92AF5E859}"/>
          </ac:spMkLst>
        </pc:spChg>
      </pc:sldChg>
      <pc:sldChg chg="modSp new mod">
        <pc:chgData name="Анастасия Коробецкая" userId="9fe37188-348c-49f0-8008-a466955ee907" providerId="ADAL" clId="{5A40C25D-948E-4A86-A8DC-6DB4F4C4E017}" dt="2021-08-24T04:31:16.162" v="1219"/>
        <pc:sldMkLst>
          <pc:docMk/>
          <pc:sldMk cId="1477188658" sldId="428"/>
        </pc:sldMkLst>
        <pc:spChg chg="mod">
          <ac:chgData name="Анастасия Коробецкая" userId="9fe37188-348c-49f0-8008-a466955ee907" providerId="ADAL" clId="{5A40C25D-948E-4A86-A8DC-6DB4F4C4E017}" dt="2021-08-24T04:31:16.162" v="1219"/>
          <ac:spMkLst>
            <pc:docMk/>
            <pc:sldMk cId="1477188658" sldId="428"/>
            <ac:spMk id="2" creationId="{F1D77D36-AF61-47E4-9923-48FC506A91D0}"/>
          </ac:spMkLst>
        </pc:spChg>
      </pc:sldChg>
      <pc:sldChg chg="modSp new mod ord">
        <pc:chgData name="Анастасия Коробецкая" userId="9fe37188-348c-49f0-8008-a466955ee907" providerId="ADAL" clId="{5A40C25D-948E-4A86-A8DC-6DB4F4C4E017}" dt="2021-08-24T04:35:49.039" v="1249"/>
        <pc:sldMkLst>
          <pc:docMk/>
          <pc:sldMk cId="917785671" sldId="429"/>
        </pc:sldMkLst>
        <pc:spChg chg="mod">
          <ac:chgData name="Анастасия Коробецкая" userId="9fe37188-348c-49f0-8008-a466955ee907" providerId="ADAL" clId="{5A40C25D-948E-4A86-A8DC-6DB4F4C4E017}" dt="2021-08-24T04:35:36.847" v="1245" actId="20577"/>
          <ac:spMkLst>
            <pc:docMk/>
            <pc:sldMk cId="917785671" sldId="429"/>
            <ac:spMk id="2" creationId="{A623B1FF-864D-46E8-B87D-BACFD75423E3}"/>
          </ac:spMkLst>
        </pc:spChg>
      </pc:sldChg>
      <pc:sldChg chg="add del">
        <pc:chgData name="Анастасия Коробецкая" userId="9fe37188-348c-49f0-8008-a466955ee907" providerId="ADAL" clId="{5A40C25D-948E-4A86-A8DC-6DB4F4C4E017}" dt="2021-08-24T04:34:12.676" v="1231"/>
        <pc:sldMkLst>
          <pc:docMk/>
          <pc:sldMk cId="0" sldId="430"/>
        </pc:sldMkLst>
      </pc:sldChg>
      <pc:sldChg chg="add del">
        <pc:chgData name="Анастасия Коробецкая" userId="9fe37188-348c-49f0-8008-a466955ee907" providerId="ADAL" clId="{5A40C25D-948E-4A86-A8DC-6DB4F4C4E017}" dt="2021-08-24T04:34:12.676" v="1231"/>
        <pc:sldMkLst>
          <pc:docMk/>
          <pc:sldMk cId="0" sldId="431"/>
        </pc:sldMkLst>
      </pc:sldChg>
      <pc:sldChg chg="add">
        <pc:chgData name="Анастасия Коробецкая" userId="9fe37188-348c-49f0-8008-a466955ee907" providerId="ADAL" clId="{5A40C25D-948E-4A86-A8DC-6DB4F4C4E017}" dt="2021-08-24T04:34:12.676" v="1231"/>
        <pc:sldMkLst>
          <pc:docMk/>
          <pc:sldMk cId="0" sldId="432"/>
        </pc:sldMkLst>
      </pc:sldChg>
      <pc:sldChg chg="modSp new mod">
        <pc:chgData name="Анастасия Коробецкая" userId="9fe37188-348c-49f0-8008-a466955ee907" providerId="ADAL" clId="{5A40C25D-948E-4A86-A8DC-6DB4F4C4E017}" dt="2021-08-24T04:38:25.707" v="1273" actId="20577"/>
        <pc:sldMkLst>
          <pc:docMk/>
          <pc:sldMk cId="3824944284" sldId="433"/>
        </pc:sldMkLst>
        <pc:spChg chg="mod">
          <ac:chgData name="Анастасия Коробецкая" userId="9fe37188-348c-49f0-8008-a466955ee907" providerId="ADAL" clId="{5A40C25D-948E-4A86-A8DC-6DB4F4C4E017}" dt="2021-08-24T04:38:25.707" v="1273" actId="20577"/>
          <ac:spMkLst>
            <pc:docMk/>
            <pc:sldMk cId="3824944284" sldId="433"/>
            <ac:spMk id="2" creationId="{A7426DF1-076C-4DA8-8E87-AED202BE1A4C}"/>
          </ac:spMkLst>
        </pc:spChg>
      </pc:sldChg>
      <pc:sldChg chg="modSp new mod ord">
        <pc:chgData name="Анастасия Коробецкая" userId="9fe37188-348c-49f0-8008-a466955ee907" providerId="ADAL" clId="{5A40C25D-948E-4A86-A8DC-6DB4F4C4E017}" dt="2021-08-24T04:45:12.384" v="1283"/>
        <pc:sldMkLst>
          <pc:docMk/>
          <pc:sldMk cId="1130115144" sldId="434"/>
        </pc:sldMkLst>
        <pc:spChg chg="mod">
          <ac:chgData name="Анастасия Коробецкая" userId="9fe37188-348c-49f0-8008-a466955ee907" providerId="ADAL" clId="{5A40C25D-948E-4A86-A8DC-6DB4F4C4E017}" dt="2021-08-24T04:41:02.426" v="1279" actId="20577"/>
          <ac:spMkLst>
            <pc:docMk/>
            <pc:sldMk cId="1130115144" sldId="434"/>
            <ac:spMk id="2" creationId="{F4B4C3E5-ACE4-4A9E-A0F1-7238B93680D4}"/>
          </ac:spMkLst>
        </pc:spChg>
      </pc:sldChg>
    </pc:docChg>
  </pc:docChgLst>
  <pc:docChgLst>
    <pc:chgData name="Анастасия Коробецкая" userId="9fe37188-348c-49f0-8008-a466955ee907" providerId="ADAL" clId="{A33C6B7A-41EA-4698-B785-498AF5ED443B}"/>
    <pc:docChg chg="undo custSel addSld delSld modSld sldOrd modMainMaster addSection modSection">
      <pc:chgData name="Анастасия Коробецкая" userId="9fe37188-348c-49f0-8008-a466955ee907" providerId="ADAL" clId="{A33C6B7A-41EA-4698-B785-498AF5ED443B}" dt="2021-08-23T17:07:15.969" v="3097" actId="20577"/>
      <pc:docMkLst>
        <pc:docMk/>
      </pc:docMkLst>
      <pc:sldChg chg="add">
        <pc:chgData name="Анастасия Коробецкая" userId="9fe37188-348c-49f0-8008-a466955ee907" providerId="ADAL" clId="{A33C6B7A-41EA-4698-B785-498AF5ED443B}" dt="2021-07-26T04:42:57.839" v="5"/>
        <pc:sldMkLst>
          <pc:docMk/>
          <pc:sldMk cId="0" sldId="258"/>
        </pc:sldMkLst>
      </pc:sldChg>
      <pc:sldChg chg="modSp add mod">
        <pc:chgData name="Анастасия Коробецкая" userId="9fe37188-348c-49f0-8008-a466955ee907" providerId="ADAL" clId="{A33C6B7A-41EA-4698-B785-498AF5ED443B}" dt="2021-08-23T15:22:54.010" v="2589" actId="14100"/>
        <pc:sldMkLst>
          <pc:docMk/>
          <pc:sldMk cId="0" sldId="259"/>
        </pc:sldMkLst>
        <pc:spChg chg="mod">
          <ac:chgData name="Анастасия Коробецкая" userId="9fe37188-348c-49f0-8008-a466955ee907" providerId="ADAL" clId="{A33C6B7A-41EA-4698-B785-498AF5ED443B}" dt="2021-08-23T15:22:54.010" v="2589" actId="14100"/>
          <ac:spMkLst>
            <pc:docMk/>
            <pc:sldMk cId="0" sldId="259"/>
            <ac:spMk id="3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43:38.309" v="7"/>
        <pc:sldMkLst>
          <pc:docMk/>
          <pc:sldMk cId="0" sldId="263"/>
        </pc:sldMkLst>
      </pc:sldChg>
      <pc:sldChg chg="modSp add mod">
        <pc:chgData name="Анастасия Коробецкая" userId="9fe37188-348c-49f0-8008-a466955ee907" providerId="ADAL" clId="{A33C6B7A-41EA-4698-B785-498AF5ED443B}" dt="2021-08-23T16:51:23.101" v="2655" actId="14100"/>
        <pc:sldMkLst>
          <pc:docMk/>
          <pc:sldMk cId="0" sldId="269"/>
        </pc:sldMkLst>
        <pc:spChg chg="mod">
          <ac:chgData name="Анастасия Коробецкая" userId="9fe37188-348c-49f0-8008-a466955ee907" providerId="ADAL" clId="{A33C6B7A-41EA-4698-B785-498AF5ED443B}" dt="2021-07-26T05:03:06.425" v="78" actId="27636"/>
          <ac:spMkLst>
            <pc:docMk/>
            <pc:sldMk cId="0" sldId="269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6:51:15.117" v="2652" actId="14100"/>
          <ac:spMkLst>
            <pc:docMk/>
            <pc:sldMk cId="0" sldId="269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6:51:23.101" v="2655" actId="14100"/>
          <ac:spMkLst>
            <pc:docMk/>
            <pc:sldMk cId="0" sldId="269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6:51:19.581" v="2654" actId="14100"/>
          <ac:spMkLst>
            <pc:docMk/>
            <pc:sldMk cId="0" sldId="269"/>
            <ac:spMk id="7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0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1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2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3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274"/>
        </pc:sldMkLst>
      </pc:sldChg>
      <pc:sldChg chg="modSp add mod">
        <pc:chgData name="Анастасия Коробецкая" userId="9fe37188-348c-49f0-8008-a466955ee907" providerId="ADAL" clId="{A33C6B7A-41EA-4698-B785-498AF5ED443B}" dt="2021-07-26T04:55:24.131" v="18" actId="27636"/>
        <pc:sldMkLst>
          <pc:docMk/>
          <pc:sldMk cId="0" sldId="276"/>
        </pc:sldMkLst>
        <pc:spChg chg="mod">
          <ac:chgData name="Анастасия Коробецкая" userId="9fe37188-348c-49f0-8008-a466955ee907" providerId="ADAL" clId="{A33C6B7A-41EA-4698-B785-498AF5ED443B}" dt="2021-07-26T04:55:24.131" v="18" actId="27636"/>
          <ac:spMkLst>
            <pc:docMk/>
            <pc:sldMk cId="0" sldId="276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277"/>
        </pc:sldMkLst>
      </pc:sldChg>
      <pc:sldChg chg="delSp modSp add mod">
        <pc:chgData name="Анастасия Коробецкая" userId="9fe37188-348c-49f0-8008-a466955ee907" providerId="ADAL" clId="{A33C6B7A-41EA-4698-B785-498AF5ED443B}" dt="2021-08-23T15:23:19.097" v="2593" actId="14100"/>
        <pc:sldMkLst>
          <pc:docMk/>
          <pc:sldMk cId="0" sldId="278"/>
        </pc:sldMkLst>
        <pc:spChg chg="mod">
          <ac:chgData name="Анастасия Коробецкая" userId="9fe37188-348c-49f0-8008-a466955ee907" providerId="ADAL" clId="{A33C6B7A-41EA-4698-B785-498AF5ED443B}" dt="2021-08-23T15:23:15.704" v="2592" actId="14100"/>
          <ac:spMkLst>
            <pc:docMk/>
            <pc:sldMk cId="0" sldId="278"/>
            <ac:spMk id="3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3:19.097" v="2593" actId="14100"/>
          <ac:spMkLst>
            <pc:docMk/>
            <pc:sldMk cId="0" sldId="278"/>
            <ac:spMk id="4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8-23T15:23:09.120" v="2590" actId="478"/>
          <ac:spMkLst>
            <pc:docMk/>
            <pc:sldMk cId="0" sldId="278"/>
            <ac:spMk id="5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8-23T15:23:10.089" v="2591" actId="478"/>
          <ac:spMkLst>
            <pc:docMk/>
            <pc:sldMk cId="0" sldId="278"/>
            <ac:spMk id="6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8-23T15:23:09.120" v="2590" actId="478"/>
          <ac:spMkLst>
            <pc:docMk/>
            <pc:sldMk cId="0" sldId="278"/>
            <ac:spMk id="8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A33C6B7A-41EA-4698-B785-498AF5ED443B}" dt="2021-08-23T15:27:14.184" v="2648" actId="1076"/>
        <pc:sldMkLst>
          <pc:docMk/>
          <pc:sldMk cId="0" sldId="283"/>
        </pc:sldMkLst>
        <pc:spChg chg="mod">
          <ac:chgData name="Анастасия Коробецкая" userId="9fe37188-348c-49f0-8008-a466955ee907" providerId="ADAL" clId="{A33C6B7A-41EA-4698-B785-498AF5ED443B}" dt="2021-08-23T15:27:14.184" v="2648" actId="1076"/>
          <ac:spMkLst>
            <pc:docMk/>
            <pc:sldMk cId="0" sldId="283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9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10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11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12" creationId="{00000000-0000-0000-0000-000000000000}"/>
          </ac:spMkLst>
        </pc:spChg>
      </pc:sldChg>
      <pc:sldChg chg="addSp delSp modSp mod modClrScheme chgLayout">
        <pc:chgData name="Анастасия Коробецкая" userId="9fe37188-348c-49f0-8008-a466955ee907" providerId="ADAL" clId="{A33C6B7A-41EA-4698-B785-498AF5ED443B}" dt="2021-08-23T13:32:29.665" v="2385" actId="14100"/>
        <pc:sldMkLst>
          <pc:docMk/>
          <pc:sldMk cId="4125632050" sldId="297"/>
        </pc:sldMkLst>
        <pc:spChg chg="mod ord">
          <ac:chgData name="Анастасия Коробецкая" userId="9fe37188-348c-49f0-8008-a466955ee907" providerId="ADAL" clId="{A33C6B7A-41EA-4698-B785-498AF5ED443B}" dt="2021-08-23T13:32:10.474" v="2384" actId="20577"/>
          <ac:spMkLst>
            <pc:docMk/>
            <pc:sldMk cId="4125632050" sldId="297"/>
            <ac:spMk id="2" creationId="{B78BE859-1DEC-48CC-8071-D41CE5C204CE}"/>
          </ac:spMkLst>
        </pc:spChg>
        <pc:spChg chg="del">
          <ac:chgData name="Анастасия Коробецкая" userId="9fe37188-348c-49f0-8008-a466955ee907" providerId="ADAL" clId="{A33C6B7A-41EA-4698-B785-498AF5ED443B}" dt="2021-08-16T13:24:04.595" v="1459" actId="700"/>
          <ac:spMkLst>
            <pc:docMk/>
            <pc:sldMk cId="4125632050" sldId="297"/>
            <ac:spMk id="3" creationId="{EBC69AEA-3F08-45A5-939B-C484DEB02F0E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5:33.896" v="1883" actId="20577"/>
          <ac:spMkLst>
            <pc:docMk/>
            <pc:sldMk cId="4125632050" sldId="297"/>
            <ac:spMk id="7" creationId="{EEEF357B-61C1-4085-B859-B0DB7C70FE4B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4:18.466" v="1942" actId="1076"/>
          <ac:spMkLst>
            <pc:docMk/>
            <pc:sldMk cId="4125632050" sldId="297"/>
            <ac:spMk id="8" creationId="{FB22138E-05F1-40A8-B72C-A00DE6D9A79A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5:26.298" v="1952" actId="14100"/>
          <ac:spMkLst>
            <pc:docMk/>
            <pc:sldMk cId="4125632050" sldId="297"/>
            <ac:spMk id="9" creationId="{8676A913-6C2A-4518-A936-3D3D128D8725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2:29.665" v="2385" actId="14100"/>
          <ac:spMkLst>
            <pc:docMk/>
            <pc:sldMk cId="4125632050" sldId="297"/>
            <ac:spMk id="10" creationId="{5EEBA47C-2AE6-4020-A115-7759CE0A73B2}"/>
          </ac:spMkLst>
        </pc:spChg>
        <pc:spChg chg="add mod">
          <ac:chgData name="Анастасия Коробецкая" userId="9fe37188-348c-49f0-8008-a466955ee907" providerId="ADAL" clId="{A33C6B7A-41EA-4698-B785-498AF5ED443B}" dt="2021-08-16T13:49:50.140" v="1792" actId="1076"/>
          <ac:spMkLst>
            <pc:docMk/>
            <pc:sldMk cId="4125632050" sldId="297"/>
            <ac:spMk id="11" creationId="{62778C2E-A0F6-4891-87E2-113E16A07986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5:55.763" v="1959" actId="1076"/>
          <ac:spMkLst>
            <pc:docMk/>
            <pc:sldMk cId="4125632050" sldId="297"/>
            <ac:spMk id="12" creationId="{8DD4A2D8-956A-4E49-B5AD-7E7FB6CBB135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41:12.195" v="1655" actId="478"/>
          <ac:spMkLst>
            <pc:docMk/>
            <pc:sldMk cId="4125632050" sldId="297"/>
            <ac:spMk id="13" creationId="{E47B7AD5-44BE-4676-A196-A7734D243C74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3:31:36.570" v="2377" actId="14100"/>
          <ac:spMkLst>
            <pc:docMk/>
            <pc:sldMk cId="4125632050" sldId="297"/>
            <ac:spMk id="21" creationId="{B6D20DC3-B218-41A3-9218-CD2E5A907CDE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3:31:33.034" v="2376" actId="14100"/>
          <ac:spMkLst>
            <pc:docMk/>
            <pc:sldMk cId="4125632050" sldId="297"/>
            <ac:spMk id="22" creationId="{BA5AD8E2-FCA4-43BD-9E6E-EC82CE5793D3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4:04:31.667" v="1944" actId="478"/>
          <ac:spMkLst>
            <pc:docMk/>
            <pc:sldMk cId="4125632050" sldId="297"/>
            <ac:spMk id="23" creationId="{20F59F8A-1488-43D5-AA03-88D98EA1C413}"/>
          </ac:spMkLst>
        </pc:spChg>
        <pc:spChg chg="add mod">
          <ac:chgData name="Анастасия Коробецкая" userId="9fe37188-348c-49f0-8008-a466955ee907" providerId="ADAL" clId="{A33C6B7A-41EA-4698-B785-498AF5ED443B}" dt="2021-08-16T13:36:22.721" v="1615" actId="20577"/>
          <ac:spMkLst>
            <pc:docMk/>
            <pc:sldMk cId="4125632050" sldId="297"/>
            <ac:spMk id="24" creationId="{05128F78-62C4-490E-9891-02EFBECA738C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38:18.915" v="1640" actId="478"/>
          <ac:spMkLst>
            <pc:docMk/>
            <pc:sldMk cId="4125632050" sldId="297"/>
            <ac:spMk id="27" creationId="{C205FC87-0CA0-4397-8784-C79A96F6D8C3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38:48.235" v="1644" actId="478"/>
          <ac:spMkLst>
            <pc:docMk/>
            <pc:sldMk cId="4125632050" sldId="297"/>
            <ac:spMk id="28" creationId="{C06D3614-9844-4D76-B645-9EAC59B220E1}"/>
          </ac:spMkLst>
        </pc:spChg>
        <pc:spChg chg="add mod">
          <ac:chgData name="Анастасия Коробецкая" userId="9fe37188-348c-49f0-8008-a466955ee907" providerId="ADAL" clId="{A33C6B7A-41EA-4698-B785-498AF5ED443B}" dt="2021-08-16T13:41:25.825" v="1658" actId="1076"/>
          <ac:spMkLst>
            <pc:docMk/>
            <pc:sldMk cId="4125632050" sldId="297"/>
            <ac:spMk id="31" creationId="{1ADD0DA1-3F85-4676-81CB-A52E2F572C8B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47:29.086" v="1775" actId="478"/>
          <ac:spMkLst>
            <pc:docMk/>
            <pc:sldMk cId="4125632050" sldId="297"/>
            <ac:spMk id="53" creationId="{C2E4134E-1196-44DF-9E57-0E9B0017A10A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1:38.154" v="2378" actId="14100"/>
          <ac:spMkLst>
            <pc:docMk/>
            <pc:sldMk cId="4125632050" sldId="297"/>
            <ac:spMk id="57" creationId="{66502DC9-FA85-43FA-8963-E724CBD41168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1:22.342" v="2374" actId="207"/>
          <ac:spMkLst>
            <pc:docMk/>
            <pc:sldMk cId="4125632050" sldId="297"/>
            <ac:spMk id="58" creationId="{A49D5FC2-C543-4C5F-863F-124F26F0BD43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51:42.070" v="1857" actId="478"/>
          <ac:spMkLst>
            <pc:docMk/>
            <pc:sldMk cId="4125632050" sldId="297"/>
            <ac:spMk id="59" creationId="{B5567088-290C-45DD-9D73-440B58E5E366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7:02.729" v="1892" actId="207"/>
          <ac:spMkLst>
            <pc:docMk/>
            <pc:sldMk cId="4125632050" sldId="297"/>
            <ac:spMk id="60" creationId="{EF8D4733-884F-47E4-A874-43C7865FB6D6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5:01.268" v="1876" actId="20577"/>
          <ac:spMkLst>
            <pc:docMk/>
            <pc:sldMk cId="4125632050" sldId="297"/>
            <ac:spMk id="61" creationId="{3C34EECB-76E2-4800-AF9C-2F11FE56DF05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6:06.057" v="1889" actId="1076"/>
          <ac:spMkLst>
            <pc:docMk/>
            <pc:sldMk cId="4125632050" sldId="297"/>
            <ac:spMk id="64" creationId="{A4E89A2F-A5FC-4E96-9E96-2990651A9F04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2:11.084" v="1938" actId="20577"/>
          <ac:spMkLst>
            <pc:docMk/>
            <pc:sldMk cId="4125632050" sldId="297"/>
            <ac:spMk id="78" creationId="{15435AF4-55DC-40FF-807C-77A232B4FBE7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5:26.298" v="1952" actId="14100"/>
          <ac:spMkLst>
            <pc:docMk/>
            <pc:sldMk cId="4125632050" sldId="297"/>
            <ac:spMk id="94" creationId="{07BD589B-14A6-4864-820D-B7FE71659BE1}"/>
          </ac:spMkLst>
        </pc:spChg>
        <pc:cxnChg chg="add mod">
          <ac:chgData name="Анастасия Коробецкая" userId="9fe37188-348c-49f0-8008-a466955ee907" providerId="ADAL" clId="{A33C6B7A-41EA-4698-B785-498AF5ED443B}" dt="2021-08-16T13:49:50.587" v="1793" actId="14100"/>
          <ac:cxnSpMkLst>
            <pc:docMk/>
            <pc:sldMk cId="4125632050" sldId="297"/>
            <ac:cxnSpMk id="5" creationId="{C3019DFB-8BA1-4A47-9427-AD4169583A35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15" creationId="{A76C3930-2B67-4A80-8D85-9A167603E3AD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5:57.738" v="1960" actId="1076"/>
          <ac:cxnSpMkLst>
            <pc:docMk/>
            <pc:sldMk cId="4125632050" sldId="297"/>
            <ac:cxnSpMk id="16" creationId="{C6888937-244F-42FC-B180-4DEE22306C51}"/>
          </ac:cxnSpMkLst>
        </pc:cxnChg>
        <pc:cxnChg chg="add del mod">
          <ac:chgData name="Анастасия Коробецкая" userId="9fe37188-348c-49f0-8008-a466955ee907" providerId="ADAL" clId="{A33C6B7A-41EA-4698-B785-498AF5ED443B}" dt="2021-08-16T13:41:13.035" v="1656" actId="478"/>
          <ac:cxnSpMkLst>
            <pc:docMk/>
            <pc:sldMk cId="4125632050" sldId="297"/>
            <ac:cxnSpMk id="19" creationId="{78EE7BD2-BAE4-4B66-B800-B6DC3C0CF176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25" creationId="{BB40606C-6396-485C-BEBA-758E134FB0C7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5:26.298" v="1952" actId="14100"/>
          <ac:cxnSpMkLst>
            <pc:docMk/>
            <pc:sldMk cId="4125632050" sldId="297"/>
            <ac:cxnSpMk id="30" creationId="{38E8138B-7878-4BCB-AC25-B382407E9522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32" creationId="{8B19D204-3446-4954-A0FD-BFEAE5B51FF4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5:26.298" v="1952" actId="14100"/>
          <ac:cxnSpMkLst>
            <pc:docMk/>
            <pc:sldMk cId="4125632050" sldId="297"/>
            <ac:cxnSpMk id="46" creationId="{CFCECA27-E8DF-4FB1-91AB-4C1A5DFA7143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62" creationId="{67F53185-639A-480C-8E31-E14C034E3E7F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6:08.899" v="1963" actId="14100"/>
          <ac:cxnSpMkLst>
            <pc:docMk/>
            <pc:sldMk cId="4125632050" sldId="297"/>
            <ac:cxnSpMk id="66" creationId="{C3237DAF-7641-408D-8D08-162DA1405AE0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5:38.288" v="1954" actId="167"/>
          <ac:cxnSpMkLst>
            <pc:docMk/>
            <pc:sldMk cId="4125632050" sldId="297"/>
            <ac:cxnSpMk id="68" creationId="{75C8A685-4F47-4640-818B-6DB2BEA3B27D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5:26.298" v="1952" actId="14100"/>
          <ac:cxnSpMkLst>
            <pc:docMk/>
            <pc:sldMk cId="4125632050" sldId="297"/>
            <ac:cxnSpMk id="76" creationId="{EE691FF7-D5C3-41FA-9786-FB860C840374}"/>
          </ac:cxnSpMkLst>
        </pc:cxnChg>
      </pc:sldChg>
      <pc:sldChg chg="modSp mod">
        <pc:chgData name="Анастасия Коробецкая" userId="9fe37188-348c-49f0-8008-a466955ee907" providerId="ADAL" clId="{A33C6B7A-41EA-4698-B785-498AF5ED443B}" dt="2021-08-16T13:23:48.911" v="1458" actId="948"/>
        <pc:sldMkLst>
          <pc:docMk/>
          <pc:sldMk cId="263529848" sldId="298"/>
        </pc:sldMkLst>
        <pc:spChg chg="mod">
          <ac:chgData name="Анастасия Коробецкая" userId="9fe37188-348c-49f0-8008-a466955ee907" providerId="ADAL" clId="{A33C6B7A-41EA-4698-B785-498AF5ED443B}" dt="2021-08-16T13:23:48.911" v="1458" actId="948"/>
          <ac:spMkLst>
            <pc:docMk/>
            <pc:sldMk cId="263529848" sldId="298"/>
            <ac:spMk id="3" creationId="{2D262473-82CE-4719-B00B-CECF27A3C58B}"/>
          </ac:spMkLst>
        </pc:spChg>
      </pc:sldChg>
      <pc:sldChg chg="new del ord">
        <pc:chgData name="Анастасия Коробецкая" userId="9fe37188-348c-49f0-8008-a466955ee907" providerId="ADAL" clId="{A33C6B7A-41EA-4698-B785-498AF5ED443B}" dt="2021-07-26T05:00:03.939" v="50" actId="2696"/>
        <pc:sldMkLst>
          <pc:docMk/>
          <pc:sldMk cId="3862604553" sldId="299"/>
        </pc:sldMkLst>
      </pc:sldChg>
      <pc:sldChg chg="add del">
        <pc:chgData name="Анастасия Коробецкая" userId="9fe37188-348c-49f0-8008-a466955ee907" providerId="ADAL" clId="{A33C6B7A-41EA-4698-B785-498AF5ED443B}" dt="2021-07-26T04:52:01.713" v="12" actId="47"/>
        <pc:sldMkLst>
          <pc:docMk/>
          <pc:sldMk cId="0" sldId="316"/>
        </pc:sldMkLst>
      </pc:sldChg>
      <pc:sldChg chg="add del">
        <pc:chgData name="Анастасия Коробецкая" userId="9fe37188-348c-49f0-8008-a466955ee907" providerId="ADAL" clId="{A33C6B7A-41EA-4698-B785-498AF5ED443B}" dt="2021-07-26T04:52:02.643" v="13" actId="47"/>
        <pc:sldMkLst>
          <pc:docMk/>
          <pc:sldMk cId="0" sldId="318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19"/>
        </pc:sldMkLst>
      </pc:sldChg>
      <pc:sldChg chg="modSp add del mod">
        <pc:chgData name="Анастасия Коробецкая" userId="9fe37188-348c-49f0-8008-a466955ee907" providerId="ADAL" clId="{A33C6B7A-41EA-4698-B785-498AF5ED443B}" dt="2021-07-26T04:52:03.722" v="14" actId="47"/>
        <pc:sldMkLst>
          <pc:docMk/>
          <pc:sldMk cId="0" sldId="320"/>
        </pc:sldMkLst>
        <pc:spChg chg="mod">
          <ac:chgData name="Анастасия Коробецкая" userId="9fe37188-348c-49f0-8008-a466955ee907" providerId="ADAL" clId="{A33C6B7A-41EA-4698-B785-498AF5ED443B}" dt="2021-07-26T04:51:47.633" v="9" actId="27636"/>
          <ac:spMkLst>
            <pc:docMk/>
            <pc:sldMk cId="0" sldId="320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1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2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3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24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6"/>
        </pc:sldMkLst>
      </pc:sldChg>
      <pc:sldChg chg="add del">
        <pc:chgData name="Анастасия Коробецкая" userId="9fe37188-348c-49f0-8008-a466955ee907" providerId="ADAL" clId="{A33C6B7A-41EA-4698-B785-498AF5ED443B}" dt="2021-07-26T04:52:05.855" v="15" actId="47"/>
        <pc:sldMkLst>
          <pc:docMk/>
          <pc:sldMk cId="0" sldId="327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9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30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31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32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35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36"/>
        </pc:sldMkLst>
      </pc:sldChg>
      <pc:sldChg chg="add del">
        <pc:chgData name="Анастасия Коробецкая" userId="9fe37188-348c-49f0-8008-a466955ee907" providerId="ADAL" clId="{A33C6B7A-41EA-4698-B785-498AF5ED443B}" dt="2021-07-26T04:55:51.320" v="20" actId="47"/>
        <pc:sldMkLst>
          <pc:docMk/>
          <pc:sldMk cId="0" sldId="337"/>
        </pc:sldMkLst>
      </pc:sldChg>
      <pc:sldChg chg="add del">
        <pc:chgData name="Анастасия Коробецкая" userId="9fe37188-348c-49f0-8008-a466955ee907" providerId="ADAL" clId="{A33C6B7A-41EA-4698-B785-498AF5ED443B}" dt="2021-07-26T04:55:51.320" v="20" actId="47"/>
        <pc:sldMkLst>
          <pc:docMk/>
          <pc:sldMk cId="0" sldId="339"/>
        </pc:sldMkLst>
      </pc:sldChg>
      <pc:sldChg chg="add del">
        <pc:chgData name="Анастасия Коробецкая" userId="9fe37188-348c-49f0-8008-a466955ee907" providerId="ADAL" clId="{A33C6B7A-41EA-4698-B785-498AF5ED443B}" dt="2021-07-26T04:55:51.320" v="20" actId="47"/>
        <pc:sldMkLst>
          <pc:docMk/>
          <pc:sldMk cId="0" sldId="341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44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47"/>
        </pc:sldMkLst>
      </pc:sldChg>
      <pc:sldChg chg="add del">
        <pc:chgData name="Анастасия Коробецкая" userId="9fe37188-348c-49f0-8008-a466955ee907" providerId="ADAL" clId="{A33C6B7A-41EA-4698-B785-498AF5ED443B}" dt="2021-07-26T04:56:25.457" v="22" actId="47"/>
        <pc:sldMkLst>
          <pc:docMk/>
          <pc:sldMk cId="0" sldId="351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54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55"/>
        </pc:sldMkLst>
      </pc:sldChg>
      <pc:sldChg chg="modSp add del mod">
        <pc:chgData name="Анастасия Коробецкая" userId="9fe37188-348c-49f0-8008-a466955ee907" providerId="ADAL" clId="{A33C6B7A-41EA-4698-B785-498AF5ED443B}" dt="2021-07-26T04:56:15.186" v="21" actId="47"/>
        <pc:sldMkLst>
          <pc:docMk/>
          <pc:sldMk cId="0" sldId="356"/>
        </pc:sldMkLst>
        <pc:spChg chg="mod">
          <ac:chgData name="Анастасия Коробецкая" userId="9fe37188-348c-49f0-8008-a466955ee907" providerId="ADAL" clId="{A33C6B7A-41EA-4698-B785-498AF5ED443B}" dt="2021-07-26T04:55:24.127" v="17" actId="27636"/>
          <ac:spMkLst>
            <pc:docMk/>
            <pc:sldMk cId="0" sldId="356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57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58"/>
        </pc:sldMkLst>
      </pc:sldChg>
      <pc:sldChg chg="modSp add mod">
        <pc:chgData name="Анастасия Коробецкая" userId="9fe37188-348c-49f0-8008-a466955ee907" providerId="ADAL" clId="{A33C6B7A-41EA-4698-B785-498AF5ED443B}" dt="2021-08-23T15:26:44.314" v="2646" actId="113"/>
        <pc:sldMkLst>
          <pc:docMk/>
          <pc:sldMk cId="0" sldId="368"/>
        </pc:sldMkLst>
        <pc:spChg chg="mod">
          <ac:chgData name="Анастасия Коробецкая" userId="9fe37188-348c-49f0-8008-a466955ee907" providerId="ADAL" clId="{A33C6B7A-41EA-4698-B785-498AF5ED443B}" dt="2021-08-23T15:26:44.314" v="2646" actId="113"/>
          <ac:spMkLst>
            <pc:docMk/>
            <pc:sldMk cId="0" sldId="368"/>
            <ac:spMk id="4" creationId="{00000000-0000-0000-0000-000000000000}"/>
          </ac:spMkLst>
        </pc:spChg>
      </pc:sldChg>
      <pc:sldChg chg="addSp delSp modSp add mod ord">
        <pc:chgData name="Анастасия Коробецкая" userId="9fe37188-348c-49f0-8008-a466955ee907" providerId="ADAL" clId="{A33C6B7A-41EA-4698-B785-498AF5ED443B}" dt="2021-07-27T05:17:00.999" v="360" actId="179"/>
        <pc:sldMkLst>
          <pc:docMk/>
          <pc:sldMk cId="0" sldId="369"/>
        </pc:sldMkLst>
        <pc:spChg chg="mod">
          <ac:chgData name="Анастасия Коробецкая" userId="9fe37188-348c-49f0-8008-a466955ee907" providerId="ADAL" clId="{A33C6B7A-41EA-4698-B785-498AF5ED443B}" dt="2021-07-27T05:15:54.670" v="188" actId="20577"/>
          <ac:spMkLst>
            <pc:docMk/>
            <pc:sldMk cId="0" sldId="369"/>
            <ac:spMk id="2" creationId="{00000000-0000-0000-0000-000000000000}"/>
          </ac:spMkLst>
        </pc:spChg>
        <pc:spChg chg="del mod">
          <ac:chgData name="Анастасия Коробецкая" userId="9fe37188-348c-49f0-8008-a466955ee907" providerId="ADAL" clId="{A33C6B7A-41EA-4698-B785-498AF5ED443B}" dt="2021-07-27T05:15:59.753" v="190" actId="478"/>
          <ac:spMkLst>
            <pc:docMk/>
            <pc:sldMk cId="0" sldId="369"/>
            <ac:spMk id="3" creationId="{00000000-0000-0000-0000-000000000000}"/>
          </ac:spMkLst>
        </pc:spChg>
        <pc:spChg chg="add del mod">
          <ac:chgData name="Анастасия Коробецкая" userId="9fe37188-348c-49f0-8008-a466955ee907" providerId="ADAL" clId="{A33C6B7A-41EA-4698-B785-498AF5ED443B}" dt="2021-07-27T05:15:58.907" v="189" actId="478"/>
          <ac:spMkLst>
            <pc:docMk/>
            <pc:sldMk cId="0" sldId="369"/>
            <ac:spMk id="5" creationId="{00000000-0000-0000-0000-000000000000}"/>
          </ac:spMkLst>
        </pc:spChg>
        <pc:spChg chg="add mod">
          <ac:chgData name="Анастасия Коробецкая" userId="9fe37188-348c-49f0-8008-a466955ee907" providerId="ADAL" clId="{A33C6B7A-41EA-4698-B785-498AF5ED443B}" dt="2021-07-27T05:17:00.999" v="360" actId="179"/>
          <ac:spMkLst>
            <pc:docMk/>
            <pc:sldMk cId="0" sldId="369"/>
            <ac:spMk id="6" creationId="{954C7983-C9F8-4090-BC3F-B49F86D57327}"/>
          </ac:spMkLst>
        </pc:spChg>
        <pc:spChg chg="add mod">
          <ac:chgData name="Анастасия Коробецкая" userId="9fe37188-348c-49f0-8008-a466955ee907" providerId="ADAL" clId="{A33C6B7A-41EA-4698-B785-498AF5ED443B}" dt="2021-07-27T05:16:03.581" v="191" actId="1076"/>
          <ac:spMkLst>
            <pc:docMk/>
            <pc:sldMk cId="0" sldId="369"/>
            <ac:spMk id="7" creationId="{F506A7D4-BFB7-4D10-A5D9-A512951ADD6C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42:57.839" v="5"/>
        <pc:sldMkLst>
          <pc:docMk/>
          <pc:sldMk cId="0" sldId="370"/>
        </pc:sldMkLst>
      </pc:sldChg>
      <pc:sldChg chg="addSp modSp add mod">
        <pc:chgData name="Анастасия Коробецкая" userId="9fe37188-348c-49f0-8008-a466955ee907" providerId="ADAL" clId="{A33C6B7A-41EA-4698-B785-498AF5ED443B}" dt="2021-08-23T15:25:03.930" v="2621" actId="113"/>
        <pc:sldMkLst>
          <pc:docMk/>
          <pc:sldMk cId="0" sldId="371"/>
        </pc:sldMkLst>
        <pc:spChg chg="add mod">
          <ac:chgData name="Анастасия Коробецкая" userId="9fe37188-348c-49f0-8008-a466955ee907" providerId="ADAL" clId="{A33C6B7A-41EA-4698-B785-498AF5ED443B}" dt="2021-08-23T15:25:02.551" v="2620" actId="113"/>
          <ac:spMkLst>
            <pc:docMk/>
            <pc:sldMk cId="0" sldId="371"/>
            <ac:spMk id="4" creationId="{16976E6C-440A-4E5B-BD8E-F0AED950FD54}"/>
          </ac:spMkLst>
        </pc:spChg>
        <pc:spChg chg="add mod">
          <ac:chgData name="Анастасия Коробецкая" userId="9fe37188-348c-49f0-8008-a466955ee907" providerId="ADAL" clId="{A33C6B7A-41EA-4698-B785-498AF5ED443B}" dt="2021-08-23T15:25:03.930" v="2621" actId="113"/>
          <ac:spMkLst>
            <pc:docMk/>
            <pc:sldMk cId="0" sldId="371"/>
            <ac:spMk id="40" creationId="{6A7A178B-6B81-4991-8203-9817A7D50CF4}"/>
          </ac:spMkLst>
        </pc:spChg>
      </pc:sldChg>
      <pc:sldChg chg="modSp add mod">
        <pc:chgData name="Анастасия Коробецкая" userId="9fe37188-348c-49f0-8008-a466955ee907" providerId="ADAL" clId="{A33C6B7A-41EA-4698-B785-498AF5ED443B}" dt="2021-08-23T17:04:10.303" v="3055" actId="20577"/>
        <pc:sldMkLst>
          <pc:docMk/>
          <pc:sldMk cId="0" sldId="383"/>
        </pc:sldMkLst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7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7:04:10.303" v="3055" actId="20577"/>
          <ac:spMkLst>
            <pc:docMk/>
            <pc:sldMk cId="0" sldId="383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7:03:57.960" v="3050" actId="403"/>
          <ac:spMkLst>
            <pc:docMk/>
            <pc:sldMk cId="0" sldId="383"/>
            <ac:spMk id="9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7:04:02.766" v="3052" actId="14100"/>
          <ac:spMkLst>
            <pc:docMk/>
            <pc:sldMk cId="0" sldId="383"/>
            <ac:spMk id="10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A33C6B7A-41EA-4698-B785-498AF5ED443B}" dt="2021-07-26T04:55:24.136" v="19" actId="27636"/>
        <pc:sldMkLst>
          <pc:docMk/>
          <pc:sldMk cId="0" sldId="392"/>
        </pc:sldMkLst>
        <pc:spChg chg="mod">
          <ac:chgData name="Анастасия Коробецкая" userId="9fe37188-348c-49f0-8008-a466955ee907" providerId="ADAL" clId="{A33C6B7A-41EA-4698-B785-498AF5ED443B}" dt="2021-07-26T04:55:24.136" v="19" actId="27636"/>
          <ac:spMkLst>
            <pc:docMk/>
            <pc:sldMk cId="0" sldId="392"/>
            <ac:spMk id="2" creationId="{00000000-0000-0000-0000-000000000000}"/>
          </ac:spMkLst>
        </pc:spChg>
      </pc:sldChg>
      <pc:sldChg chg="modSp new mod">
        <pc:chgData name="Анастасия Коробецкая" userId="9fe37188-348c-49f0-8008-a466955ee907" providerId="ADAL" clId="{A33C6B7A-41EA-4698-B785-498AF5ED443B}" dt="2021-07-26T04:59:13.060" v="33" actId="20577"/>
        <pc:sldMkLst>
          <pc:docMk/>
          <pc:sldMk cId="3705910464" sldId="393"/>
        </pc:sldMkLst>
        <pc:spChg chg="mod">
          <ac:chgData name="Анастасия Коробецкая" userId="9fe37188-348c-49f0-8008-a466955ee907" providerId="ADAL" clId="{A33C6B7A-41EA-4698-B785-498AF5ED443B}" dt="2021-07-26T04:59:13.060" v="33" actId="20577"/>
          <ac:spMkLst>
            <pc:docMk/>
            <pc:sldMk cId="3705910464" sldId="393"/>
            <ac:spMk id="2" creationId="{19A08382-7612-43C9-A437-1ABD7D4B50E2}"/>
          </ac:spMkLst>
        </pc:spChg>
      </pc:sldChg>
      <pc:sldChg chg="modSp new del mod">
        <pc:chgData name="Анастасия Коробецкая" userId="9fe37188-348c-49f0-8008-a466955ee907" providerId="ADAL" clId="{A33C6B7A-41EA-4698-B785-498AF5ED443B}" dt="2021-08-16T14:04:04.091" v="1939" actId="47"/>
        <pc:sldMkLst>
          <pc:docMk/>
          <pc:sldMk cId="3558422700" sldId="394"/>
        </pc:sldMkLst>
        <pc:spChg chg="mod">
          <ac:chgData name="Анастасия Коробецкая" userId="9fe37188-348c-49f0-8008-a466955ee907" providerId="ADAL" clId="{A33C6B7A-41EA-4698-B785-498AF5ED443B}" dt="2021-07-26T04:59:29.187" v="47" actId="20577"/>
          <ac:spMkLst>
            <pc:docMk/>
            <pc:sldMk cId="3558422700" sldId="394"/>
            <ac:spMk id="2" creationId="{5A1989C0-6987-4E5A-8693-2B455FFBBA47}"/>
          </ac:spMkLst>
        </pc:spChg>
      </pc:sldChg>
      <pc:sldChg chg="addSp modSp new mod ord modClrScheme chgLayout">
        <pc:chgData name="Анастасия Коробецкая" userId="9fe37188-348c-49f0-8008-a466955ee907" providerId="ADAL" clId="{A33C6B7A-41EA-4698-B785-498AF5ED443B}" dt="2021-07-27T05:22:36.207" v="969" actId="20577"/>
        <pc:sldMkLst>
          <pc:docMk/>
          <pc:sldMk cId="3361454706" sldId="395"/>
        </pc:sldMkLst>
        <pc:spChg chg="mod ord">
          <ac:chgData name="Анастасия Коробецкая" userId="9fe37188-348c-49f0-8008-a466955ee907" providerId="ADAL" clId="{A33C6B7A-41EA-4698-B785-498AF5ED443B}" dt="2021-07-27T05:17:36.949" v="365" actId="700"/>
          <ac:spMkLst>
            <pc:docMk/>
            <pc:sldMk cId="3361454706" sldId="395"/>
            <ac:spMk id="2" creationId="{E0527FB7-7764-4F56-81EE-BF9AB1EB3759}"/>
          </ac:spMkLst>
        </pc:spChg>
        <pc:spChg chg="add mod ord">
          <ac:chgData name="Анастасия Коробецкая" userId="9fe37188-348c-49f0-8008-a466955ee907" providerId="ADAL" clId="{A33C6B7A-41EA-4698-B785-498AF5ED443B}" dt="2021-07-27T05:22:36.207" v="969" actId="20577"/>
          <ac:spMkLst>
            <pc:docMk/>
            <pc:sldMk cId="3361454706" sldId="395"/>
            <ac:spMk id="3" creationId="{52898191-C48C-4CB8-A91B-23C0E2B2FA01}"/>
          </ac:spMkLst>
        </pc:spChg>
      </pc:sldChg>
      <pc:sldChg chg="new del">
        <pc:chgData name="Анастасия Коробецкая" userId="9fe37188-348c-49f0-8008-a466955ee907" providerId="ADAL" clId="{A33C6B7A-41EA-4698-B785-498AF5ED443B}" dt="2021-07-26T05:00:08.810" v="52" actId="680"/>
        <pc:sldMkLst>
          <pc:docMk/>
          <pc:sldMk cId="3812642198" sldId="395"/>
        </pc:sldMkLst>
      </pc:sldChg>
      <pc:sldChg chg="delSp modSp add mod ord">
        <pc:chgData name="Анастасия Коробецкая" userId="9fe37188-348c-49f0-8008-a466955ee907" providerId="ADAL" clId="{A33C6B7A-41EA-4698-B785-498AF5ED443B}" dt="2021-07-27T05:18:27.198" v="457"/>
        <pc:sldMkLst>
          <pc:docMk/>
          <pc:sldMk cId="0" sldId="396"/>
        </pc:sldMkLst>
        <pc:spChg chg="mod">
          <ac:chgData name="Анастасия Коробецкая" userId="9fe37188-348c-49f0-8008-a466955ee907" providerId="ADAL" clId="{A33C6B7A-41EA-4698-B785-498AF5ED443B}" dt="2021-07-26T05:01:43.583" v="70" actId="27636"/>
          <ac:spMkLst>
            <pc:docMk/>
            <pc:sldMk cId="0" sldId="396"/>
            <ac:spMk id="2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9.883" v="73" actId="478"/>
          <ac:spMkLst>
            <pc:docMk/>
            <pc:sldMk cId="0" sldId="396"/>
            <ac:spMk id="4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7.505" v="72" actId="478"/>
          <ac:spMkLst>
            <pc:docMk/>
            <pc:sldMk cId="0" sldId="396"/>
            <ac:spMk id="6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7.505" v="72" actId="478"/>
          <ac:spMkLst>
            <pc:docMk/>
            <pc:sldMk cId="0" sldId="396"/>
            <ac:spMk id="7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7.505" v="72" actId="478"/>
          <ac:spMkLst>
            <pc:docMk/>
            <pc:sldMk cId="0" sldId="396"/>
            <ac:spMk id="12" creationId="{00000000-0000-0000-0000-000000000000}"/>
          </ac:spMkLst>
        </pc:spChg>
        <pc:picChg chg="del">
          <ac:chgData name="Анастасия Коробецкая" userId="9fe37188-348c-49f0-8008-a466955ee907" providerId="ADAL" clId="{A33C6B7A-41EA-4698-B785-498AF5ED443B}" dt="2021-07-26T05:01:45.855" v="71" actId="478"/>
          <ac:picMkLst>
            <pc:docMk/>
            <pc:sldMk cId="0" sldId="396"/>
            <ac:picMk id="1027" creationId="{00000000-0000-0000-0000-000000000000}"/>
          </ac:picMkLst>
        </pc:picChg>
      </pc:sldChg>
      <pc:sldChg chg="delSp add mod ord">
        <pc:chgData name="Анастасия Коробецкая" userId="9fe37188-348c-49f0-8008-a466955ee907" providerId="ADAL" clId="{A33C6B7A-41EA-4698-B785-498AF5ED443B}" dt="2021-07-27T05:07:34.020" v="82"/>
        <pc:sldMkLst>
          <pc:docMk/>
          <pc:sldMk cId="0" sldId="397"/>
        </pc:sldMkLst>
        <pc:picChg chg="del">
          <ac:chgData name="Анастасия Коробецкая" userId="9fe37188-348c-49f0-8008-a466955ee907" providerId="ADAL" clId="{A33C6B7A-41EA-4698-B785-498AF5ED443B}" dt="2021-07-26T05:01:51.409" v="74" actId="478"/>
          <ac:picMkLst>
            <pc:docMk/>
            <pc:sldMk cId="0" sldId="397"/>
            <ac:picMk id="2051" creationId="{00000000-0000-0000-0000-000000000000}"/>
          </ac:picMkLst>
        </pc:picChg>
      </pc:sldChg>
      <pc:sldChg chg="addSp delSp modSp add mod ord">
        <pc:chgData name="Анастасия Коробецкая" userId="9fe37188-348c-49f0-8008-a466955ee907" providerId="ADAL" clId="{A33C6B7A-41EA-4698-B785-498AF5ED443B}" dt="2021-08-16T14:10:24.990" v="2003" actId="207"/>
        <pc:sldMkLst>
          <pc:docMk/>
          <pc:sldMk cId="3629251870" sldId="398"/>
        </pc:sldMkLst>
        <pc:spChg chg="mod">
          <ac:chgData name="Анастасия Коробецкая" userId="9fe37188-348c-49f0-8008-a466955ee907" providerId="ADAL" clId="{A33C6B7A-41EA-4698-B785-498AF5ED443B}" dt="2021-08-16T14:10:24.990" v="2003" actId="207"/>
          <ac:spMkLst>
            <pc:docMk/>
            <pc:sldMk cId="3629251870" sldId="398"/>
            <ac:spMk id="7" creationId="{F506A7D4-BFB7-4D10-A5D9-A512951ADD6C}"/>
          </ac:spMkLst>
        </pc:spChg>
        <pc:spChg chg="add del">
          <ac:chgData name="Анастасия Коробецкая" userId="9fe37188-348c-49f0-8008-a466955ee907" providerId="ADAL" clId="{A33C6B7A-41EA-4698-B785-498AF5ED443B}" dt="2021-08-16T14:10:12.446" v="2000"/>
          <ac:spMkLst>
            <pc:docMk/>
            <pc:sldMk cId="3629251870" sldId="398"/>
            <ac:spMk id="8" creationId="{F6A72C3D-F657-4400-839C-E741128E67B2}"/>
          </ac:spMkLst>
        </pc:spChg>
      </pc:sldChg>
      <pc:sldChg chg="addSp delSp modSp new mod">
        <pc:chgData name="Анастасия Коробецкая" userId="9fe37188-348c-49f0-8008-a466955ee907" providerId="ADAL" clId="{A33C6B7A-41EA-4698-B785-498AF5ED443B}" dt="2021-08-16T14:08:28.068" v="1978" actId="20578"/>
        <pc:sldMkLst>
          <pc:docMk/>
          <pc:sldMk cId="204350628" sldId="399"/>
        </pc:sldMkLst>
        <pc:spChg chg="mod">
          <ac:chgData name="Анастасия Коробецкая" userId="9fe37188-348c-49f0-8008-a466955ee907" providerId="ADAL" clId="{A33C6B7A-41EA-4698-B785-498AF5ED443B}" dt="2021-08-16T14:08:05.026" v="1973" actId="20577"/>
          <ac:spMkLst>
            <pc:docMk/>
            <pc:sldMk cId="204350628" sldId="399"/>
            <ac:spMk id="2" creationId="{535232A1-761E-439F-A331-147F5C72849B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4:08:28.068" v="1978" actId="20578"/>
          <ac:spMkLst>
            <pc:docMk/>
            <pc:sldMk cId="204350628" sldId="399"/>
            <ac:spMk id="3" creationId="{F4CCBE59-0547-48CF-92D6-0CD8B0AAABC5}"/>
          </ac:spMkLst>
        </pc:spChg>
        <pc:picChg chg="add del mod">
          <ac:chgData name="Анастасия Коробецкая" userId="9fe37188-348c-49f0-8008-a466955ee907" providerId="ADAL" clId="{A33C6B7A-41EA-4698-B785-498AF5ED443B}" dt="2021-07-27T05:24:31.201" v="971"/>
          <ac:picMkLst>
            <pc:docMk/>
            <pc:sldMk cId="204350628" sldId="399"/>
            <ac:picMk id="5" creationId="{22AA2DB3-AF38-44F9-B47B-D9D45ADFFADF}"/>
          </ac:picMkLst>
        </pc:picChg>
        <pc:picChg chg="add mod">
          <ac:chgData name="Анастасия Коробецкая" userId="9fe37188-348c-49f0-8008-a466955ee907" providerId="ADAL" clId="{A33C6B7A-41EA-4698-B785-498AF5ED443B}" dt="2021-07-27T05:24:43.685" v="980" actId="14100"/>
          <ac:picMkLst>
            <pc:docMk/>
            <pc:sldMk cId="204350628" sldId="399"/>
            <ac:picMk id="7" creationId="{78F417C7-0A79-46FF-8AD3-3972548B836C}"/>
          </ac:picMkLst>
        </pc:picChg>
      </pc:sldChg>
      <pc:sldChg chg="modSp new del mod">
        <pc:chgData name="Анастасия Коробецкая" userId="9fe37188-348c-49f0-8008-a466955ee907" providerId="ADAL" clId="{A33C6B7A-41EA-4698-B785-498AF5ED443B}" dt="2021-08-16T14:08:32.317" v="1979" actId="47"/>
        <pc:sldMkLst>
          <pc:docMk/>
          <pc:sldMk cId="3811327750" sldId="400"/>
        </pc:sldMkLst>
        <pc:spChg chg="mod">
          <ac:chgData name="Анастасия Коробецкая" userId="9fe37188-348c-49f0-8008-a466955ee907" providerId="ADAL" clId="{A33C6B7A-41EA-4698-B785-498AF5ED443B}" dt="2021-07-27T05:30:58.758" v="1329" actId="20577"/>
          <ac:spMkLst>
            <pc:docMk/>
            <pc:sldMk cId="3811327750" sldId="400"/>
            <ac:spMk id="2" creationId="{12B572F5-1BEC-4C34-A51F-0975BE9A447A}"/>
          </ac:spMkLst>
        </pc:spChg>
        <pc:spChg chg="mod">
          <ac:chgData name="Анастасия Коробецкая" userId="9fe37188-348c-49f0-8008-a466955ee907" providerId="ADAL" clId="{A33C6B7A-41EA-4698-B785-498AF5ED443B}" dt="2021-07-27T05:50:36.139" v="1456" actId="20577"/>
          <ac:spMkLst>
            <pc:docMk/>
            <pc:sldMk cId="3811327750" sldId="400"/>
            <ac:spMk id="3" creationId="{C09A652A-DAD4-45CE-9BCA-118774017BD7}"/>
          </ac:spMkLst>
        </pc:spChg>
      </pc:sldChg>
      <pc:sldChg chg="modSp mod">
        <pc:chgData name="Анастасия Коробецкая" userId="9fe37188-348c-49f0-8008-a466955ee907" providerId="ADAL" clId="{A33C6B7A-41EA-4698-B785-498AF5ED443B}" dt="2021-08-23T17:03:29.998" v="3048" actId="20577"/>
        <pc:sldMkLst>
          <pc:docMk/>
          <pc:sldMk cId="3261229143" sldId="401"/>
        </pc:sldMkLst>
        <pc:spChg chg="mod">
          <ac:chgData name="Анастасия Коробецкая" userId="9fe37188-348c-49f0-8008-a466955ee907" providerId="ADAL" clId="{A33C6B7A-41EA-4698-B785-498AF5ED443B}" dt="2021-08-23T17:03:29.998" v="3048" actId="20577"/>
          <ac:spMkLst>
            <pc:docMk/>
            <pc:sldMk cId="3261229143" sldId="401"/>
            <ac:spMk id="3" creationId="{AF0F82ED-426A-4745-959D-555868B4AB1B}"/>
          </ac:spMkLst>
        </pc:spChg>
      </pc:sldChg>
      <pc:sldChg chg="addSp modSp new mod modClrScheme chgLayout">
        <pc:chgData name="Анастасия Коробецкая" userId="9fe37188-348c-49f0-8008-a466955ee907" providerId="ADAL" clId="{A33C6B7A-41EA-4698-B785-498AF5ED443B}" dt="2021-08-23T13:33:27.469" v="2397" actId="20577"/>
        <pc:sldMkLst>
          <pc:docMk/>
          <pc:sldMk cId="2745557802" sldId="402"/>
        </pc:sldMkLst>
        <pc:spChg chg="mod ord">
          <ac:chgData name="Анастасия Коробецкая" userId="9fe37188-348c-49f0-8008-a466955ee907" providerId="ADAL" clId="{A33C6B7A-41EA-4698-B785-498AF5ED443B}" dt="2021-08-16T14:09:27.267" v="1998" actId="700"/>
          <ac:spMkLst>
            <pc:docMk/>
            <pc:sldMk cId="2745557802" sldId="402"/>
            <ac:spMk id="2" creationId="{36BABA24-8930-4002-A391-64CF7933E27C}"/>
          </ac:spMkLst>
        </pc:spChg>
        <pc:spChg chg="add mod ord">
          <ac:chgData name="Анастасия Коробецкая" userId="9fe37188-348c-49f0-8008-a466955ee907" providerId="ADAL" clId="{A33C6B7A-41EA-4698-B785-498AF5ED443B}" dt="2021-08-23T13:33:27.469" v="2397" actId="20577"/>
          <ac:spMkLst>
            <pc:docMk/>
            <pc:sldMk cId="2745557802" sldId="402"/>
            <ac:spMk id="3" creationId="{F6A980F2-B8B5-47F9-AB58-5EC0AE51272B}"/>
          </ac:spMkLst>
        </pc:spChg>
      </pc:sldChg>
      <pc:sldChg chg="addSp delSp modSp new mod modClrScheme chgLayout">
        <pc:chgData name="Анастасия Коробецкая" userId="9fe37188-348c-49f0-8008-a466955ee907" providerId="ADAL" clId="{A33C6B7A-41EA-4698-B785-498AF5ED443B}" dt="2021-08-23T14:04:25.780" v="2545" actId="20577"/>
        <pc:sldMkLst>
          <pc:docMk/>
          <pc:sldMk cId="4258650075" sldId="403"/>
        </pc:sldMkLst>
        <pc:spChg chg="mod ord">
          <ac:chgData name="Анастасия Коробецкая" userId="9fe37188-348c-49f0-8008-a466955ee907" providerId="ADAL" clId="{A33C6B7A-41EA-4698-B785-498AF5ED443B}" dt="2021-08-23T13:34:43.262" v="2445" actId="700"/>
          <ac:spMkLst>
            <pc:docMk/>
            <pc:sldMk cId="4258650075" sldId="403"/>
            <ac:spMk id="2" creationId="{D82DAE8A-6802-4F49-BBF9-D0D6B3C5BCF3}"/>
          </ac:spMkLst>
        </pc:spChg>
        <pc:spChg chg="del">
          <ac:chgData name="Анастасия Коробецкая" userId="9fe37188-348c-49f0-8008-a466955ee907" providerId="ADAL" clId="{A33C6B7A-41EA-4698-B785-498AF5ED443B}" dt="2021-08-23T13:34:43.262" v="2445" actId="700"/>
          <ac:spMkLst>
            <pc:docMk/>
            <pc:sldMk cId="4258650075" sldId="403"/>
            <ac:spMk id="3" creationId="{2DD19C7C-C19D-4979-B89A-F47B78684A0C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5:00.634" v="2494" actId="20577"/>
          <ac:spMkLst>
            <pc:docMk/>
            <pc:sldMk cId="4258650075" sldId="403"/>
            <ac:spMk id="4" creationId="{587F16D5-4227-40D3-A33F-67F5FB472B27}"/>
          </ac:spMkLst>
        </pc:spChg>
        <pc:spChg chg="add del">
          <ac:chgData name="Анастасия Коробецкая" userId="9fe37188-348c-49f0-8008-a466955ee907" providerId="ADAL" clId="{A33C6B7A-41EA-4698-B785-498AF5ED443B}" dt="2021-08-23T14:00:27.055" v="2496"/>
          <ac:spMkLst>
            <pc:docMk/>
            <pc:sldMk cId="4258650075" sldId="403"/>
            <ac:spMk id="5" creationId="{ACECDE5B-B7F2-4A2D-B6DF-FF73E6DD43EE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4:00:45.180" v="2501"/>
          <ac:spMkLst>
            <pc:docMk/>
            <pc:sldMk cId="4258650075" sldId="403"/>
            <ac:spMk id="6" creationId="{B45A4CDF-1050-4F8A-BFBE-10E42AE1045E}"/>
          </ac:spMkLst>
        </pc:spChg>
        <pc:spChg chg="add del">
          <ac:chgData name="Анастасия Коробецкая" userId="9fe37188-348c-49f0-8008-a466955ee907" providerId="ADAL" clId="{A33C6B7A-41EA-4698-B785-498AF5ED443B}" dt="2021-08-23T14:00:34.126" v="2499"/>
          <ac:spMkLst>
            <pc:docMk/>
            <pc:sldMk cId="4258650075" sldId="403"/>
            <ac:spMk id="7" creationId="{1E706D5B-72F6-4B00-9479-BC2438BD674E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4:00:54.701" v="2509"/>
          <ac:spMkLst>
            <pc:docMk/>
            <pc:sldMk cId="4258650075" sldId="403"/>
            <ac:spMk id="8" creationId="{ECA38064-0603-46B5-BCFC-9C83E9E0F761}"/>
          </ac:spMkLst>
        </pc:spChg>
        <pc:spChg chg="add mod">
          <ac:chgData name="Анастасия Коробецкая" userId="9fe37188-348c-49f0-8008-a466955ee907" providerId="ADAL" clId="{A33C6B7A-41EA-4698-B785-498AF5ED443B}" dt="2021-08-23T14:04:25.780" v="2545" actId="20577"/>
          <ac:spMkLst>
            <pc:docMk/>
            <pc:sldMk cId="4258650075" sldId="403"/>
            <ac:spMk id="9" creationId="{6075CA64-3A19-44A1-9860-65865221D2B6}"/>
          </ac:spMkLst>
        </pc:spChg>
        <pc:spChg chg="del">
          <ac:chgData name="Анастасия Коробецкая" userId="9fe37188-348c-49f0-8008-a466955ee907" providerId="ADAL" clId="{A33C6B7A-41EA-4698-B785-498AF5ED443B}" dt="2021-08-23T14:01:11.973" v="2511"/>
          <ac:spMkLst>
            <pc:docMk/>
            <pc:sldMk cId="4258650075" sldId="403"/>
            <ac:spMk id="10" creationId="{2DEF859B-7CD7-47A8-99DB-8E949E418A9C}"/>
          </ac:spMkLst>
        </pc:spChg>
        <pc:spChg chg="del">
          <ac:chgData name="Анастасия Коробецкая" userId="9fe37188-348c-49f0-8008-a466955ee907" providerId="ADAL" clId="{A33C6B7A-41EA-4698-B785-498AF5ED443B}" dt="2021-08-23T14:01:37.406" v="2514"/>
          <ac:spMkLst>
            <pc:docMk/>
            <pc:sldMk cId="4258650075" sldId="403"/>
            <ac:spMk id="11" creationId="{78AE6602-BF34-4082-B39C-DCA7B89EC5D3}"/>
          </ac:spMkLst>
        </pc:spChg>
        <pc:spChg chg="add mod">
          <ac:chgData name="Анастасия Коробецкая" userId="9fe37188-348c-49f0-8008-a466955ee907" providerId="ADAL" clId="{A33C6B7A-41EA-4698-B785-498AF5ED443B}" dt="2021-08-23T14:04:18.683" v="2541" actId="14100"/>
          <ac:spMkLst>
            <pc:docMk/>
            <pc:sldMk cId="4258650075" sldId="403"/>
            <ac:spMk id="12" creationId="{49B73E06-3F8B-4789-A12E-73E0EF70300B}"/>
          </ac:spMkLst>
        </pc:spChg>
        <pc:spChg chg="add del">
          <ac:chgData name="Анастасия Коробецкая" userId="9fe37188-348c-49f0-8008-a466955ee907" providerId="ADAL" clId="{A33C6B7A-41EA-4698-B785-498AF5ED443B}" dt="2021-08-23T14:02:22.465" v="2517"/>
          <ac:spMkLst>
            <pc:docMk/>
            <pc:sldMk cId="4258650075" sldId="403"/>
            <ac:spMk id="13" creationId="{8DFB23D5-E8E4-4FCA-8F65-38B77A41F154}"/>
          </ac:spMkLst>
        </pc:spChg>
      </pc:sldChg>
      <pc:sldChg chg="addSp delSp modSp new mod">
        <pc:chgData name="Анастасия Коробецкая" userId="9fe37188-348c-49f0-8008-a466955ee907" providerId="ADAL" clId="{A33C6B7A-41EA-4698-B785-498AF5ED443B}" dt="2021-08-23T15:20:20.240" v="2588" actId="20577"/>
        <pc:sldMkLst>
          <pc:docMk/>
          <pc:sldMk cId="1355838448" sldId="404"/>
        </pc:sldMkLst>
        <pc:spChg chg="mod">
          <ac:chgData name="Анастасия Коробецкая" userId="9fe37188-348c-49f0-8008-a466955ee907" providerId="ADAL" clId="{A33C6B7A-41EA-4698-B785-498AF5ED443B}" dt="2021-08-23T15:20:20.240" v="2588" actId="20577"/>
          <ac:spMkLst>
            <pc:docMk/>
            <pc:sldMk cId="1355838448" sldId="404"/>
            <ac:spMk id="2" creationId="{CEE69B57-74EC-4242-9199-5B6A3EEC451C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5:19:03.670" v="2546" actId="478"/>
          <ac:spMkLst>
            <pc:docMk/>
            <pc:sldMk cId="1355838448" sldId="404"/>
            <ac:spMk id="3" creationId="{D332973F-1D85-4B08-B5B2-F364B6540CE1}"/>
          </ac:spMkLst>
        </pc:spChg>
      </pc:sldChg>
      <pc:sldChg chg="modSp new mod">
        <pc:chgData name="Анастасия Коробецкая" userId="9fe37188-348c-49f0-8008-a466955ee907" providerId="ADAL" clId="{A33C6B7A-41EA-4698-B785-498AF5ED443B}" dt="2021-08-23T17:07:15.969" v="3097" actId="20577"/>
        <pc:sldMkLst>
          <pc:docMk/>
          <pc:sldMk cId="2270233286" sldId="405"/>
        </pc:sldMkLst>
        <pc:spChg chg="mod">
          <ac:chgData name="Анастасия Коробецкая" userId="9fe37188-348c-49f0-8008-a466955ee907" providerId="ADAL" clId="{A33C6B7A-41EA-4698-B785-498AF5ED443B}" dt="2021-08-23T17:07:15.969" v="3097" actId="20577"/>
          <ac:spMkLst>
            <pc:docMk/>
            <pc:sldMk cId="2270233286" sldId="405"/>
            <ac:spMk id="2" creationId="{15E3866B-9813-4057-8087-80C2B89F55A3}"/>
          </ac:spMkLst>
        </pc:spChg>
      </pc:sldChg>
      <pc:sldMasterChg chg="modSp mod">
        <pc:chgData name="Анастасия Коробецкая" userId="9fe37188-348c-49f0-8008-a466955ee907" providerId="ADAL" clId="{A33C6B7A-41EA-4698-B785-498AF5ED443B}" dt="2021-07-27T05:30:19.661" v="1306" actId="207"/>
        <pc:sldMasterMkLst>
          <pc:docMk/>
          <pc:sldMasterMk cId="1800611566" sldId="2147483648"/>
        </pc:sldMasterMkLst>
        <pc:spChg chg="mod">
          <ac:chgData name="Анастасия Коробецкая" userId="9fe37188-348c-49f0-8008-a466955ee907" providerId="ADAL" clId="{A33C6B7A-41EA-4698-B785-498AF5ED443B}" dt="2021-07-27T05:30:19.661" v="1306" actId="207"/>
          <ac:spMkLst>
            <pc:docMk/>
            <pc:sldMasterMk cId="1800611566" sldId="2147483648"/>
            <ac:spMk id="8" creationId="{CB34B422-C77F-4D6A-95AE-D3B530382320}"/>
          </ac:spMkLst>
        </pc:spChg>
      </pc:sldMasterChg>
    </pc:docChg>
  </pc:docChgLst>
  <pc:docChgLst>
    <pc:chgData name="Анастасия Коробецкая" userId="9fe37188-348c-49f0-8008-a466955ee907" providerId="ADAL" clId="{C19DC108-A69F-418B-8192-5C77B56D502B}"/>
    <pc:docChg chg="modSld">
      <pc:chgData name="Анастасия Коробецкая" userId="9fe37188-348c-49f0-8008-a466955ee907" providerId="ADAL" clId="{C19DC108-A69F-418B-8192-5C77B56D502B}" dt="2021-10-04T13:55:08.777" v="19" actId="20577"/>
      <pc:docMkLst>
        <pc:docMk/>
      </pc:docMkLst>
      <pc:sldChg chg="modSp mod">
        <pc:chgData name="Анастасия Коробецкая" userId="9fe37188-348c-49f0-8008-a466955ee907" providerId="ADAL" clId="{C19DC108-A69F-418B-8192-5C77B56D502B}" dt="2021-10-04T13:39:34.028" v="7" actId="6549"/>
        <pc:sldMkLst>
          <pc:docMk/>
          <pc:sldMk cId="0" sldId="431"/>
        </pc:sldMkLst>
        <pc:spChg chg="mod">
          <ac:chgData name="Анастасия Коробецкая" userId="9fe37188-348c-49f0-8008-a466955ee907" providerId="ADAL" clId="{C19DC108-A69F-418B-8192-5C77B56D502B}" dt="2021-10-04T13:39:34.028" v="7" actId="6549"/>
          <ac:spMkLst>
            <pc:docMk/>
            <pc:sldMk cId="0" sldId="431"/>
            <ac:spMk id="16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C19DC108-A69F-418B-8192-5C77B56D502B}" dt="2021-10-04T13:55:08.777" v="19" actId="20577"/>
        <pc:sldMkLst>
          <pc:docMk/>
          <pc:sldMk cId="0" sldId="432"/>
        </pc:sldMkLst>
        <pc:spChg chg="mod">
          <ac:chgData name="Анастасия Коробецкая" userId="9fe37188-348c-49f0-8008-a466955ee907" providerId="ADAL" clId="{C19DC108-A69F-418B-8192-5C77B56D502B}" dt="2021-10-04T13:55:08.777" v="19" actId="20577"/>
          <ac:spMkLst>
            <pc:docMk/>
            <pc:sldMk cId="0" sldId="432"/>
            <ac:spMk id="5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C19DC108-A69F-418B-8192-5C77B56D502B}" dt="2021-10-04T12:52:43.985" v="3" actId="20577"/>
        <pc:sldMkLst>
          <pc:docMk/>
          <pc:sldMk cId="867570898" sldId="437"/>
        </pc:sldMkLst>
        <pc:spChg chg="mod">
          <ac:chgData name="Анастасия Коробецкая" userId="9fe37188-348c-49f0-8008-a466955ee907" providerId="ADAL" clId="{C19DC108-A69F-418B-8192-5C77B56D502B}" dt="2021-10-04T12:52:43.985" v="3" actId="20577"/>
          <ac:spMkLst>
            <pc:docMk/>
            <pc:sldMk cId="867570898" sldId="437"/>
            <ac:spMk id="4" creationId="{AAF4A51B-E1AC-4A16-AB4C-E9DE479227D8}"/>
          </ac:spMkLst>
        </pc:spChg>
      </pc:sldChg>
      <pc:sldChg chg="modSp mod">
        <pc:chgData name="Анастасия Коробецкая" userId="9fe37188-348c-49f0-8008-a466955ee907" providerId="ADAL" clId="{C19DC108-A69F-418B-8192-5C77B56D502B}" dt="2021-10-04T13:53:37.754" v="15" actId="6549"/>
        <pc:sldMkLst>
          <pc:docMk/>
          <pc:sldMk cId="4122774679" sldId="447"/>
        </pc:sldMkLst>
        <pc:spChg chg="mod">
          <ac:chgData name="Анастасия Коробецкая" userId="9fe37188-348c-49f0-8008-a466955ee907" providerId="ADAL" clId="{C19DC108-A69F-418B-8192-5C77B56D502B}" dt="2021-10-04T13:51:52.903" v="10" actId="20577"/>
          <ac:spMkLst>
            <pc:docMk/>
            <pc:sldMk cId="4122774679" sldId="447"/>
            <ac:spMk id="3" creationId="{73EE11E3-F665-4FDB-87E7-B8889E94E182}"/>
          </ac:spMkLst>
        </pc:spChg>
        <pc:spChg chg="mod">
          <ac:chgData name="Анастасия Коробецкая" userId="9fe37188-348c-49f0-8008-a466955ee907" providerId="ADAL" clId="{C19DC108-A69F-418B-8192-5C77B56D502B}" dt="2021-10-04T13:53:37.754" v="15" actId="6549"/>
          <ac:spMkLst>
            <pc:docMk/>
            <pc:sldMk cId="4122774679" sldId="447"/>
            <ac:spMk id="9" creationId="{34865E08-2C73-489F-8F64-95EAB2D9728D}"/>
          </ac:spMkLst>
        </pc:spChg>
      </pc:sldChg>
    </pc:docChg>
  </pc:docChgLst>
  <pc:docChgLst>
    <pc:chgData name="sasha151299qwe" userId="S::sasha151299qwe_gmail.com#ext#@wzcloud.onmicrosoft.com::0404b010-93ea-4205-8e70-504eaece0a1d" providerId="AD" clId="Web-{4169C50F-9B32-4F54-86FE-A4305CD64745}"/>
    <pc:docChg chg="modSld">
      <pc:chgData name="sasha151299qwe" userId="S::sasha151299qwe_gmail.com#ext#@wzcloud.onmicrosoft.com::0404b010-93ea-4205-8e70-504eaece0a1d" providerId="AD" clId="Web-{4169C50F-9B32-4F54-86FE-A4305CD64745}" dt="2021-10-11T08:47:57.722" v="0" actId="1076"/>
      <pc:docMkLst>
        <pc:docMk/>
      </pc:docMkLst>
      <pc:sldChg chg="modSp">
        <pc:chgData name="sasha151299qwe" userId="S::sasha151299qwe_gmail.com#ext#@wzcloud.onmicrosoft.com::0404b010-93ea-4205-8e70-504eaece0a1d" providerId="AD" clId="Web-{4169C50F-9B32-4F54-86FE-A4305CD64745}" dt="2021-10-11T08:47:57.722" v="0" actId="1076"/>
        <pc:sldMkLst>
          <pc:docMk/>
          <pc:sldMk cId="0" sldId="432"/>
        </pc:sldMkLst>
        <pc:spChg chg="mod">
          <ac:chgData name="sasha151299qwe" userId="S::sasha151299qwe_gmail.com#ext#@wzcloud.onmicrosoft.com::0404b010-93ea-4205-8e70-504eaece0a1d" providerId="AD" clId="Web-{4169C50F-9B32-4F54-86FE-A4305CD64745}" dt="2021-10-11T08:47:57.722" v="0" actId="1076"/>
          <ac:spMkLst>
            <pc:docMk/>
            <pc:sldMk cId="0" sldId="432"/>
            <ac:spMk id="5" creationId="{00000000-0000-0000-0000-000000000000}"/>
          </ac:spMkLst>
        </pc:spChg>
      </pc:sldChg>
    </pc:docChg>
  </pc:docChgLst>
  <pc:docChgLst>
    <pc:chgData name="Анастасия Коробецкая" userId="9fe37188-348c-49f0-8008-a466955ee907" providerId="ADAL" clId="{BA8637A2-1669-406A-AD71-FB5243E925BF}"/>
    <pc:docChg chg="undo custSel addSld modSld modMainMaster addSection modSection">
      <pc:chgData name="Анастасия Коробецкая" userId="9fe37188-348c-49f0-8008-a466955ee907" providerId="ADAL" clId="{BA8637A2-1669-406A-AD71-FB5243E925BF}" dt="2021-07-07T14:38:17.416" v="1242" actId="20577"/>
      <pc:docMkLst>
        <pc:docMk/>
      </pc:docMkLst>
      <pc:sldChg chg="addSp modSp new mod">
        <pc:chgData name="Анастасия Коробецкая" userId="9fe37188-348c-49f0-8008-a466955ee907" providerId="ADAL" clId="{BA8637A2-1669-406A-AD71-FB5243E925BF}" dt="2021-07-07T14:20:29.742" v="676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BA8637A2-1669-406A-AD71-FB5243E925BF}" dt="2021-07-07T14:20:29.742" v="676" actId="20577"/>
          <ac:spMkLst>
            <pc:docMk/>
            <pc:sldMk cId="3365786003" sldId="256"/>
            <ac:spMk id="2" creationId="{44DE5DF9-D142-4B0E-9986-1C02D9B03444}"/>
          </ac:spMkLst>
        </pc:spChg>
        <pc:spChg chg="add mod">
          <ac:chgData name="Анастасия Коробецкая" userId="9fe37188-348c-49f0-8008-a466955ee907" providerId="ADAL" clId="{BA8637A2-1669-406A-AD71-FB5243E925BF}" dt="2021-07-07T14:19:56.892" v="663" actId="113"/>
          <ac:spMkLst>
            <pc:docMk/>
            <pc:sldMk cId="3365786003" sldId="256"/>
            <ac:spMk id="5" creationId="{BA5FDDC9-501E-4436-8304-49EBF35957FF}"/>
          </ac:spMkLst>
        </pc:spChg>
      </pc:sldChg>
      <pc:sldChg chg="addSp delSp modSp add mod modClrScheme chgLayout">
        <pc:chgData name="Анастасия Коробецкая" userId="9fe37188-348c-49f0-8008-a466955ee907" providerId="ADAL" clId="{BA8637A2-1669-406A-AD71-FB5243E925BF}" dt="2021-07-07T14:29:08.443" v="832" actId="700"/>
        <pc:sldMkLst>
          <pc:docMk/>
          <pc:sldMk cId="0" sldId="260"/>
        </pc:sldMkLst>
        <pc:spChg chg="mod ord">
          <ac:chgData name="Анастасия Коробецкая" userId="9fe37188-348c-49f0-8008-a466955ee907" providerId="ADAL" clId="{BA8637A2-1669-406A-AD71-FB5243E925BF}" dt="2021-07-07T14:29:08.443" v="832" actId="700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Анастасия Коробецкая" userId="9fe37188-348c-49f0-8008-a466955ee907" providerId="ADAL" clId="{BA8637A2-1669-406A-AD71-FB5243E925BF}" dt="2021-07-07T14:21:55.882" v="688"/>
          <ac:spMkLst>
            <pc:docMk/>
            <pc:sldMk cId="0" sldId="260"/>
            <ac:spMk id="3" creationId="{00000000-0000-0000-0000-000000000000}"/>
          </ac:spMkLst>
        </pc:spChg>
        <pc:spChg chg="mod ord">
          <ac:chgData name="Анастасия Коробецкая" userId="9fe37188-348c-49f0-8008-a466955ee907" providerId="ADAL" clId="{BA8637A2-1669-406A-AD71-FB5243E925BF}" dt="2021-07-07T14:29:08.443" v="832" actId="700"/>
          <ac:spMkLst>
            <pc:docMk/>
            <pc:sldMk cId="0" sldId="260"/>
            <ac:spMk id="4" creationId="{00000000-0000-0000-0000-000000000000}"/>
          </ac:spMkLst>
        </pc:spChg>
        <pc:spChg chg="add mod ord">
          <ac:chgData name="Анастасия Коробецкая" userId="9fe37188-348c-49f0-8008-a466955ee907" providerId="ADAL" clId="{BA8637A2-1669-406A-AD71-FB5243E925BF}" dt="2021-07-07T14:29:08.443" v="832" actId="700"/>
          <ac:spMkLst>
            <pc:docMk/>
            <pc:sldMk cId="0" sldId="260"/>
            <ac:spMk id="5" creationId="{04ED35C7-7753-4D73-97C7-7D6E79617F0D}"/>
          </ac:spMkLst>
        </pc:spChg>
      </pc:sldChg>
      <pc:sldChg chg="delSp modSp add mod">
        <pc:chgData name="Анастасия Коробецкая" userId="9fe37188-348c-49f0-8008-a466955ee907" providerId="ADAL" clId="{BA8637A2-1669-406A-AD71-FB5243E925BF}" dt="2021-07-07T14:28:26.479" v="829" actId="20577"/>
        <pc:sldMkLst>
          <pc:docMk/>
          <pc:sldMk cId="0" sldId="261"/>
        </pc:sldMkLst>
        <pc:spChg chg="mod">
          <ac:chgData name="Анастасия Коробецкая" userId="9fe37188-348c-49f0-8008-a466955ee907" providerId="ADAL" clId="{BA8637A2-1669-406A-AD71-FB5243E925BF}" dt="2021-07-07T14:26:38.968" v="753" actId="6549"/>
          <ac:spMkLst>
            <pc:docMk/>
            <pc:sldMk cId="0" sldId="261"/>
            <ac:spMk id="3" creationId="{00000000-0000-0000-0000-000000000000}"/>
          </ac:spMkLst>
        </pc:spChg>
        <pc:spChg chg="del mod">
          <ac:chgData name="Анастасия Коробецкая" userId="9fe37188-348c-49f0-8008-a466955ee907" providerId="ADAL" clId="{BA8637A2-1669-406A-AD71-FB5243E925BF}" dt="2021-07-07T14:26:02.304" v="742" actId="478"/>
          <ac:spMkLst>
            <pc:docMk/>
            <pc:sldMk cId="0" sldId="261"/>
            <ac:spMk id="5" creationId="{00000000-0000-0000-0000-000000000000}"/>
          </ac:spMkLst>
        </pc:spChg>
        <pc:spChg chg="del mod">
          <ac:chgData name="Анастасия Коробецкая" userId="9fe37188-348c-49f0-8008-a466955ee907" providerId="ADAL" clId="{BA8637A2-1669-406A-AD71-FB5243E925BF}" dt="2021-07-07T14:26:29.118" v="749" actId="478"/>
          <ac:spMkLst>
            <pc:docMk/>
            <pc:sldMk cId="0" sldId="261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BA8637A2-1669-406A-AD71-FB5243E925BF}" dt="2021-07-07T14:28:26.479" v="829" actId="20577"/>
          <ac:spMkLst>
            <pc:docMk/>
            <pc:sldMk cId="0" sldId="261"/>
            <ac:spMk id="7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BA8637A2-1669-406A-AD71-FB5243E925BF}" dt="2021-07-07T14:17:27.278" v="613" actId="20577"/>
        <pc:sldMkLst>
          <pc:docMk/>
          <pc:sldMk cId="0" sldId="296"/>
        </pc:sldMkLst>
        <pc:spChg chg="mod">
          <ac:chgData name="Анастасия Коробецкая" userId="9fe37188-348c-49f0-8008-a466955ee907" providerId="ADAL" clId="{BA8637A2-1669-406A-AD71-FB5243E925BF}" dt="2021-07-07T14:17:27.278" v="613" actId="20577"/>
          <ac:spMkLst>
            <pc:docMk/>
            <pc:sldMk cId="0" sldId="296"/>
            <ac:spMk id="4" creationId="{00000000-0000-0000-0000-000000000000}"/>
          </ac:spMkLst>
        </pc:spChg>
      </pc:sldChg>
      <pc:sldChg chg="modSp new mod">
        <pc:chgData name="Анастасия Коробецкая" userId="9fe37188-348c-49f0-8008-a466955ee907" providerId="ADAL" clId="{BA8637A2-1669-406A-AD71-FB5243E925BF}" dt="2021-07-07T14:29:35.047" v="868" actId="20577"/>
        <pc:sldMkLst>
          <pc:docMk/>
          <pc:sldMk cId="4125632050" sldId="297"/>
        </pc:sldMkLst>
        <pc:spChg chg="mod">
          <ac:chgData name="Анастасия Коробецкая" userId="9fe37188-348c-49f0-8008-a466955ee907" providerId="ADAL" clId="{BA8637A2-1669-406A-AD71-FB5243E925BF}" dt="2021-07-07T14:29:35.047" v="868" actId="20577"/>
          <ac:spMkLst>
            <pc:docMk/>
            <pc:sldMk cId="4125632050" sldId="297"/>
            <ac:spMk id="2" creationId="{B78BE859-1DEC-48CC-8071-D41CE5C204CE}"/>
          </ac:spMkLst>
        </pc:spChg>
      </pc:sldChg>
      <pc:sldChg chg="modSp new mod">
        <pc:chgData name="Анастасия Коробецкая" userId="9fe37188-348c-49f0-8008-a466955ee907" providerId="ADAL" clId="{BA8637A2-1669-406A-AD71-FB5243E925BF}" dt="2021-07-07T14:38:17.416" v="1242" actId="20577"/>
        <pc:sldMkLst>
          <pc:docMk/>
          <pc:sldMk cId="263529848" sldId="298"/>
        </pc:sldMkLst>
        <pc:spChg chg="mod">
          <ac:chgData name="Анастасия Коробецкая" userId="9fe37188-348c-49f0-8008-a466955ee907" providerId="ADAL" clId="{BA8637A2-1669-406A-AD71-FB5243E925BF}" dt="2021-07-07T14:32:27.631" v="892" actId="20577"/>
          <ac:spMkLst>
            <pc:docMk/>
            <pc:sldMk cId="263529848" sldId="298"/>
            <ac:spMk id="2" creationId="{A58F9398-9B97-4F0E-8FB2-5348328374E5}"/>
          </ac:spMkLst>
        </pc:spChg>
        <pc:spChg chg="mod">
          <ac:chgData name="Анастасия Коробецкая" userId="9fe37188-348c-49f0-8008-a466955ee907" providerId="ADAL" clId="{BA8637A2-1669-406A-AD71-FB5243E925BF}" dt="2021-07-07T14:38:17.416" v="1242" actId="20577"/>
          <ac:spMkLst>
            <pc:docMk/>
            <pc:sldMk cId="263529848" sldId="298"/>
            <ac:spMk id="3" creationId="{2D262473-82CE-4719-B00B-CECF27A3C58B}"/>
          </ac:spMkLst>
        </pc:spChg>
      </pc:sldChg>
      <pc:sldMasterChg chg="addSp delSp modSp mod modSldLayout">
        <pc:chgData name="Анастасия Коробецкая" userId="9fe37188-348c-49f0-8008-a466955ee907" providerId="ADAL" clId="{BA8637A2-1669-406A-AD71-FB5243E925BF}" dt="2021-07-07T14:19:08.038" v="646" actId="14100"/>
        <pc:sldMasterMkLst>
          <pc:docMk/>
          <pc:sldMasterMk cId="1800611566" sldId="2147483648"/>
        </pc:sldMasterMkLst>
        <pc:spChg chg="mod">
          <ac:chgData name="Анастасия Коробецкая" userId="9fe37188-348c-49f0-8008-a466955ee907" providerId="ADAL" clId="{BA8637A2-1669-406A-AD71-FB5243E925BF}" dt="2021-07-07T14:16:12.232" v="553" actId="404"/>
          <ac:spMkLst>
            <pc:docMk/>
            <pc:sldMasterMk cId="1800611566" sldId="2147483648"/>
            <ac:spMk id="2" creationId="{92596063-B258-4271-9DC9-BCEB700056A6}"/>
          </ac:spMkLst>
        </pc:spChg>
        <pc:spChg chg="mod">
          <ac:chgData name="Анастасия Коробецкая" userId="9fe37188-348c-49f0-8008-a466955ee907" providerId="ADAL" clId="{BA8637A2-1669-406A-AD71-FB5243E925BF}" dt="2021-07-07T14:02:53.557" v="11" actId="14100"/>
          <ac:spMkLst>
            <pc:docMk/>
            <pc:sldMasterMk cId="1800611566" sldId="2147483648"/>
            <ac:spMk id="3" creationId="{44A5AE59-9F00-4670-9AE3-A90D8A9E4619}"/>
          </ac:spMkLst>
        </pc:spChg>
        <pc:spChg chg="mod">
          <ac:chgData name="Анастасия Коробецкая" userId="9fe37188-348c-49f0-8008-a466955ee907" providerId="ADAL" clId="{BA8637A2-1669-406A-AD71-FB5243E925BF}" dt="2021-07-07T14:03:29.644" v="29" actId="14100"/>
          <ac:spMkLst>
            <pc:docMk/>
            <pc:sldMasterMk cId="1800611566" sldId="2147483648"/>
            <ac:spMk id="4" creationId="{E2628857-203B-4A78-A794-F2A423E9C688}"/>
          </ac:spMkLst>
        </pc:spChg>
        <pc:spChg chg="mod">
          <ac:chgData name="Анастасия Коробецкая" userId="9fe37188-348c-49f0-8008-a466955ee907" providerId="ADAL" clId="{BA8637A2-1669-406A-AD71-FB5243E925BF}" dt="2021-07-07T14:03:36.845" v="32" actId="114"/>
          <ac:spMkLst>
            <pc:docMk/>
            <pc:sldMasterMk cId="1800611566" sldId="2147483648"/>
            <ac:spMk id="5" creationId="{D0B96B48-A1AB-4421-B679-ABD8A486BA95}"/>
          </ac:spMkLst>
        </pc:spChg>
        <pc:spChg chg="mod">
          <ac:chgData name="Анастасия Коробецкая" userId="9fe37188-348c-49f0-8008-a466955ee907" providerId="ADAL" clId="{BA8637A2-1669-406A-AD71-FB5243E925BF}" dt="2021-07-07T14:03:15.509" v="23" actId="1076"/>
          <ac:spMkLst>
            <pc:docMk/>
            <pc:sldMasterMk cId="1800611566" sldId="2147483648"/>
            <ac:spMk id="6" creationId="{7188C587-41DB-4AEB-A891-68B2913ECB62}"/>
          </ac:spMkLst>
        </pc:spChg>
        <pc:spChg chg="add del mod">
          <ac:chgData name="Анастасия Коробецкая" userId="9fe37188-348c-49f0-8008-a466955ee907" providerId="ADAL" clId="{BA8637A2-1669-406A-AD71-FB5243E925BF}" dt="2021-07-07T14:11:51.912" v="380" actId="478"/>
          <ac:spMkLst>
            <pc:docMk/>
            <pc:sldMasterMk cId="1800611566" sldId="2147483648"/>
            <ac:spMk id="7" creationId="{31651604-6B57-4F2C-AE50-30EB7E7343D7}"/>
          </ac:spMkLst>
        </pc:spChg>
        <pc:spChg chg="add mod">
          <ac:chgData name="Анастасия Коробецкая" userId="9fe37188-348c-49f0-8008-a466955ee907" providerId="ADAL" clId="{BA8637A2-1669-406A-AD71-FB5243E925BF}" dt="2021-07-07T14:13:08.414" v="549" actId="14100"/>
          <ac:spMkLst>
            <pc:docMk/>
            <pc:sldMasterMk cId="1800611566" sldId="2147483648"/>
            <ac:spMk id="8" creationId="{CB34B422-C77F-4D6A-95AE-D3B530382320}"/>
          </ac:spMkLst>
        </pc:spChg>
        <pc:spChg chg="add del mod">
          <ac:chgData name="Анастасия Коробецкая" userId="9fe37188-348c-49f0-8008-a466955ee907" providerId="ADAL" clId="{BA8637A2-1669-406A-AD71-FB5243E925BF}" dt="2021-07-07T14:11:52.751" v="381" actId="478"/>
          <ac:spMkLst>
            <pc:docMk/>
            <pc:sldMasterMk cId="1800611566" sldId="2147483648"/>
            <ac:spMk id="9" creationId="{E05B5370-33C4-470B-9733-10674E7169F3}"/>
          </ac:spMkLst>
        </pc:spChg>
        <pc:sldLayoutChg chg="addSp modSp mod">
          <pc:chgData name="Анастасия Коробецкая" userId="9fe37188-348c-49f0-8008-a466955ee907" providerId="ADAL" clId="{BA8637A2-1669-406A-AD71-FB5243E925BF}" dt="2021-07-07T14:19:08.038" v="646" actId="14100"/>
          <pc:sldLayoutMkLst>
            <pc:docMk/>
            <pc:sldMasterMk cId="1800611566" sldId="2147483648"/>
            <pc:sldLayoutMk cId="3141919196" sldId="2147483649"/>
          </pc:sldLayoutMkLst>
          <pc:spChg chg="mod">
            <ac:chgData name="Анастасия Коробецкая" userId="9fe37188-348c-49f0-8008-a466955ee907" providerId="ADAL" clId="{BA8637A2-1669-406A-AD71-FB5243E925BF}" dt="2021-07-07T14:19:08.038" v="646" actId="14100"/>
            <ac:spMkLst>
              <pc:docMk/>
              <pc:sldMasterMk cId="1800611566" sldId="2147483648"/>
              <pc:sldLayoutMk cId="3141919196" sldId="2147483649"/>
              <ac:spMk id="2" creationId="{D8FF4514-4258-40E4-9E45-807EE3971C0F}"/>
            </ac:spMkLst>
          </pc:spChg>
          <pc:spChg chg="mod">
            <ac:chgData name="Анастасия Коробецкая" userId="9fe37188-348c-49f0-8008-a466955ee907" providerId="ADAL" clId="{BA8637A2-1669-406A-AD71-FB5243E925BF}" dt="2021-07-07T14:19:04.974" v="645" actId="14100"/>
            <ac:spMkLst>
              <pc:docMk/>
              <pc:sldMasterMk cId="1800611566" sldId="2147483648"/>
              <pc:sldLayoutMk cId="3141919196" sldId="2147483649"/>
              <ac:spMk id="3" creationId="{1824524F-0D2A-4FE2-9E55-877ACCEC0C48}"/>
            </ac:spMkLst>
          </pc:spChg>
          <pc:picChg chg="add mod">
            <ac:chgData name="Анастасия Коробецкая" userId="9fe37188-348c-49f0-8008-a466955ee907" providerId="ADAL" clId="{BA8637A2-1669-406A-AD71-FB5243E925BF}" dt="2021-07-07T13:59:57.061" v="7" actId="1076"/>
            <ac:picMkLst>
              <pc:docMk/>
              <pc:sldMasterMk cId="1800611566" sldId="2147483648"/>
              <pc:sldLayoutMk cId="3141919196" sldId="2147483649"/>
              <ac:picMk id="1026" creationId="{EE8FECDA-74C0-4D01-8A49-5AFFDA07350B}"/>
            </ac:picMkLst>
          </pc:picChg>
        </pc:sldLayoutChg>
      </pc:sldMasterChg>
    </pc:docChg>
  </pc:docChgLst>
  <pc:docChgLst>
    <pc:chgData name="4everyongg" userId="S::4everyongg_mail.ru#ext#@wzcloud.onmicrosoft.com::42272829-2fc6-4776-928c-1d03e7703437" providerId="AD" clId="Web-{6ABB4D19-1BDD-4331-A1D3-AC10876C7745}"/>
    <pc:docChg chg="modSld">
      <pc:chgData name="4everyongg" userId="S::4everyongg_mail.ru#ext#@wzcloud.onmicrosoft.com::42272829-2fc6-4776-928c-1d03e7703437" providerId="AD" clId="Web-{6ABB4D19-1BDD-4331-A1D3-AC10876C7745}" dt="2021-10-07T00:47:03.258" v="5" actId="1076"/>
      <pc:docMkLst>
        <pc:docMk/>
      </pc:docMkLst>
      <pc:sldChg chg="modSp">
        <pc:chgData name="4everyongg" userId="S::4everyongg_mail.ru#ext#@wzcloud.onmicrosoft.com::42272829-2fc6-4776-928c-1d03e7703437" providerId="AD" clId="Web-{6ABB4D19-1BDD-4331-A1D3-AC10876C7745}" dt="2021-10-07T00:47:03.258" v="5" actId="1076"/>
        <pc:sldMkLst>
          <pc:docMk/>
          <pc:sldMk cId="0" sldId="432"/>
        </pc:sldMkLst>
        <pc:spChg chg="mod">
          <ac:chgData name="4everyongg" userId="S::4everyongg_mail.ru#ext#@wzcloud.onmicrosoft.com::42272829-2fc6-4776-928c-1d03e7703437" providerId="AD" clId="Web-{6ABB4D19-1BDD-4331-A1D3-AC10876C7745}" dt="2021-10-07T00:47:02.258" v="4" actId="1076"/>
          <ac:spMkLst>
            <pc:docMk/>
            <pc:sldMk cId="0" sldId="432"/>
            <ac:spMk id="4" creationId="{00000000-0000-0000-0000-000000000000}"/>
          </ac:spMkLst>
        </pc:spChg>
        <pc:spChg chg="mod">
          <ac:chgData name="4everyongg" userId="S::4everyongg_mail.ru#ext#@wzcloud.onmicrosoft.com::42272829-2fc6-4776-928c-1d03e7703437" providerId="AD" clId="Web-{6ABB4D19-1BDD-4331-A1D3-AC10876C7745}" dt="2021-10-07T00:47:03.258" v="5" actId="1076"/>
          <ac:spMkLst>
            <pc:docMk/>
            <pc:sldMk cId="0" sldId="432"/>
            <ac:spMk id="5" creationId="{00000000-0000-0000-0000-000000000000}"/>
          </ac:spMkLst>
        </pc:spChg>
      </pc:sldChg>
    </pc:docChg>
  </pc:docChgLst>
  <pc:docChgLst>
    <pc:chgData name="Анастасия Коробецкая" userId="9fe37188-348c-49f0-8008-a466955ee907" providerId="ADAL" clId="{ACFD0F23-A718-4F58-9FC3-10B0187925CF}"/>
    <pc:docChg chg="undo redo custSel addSld delSld modSld sldOrd modSection">
      <pc:chgData name="Анастасия Коробецкая" userId="9fe37188-348c-49f0-8008-a466955ee907" providerId="ADAL" clId="{ACFD0F23-A718-4F58-9FC3-10B0187925CF}" dt="2021-10-04T07:25:43.672" v="11304"/>
      <pc:docMkLst>
        <pc:docMk/>
      </pc:docMkLst>
      <pc:sldChg chg="modSp mod">
        <pc:chgData name="Анастасия Коробецкая" userId="9fe37188-348c-49f0-8008-a466955ee907" providerId="ADAL" clId="{ACFD0F23-A718-4F58-9FC3-10B0187925CF}" dt="2021-10-04T07:25:43.672" v="11304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ACFD0F23-A718-4F58-9FC3-10B0187925CF}" dt="2021-10-04T07:25:33.734" v="11303" actId="20578"/>
          <ac:spMkLst>
            <pc:docMk/>
            <pc:sldMk cId="3365786003" sldId="256"/>
            <ac:spMk id="2" creationId="{44DE5DF9-D142-4B0E-9986-1C02D9B03444}"/>
          </ac:spMkLst>
        </pc:spChg>
        <pc:spChg chg="mod">
          <ac:chgData name="Анастасия Коробецкая" userId="9fe37188-348c-49f0-8008-a466955ee907" providerId="ADAL" clId="{ACFD0F23-A718-4F58-9FC3-10B0187925CF}" dt="2021-10-04T07:25:43.672" v="11304"/>
          <ac:spMkLst>
            <pc:docMk/>
            <pc:sldMk cId="3365786003" sldId="256"/>
            <ac:spMk id="3" creationId="{55C7205E-9B97-463F-9152-9FAB818F02D0}"/>
          </ac:spMkLst>
        </pc:spChg>
      </pc:sldChg>
      <pc:sldChg chg="addSp modSp mod ord">
        <pc:chgData name="Анастасия Коробецкая" userId="9fe37188-348c-49f0-8008-a466955ee907" providerId="ADAL" clId="{ACFD0F23-A718-4F58-9FC3-10B0187925CF}" dt="2021-10-03T21:25:18.775" v="6872" actId="1076"/>
        <pc:sldMkLst>
          <pc:docMk/>
          <pc:sldMk cId="0" sldId="362"/>
        </pc:sldMkLst>
        <pc:spChg chg="mod">
          <ac:chgData name="Анастасия Коробецкая" userId="9fe37188-348c-49f0-8008-a466955ee907" providerId="ADAL" clId="{ACFD0F23-A718-4F58-9FC3-10B0187925CF}" dt="2021-10-03T21:25:13.838" v="6870" actId="1076"/>
          <ac:spMkLst>
            <pc:docMk/>
            <pc:sldMk cId="0" sldId="362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CFD0F23-A718-4F58-9FC3-10B0187925CF}" dt="2021-10-03T21:25:16.069" v="6871" actId="1076"/>
          <ac:spMkLst>
            <pc:docMk/>
            <pc:sldMk cId="0" sldId="362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CFD0F23-A718-4F58-9FC3-10B0187925CF}" dt="2021-10-03T21:25:10.645" v="6869" actId="20577"/>
          <ac:spMkLst>
            <pc:docMk/>
            <pc:sldMk cId="0" sldId="362"/>
            <ac:spMk id="7" creationId="{A44C7F8F-27E7-48B6-9A6A-988144E4D801}"/>
          </ac:spMkLst>
        </pc:spChg>
        <pc:grpChg chg="add mod">
          <ac:chgData name="Анастасия Коробецкая" userId="9fe37188-348c-49f0-8008-a466955ee907" providerId="ADAL" clId="{ACFD0F23-A718-4F58-9FC3-10B0187925CF}" dt="2021-10-03T21:25:18.775" v="6872" actId="1076"/>
          <ac:grpSpMkLst>
            <pc:docMk/>
            <pc:sldMk cId="0" sldId="362"/>
            <ac:grpSpMk id="6" creationId="{2AA0C054-6AA7-453B-806C-BC3681D1CED6}"/>
          </ac:grpSpMkLst>
        </pc:grpChg>
        <pc:picChg chg="mod">
          <ac:chgData name="Анастасия Коробецкая" userId="9fe37188-348c-49f0-8008-a466955ee907" providerId="ADAL" clId="{ACFD0F23-A718-4F58-9FC3-10B0187925CF}" dt="2021-10-03T21:25:03.047" v="6857"/>
          <ac:picMkLst>
            <pc:docMk/>
            <pc:sldMk cId="0" sldId="362"/>
            <ac:picMk id="8" creationId="{78A559FB-5141-4FDE-9275-D5BC7A7AC9EA}"/>
          </ac:picMkLst>
        </pc:picChg>
      </pc:sldChg>
      <pc:sldChg chg="delSp modSp mod ord">
        <pc:chgData name="Анастасия Коробецкая" userId="9fe37188-348c-49f0-8008-a466955ee907" providerId="ADAL" clId="{ACFD0F23-A718-4F58-9FC3-10B0187925CF}" dt="2021-10-03T17:19:02.949" v="2248" actId="20577"/>
        <pc:sldMkLst>
          <pc:docMk/>
          <pc:sldMk cId="0" sldId="385"/>
        </pc:sldMkLst>
        <pc:spChg chg="del">
          <ac:chgData name="Анастасия Коробецкая" userId="9fe37188-348c-49f0-8008-a466955ee907" providerId="ADAL" clId="{ACFD0F23-A718-4F58-9FC3-10B0187925CF}" dt="2021-10-03T17:11:39.324" v="1884" actId="478"/>
          <ac:spMkLst>
            <pc:docMk/>
            <pc:sldMk cId="0" sldId="385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CFD0F23-A718-4F58-9FC3-10B0187925CF}" dt="2021-10-03T17:19:02.949" v="2248" actId="20577"/>
          <ac:spMkLst>
            <pc:docMk/>
            <pc:sldMk cId="0" sldId="385"/>
            <ac:spMk id="6" creationId="{00000000-0000-0000-0000-000000000000}"/>
          </ac:spMkLst>
        </pc:spChg>
      </pc:sldChg>
      <pc:sldChg chg="delSp modSp del mod ord">
        <pc:chgData name="Анастасия Коробецкая" userId="9fe37188-348c-49f0-8008-a466955ee907" providerId="ADAL" clId="{ACFD0F23-A718-4F58-9FC3-10B0187925CF}" dt="2021-10-03T13:24:02.957" v="546" actId="47"/>
        <pc:sldMkLst>
          <pc:docMk/>
          <pc:sldMk cId="0" sldId="388"/>
        </pc:sldMkLst>
        <pc:spChg chg="mod">
          <ac:chgData name="Анастасия Коробецкая" userId="9fe37188-348c-49f0-8008-a466955ee907" providerId="ADAL" clId="{ACFD0F23-A718-4F58-9FC3-10B0187925CF}" dt="2021-10-03T13:10:28.700" v="12" actId="403"/>
          <ac:spMkLst>
            <pc:docMk/>
            <pc:sldMk cId="0" sldId="388"/>
            <ac:spMk id="5" creationId="{00000000-0000-0000-0000-000000000000}"/>
          </ac:spMkLst>
        </pc:spChg>
        <pc:spChg chg="del mod">
          <ac:chgData name="Анастасия Коробецкая" userId="9fe37188-348c-49f0-8008-a466955ee907" providerId="ADAL" clId="{ACFD0F23-A718-4F58-9FC3-10B0187925CF}" dt="2021-10-03T13:21:31.590" v="428" actId="21"/>
          <ac:spMkLst>
            <pc:docMk/>
            <pc:sldMk cId="0" sldId="388"/>
            <ac:spMk id="6" creationId="{00000000-0000-0000-0000-000000000000}"/>
          </ac:spMkLst>
        </pc:spChg>
        <pc:spChg chg="del mod">
          <ac:chgData name="Анастасия Коробецкая" userId="9fe37188-348c-49f0-8008-a466955ee907" providerId="ADAL" clId="{ACFD0F23-A718-4F58-9FC3-10B0187925CF}" dt="2021-10-03T13:22:26.221" v="464"/>
          <ac:spMkLst>
            <pc:docMk/>
            <pc:sldMk cId="0" sldId="388"/>
            <ac:spMk id="7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ACFD0F23-A718-4F58-9FC3-10B0187925CF}" dt="2021-10-03T13:27:05.473" v="701" actId="1076"/>
        <pc:sldMkLst>
          <pc:docMk/>
          <pc:sldMk cId="0" sldId="390"/>
        </pc:sldMkLst>
        <pc:spChg chg="mod">
          <ac:chgData name="Анастасия Коробецкая" userId="9fe37188-348c-49f0-8008-a466955ee907" providerId="ADAL" clId="{ACFD0F23-A718-4F58-9FC3-10B0187925CF}" dt="2021-10-03T13:26:36.951" v="693" actId="20577"/>
          <ac:spMkLst>
            <pc:docMk/>
            <pc:sldMk cId="0" sldId="390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CFD0F23-A718-4F58-9FC3-10B0187925CF}" dt="2021-10-03T13:26:30.568" v="680" actId="1076"/>
          <ac:spMkLst>
            <pc:docMk/>
            <pc:sldMk cId="0" sldId="390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CFD0F23-A718-4F58-9FC3-10B0187925CF}" dt="2021-10-03T13:27:05.473" v="701" actId="1076"/>
          <ac:spMkLst>
            <pc:docMk/>
            <pc:sldMk cId="0" sldId="390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ACFD0F23-A718-4F58-9FC3-10B0187925CF}" dt="2021-10-03T13:27:01.719" v="700" actId="1076"/>
          <ac:spMkLst>
            <pc:docMk/>
            <pc:sldMk cId="0" sldId="390"/>
            <ac:spMk id="7" creationId="{00000000-0000-0000-0000-000000000000}"/>
          </ac:spMkLst>
        </pc:spChg>
        <pc:spChg chg="mod">
          <ac:chgData name="Анастасия Коробецкая" userId="9fe37188-348c-49f0-8008-a466955ee907" providerId="ADAL" clId="{ACFD0F23-A718-4F58-9FC3-10B0187925CF}" dt="2021-10-03T13:26:58.289" v="699" actId="20577"/>
          <ac:spMkLst>
            <pc:docMk/>
            <pc:sldMk cId="0" sldId="390"/>
            <ac:spMk id="9" creationId="{00000000-0000-0000-0000-000000000000}"/>
          </ac:spMkLst>
        </pc:spChg>
        <pc:spChg chg="mod">
          <ac:chgData name="Анастасия Коробецкая" userId="9fe37188-348c-49f0-8008-a466955ee907" providerId="ADAL" clId="{ACFD0F23-A718-4F58-9FC3-10B0187925CF}" dt="2021-10-03T13:26:50.807" v="697" actId="20577"/>
          <ac:spMkLst>
            <pc:docMk/>
            <pc:sldMk cId="0" sldId="390"/>
            <ac:spMk id="10" creationId="{00000000-0000-0000-0000-000000000000}"/>
          </ac:spMkLst>
        </pc:spChg>
      </pc:sldChg>
      <pc:sldChg chg="modSp del mod ord">
        <pc:chgData name="Анастасия Коробецкая" userId="9fe37188-348c-49f0-8008-a466955ee907" providerId="ADAL" clId="{ACFD0F23-A718-4F58-9FC3-10B0187925CF}" dt="2021-10-03T13:34:41.179" v="1123" actId="47"/>
        <pc:sldMkLst>
          <pc:docMk/>
          <pc:sldMk cId="0" sldId="391"/>
        </pc:sldMkLst>
        <pc:spChg chg="mod">
          <ac:chgData name="Анастасия Коробецкая" userId="9fe37188-348c-49f0-8008-a466955ee907" providerId="ADAL" clId="{ACFD0F23-A718-4F58-9FC3-10B0187925CF}" dt="2021-10-03T13:33:53.561" v="1112" actId="6549"/>
          <ac:spMkLst>
            <pc:docMk/>
            <pc:sldMk cId="0" sldId="391"/>
            <ac:spMk id="5" creationId="{00000000-0000-0000-0000-000000000000}"/>
          </ac:spMkLst>
        </pc:spChg>
      </pc:sldChg>
      <pc:sldChg chg="addSp modSp mod">
        <pc:chgData name="Анастасия Коробецкая" userId="9fe37188-348c-49f0-8008-a466955ee907" providerId="ADAL" clId="{ACFD0F23-A718-4F58-9FC3-10B0187925CF}" dt="2021-10-03T21:31:22.117" v="6959" actId="14100"/>
        <pc:sldMkLst>
          <pc:docMk/>
          <pc:sldMk cId="3361454706" sldId="395"/>
        </pc:sldMkLst>
        <pc:spChg chg="mod">
          <ac:chgData name="Анастасия Коробецкая" userId="9fe37188-348c-49f0-8008-a466955ee907" providerId="ADAL" clId="{ACFD0F23-A718-4F58-9FC3-10B0187925CF}" dt="2021-10-03T21:31:04.318" v="6954" actId="20577"/>
          <ac:spMkLst>
            <pc:docMk/>
            <pc:sldMk cId="3361454706" sldId="395"/>
            <ac:spMk id="3" creationId="{52898191-C48C-4CB8-A91B-23C0E2B2FA01}"/>
          </ac:spMkLst>
        </pc:spChg>
        <pc:picChg chg="add mod">
          <ac:chgData name="Анастасия Коробецкая" userId="9fe37188-348c-49f0-8008-a466955ee907" providerId="ADAL" clId="{ACFD0F23-A718-4F58-9FC3-10B0187925CF}" dt="2021-10-03T21:31:22.117" v="6959" actId="14100"/>
          <ac:picMkLst>
            <pc:docMk/>
            <pc:sldMk cId="3361454706" sldId="395"/>
            <ac:picMk id="5" creationId="{C6EBECDD-B5A0-4611-B303-D90EFFB1C793}"/>
          </ac:picMkLst>
        </pc:picChg>
        <pc:picChg chg="add mod">
          <ac:chgData name="Анастасия Коробецкая" userId="9fe37188-348c-49f0-8008-a466955ee907" providerId="ADAL" clId="{ACFD0F23-A718-4F58-9FC3-10B0187925CF}" dt="2021-10-03T21:30:43.814" v="6953" actId="1076"/>
          <ac:picMkLst>
            <pc:docMk/>
            <pc:sldMk cId="3361454706" sldId="395"/>
            <ac:picMk id="7" creationId="{701AA39A-4D29-4D30-A4E4-26DF16C5527F}"/>
          </ac:picMkLst>
        </pc:picChg>
        <pc:picChg chg="add mod">
          <ac:chgData name="Анастасия Коробецкая" userId="9fe37188-348c-49f0-8008-a466955ee907" providerId="ADAL" clId="{ACFD0F23-A718-4F58-9FC3-10B0187925CF}" dt="2021-10-03T21:31:10.862" v="6957" actId="14100"/>
          <ac:picMkLst>
            <pc:docMk/>
            <pc:sldMk cId="3361454706" sldId="395"/>
            <ac:picMk id="9" creationId="{547D1EDC-208F-48CA-A415-0DC99752B8E5}"/>
          </ac:picMkLst>
        </pc:picChg>
      </pc:sldChg>
      <pc:sldChg chg="del">
        <pc:chgData name="Анастасия Коробецкая" userId="9fe37188-348c-49f0-8008-a466955ee907" providerId="ADAL" clId="{ACFD0F23-A718-4F58-9FC3-10B0187925CF}" dt="2021-10-03T21:36:11.784" v="7435" actId="47"/>
        <pc:sldMkLst>
          <pc:docMk/>
          <pc:sldMk cId="0" sldId="396"/>
        </pc:sldMkLst>
      </pc:sldChg>
      <pc:sldChg chg="addSp delSp modSp mod ord">
        <pc:chgData name="Анастасия Коробецкая" userId="9fe37188-348c-49f0-8008-a466955ee907" providerId="ADAL" clId="{ACFD0F23-A718-4F58-9FC3-10B0187925CF}" dt="2021-10-04T07:23:48.473" v="11299" actId="1076"/>
        <pc:sldMkLst>
          <pc:docMk/>
          <pc:sldMk cId="204350628" sldId="399"/>
        </pc:sldMkLst>
        <pc:spChg chg="mod">
          <ac:chgData name="Анастасия Коробецкая" userId="9fe37188-348c-49f0-8008-a466955ee907" providerId="ADAL" clId="{ACFD0F23-A718-4F58-9FC3-10B0187925CF}" dt="2021-10-04T07:23:03.002" v="11282" actId="6549"/>
          <ac:spMkLst>
            <pc:docMk/>
            <pc:sldMk cId="204350628" sldId="399"/>
            <ac:spMk id="3" creationId="{F4CCBE59-0547-48CF-92D6-0CD8B0AAABC5}"/>
          </ac:spMkLst>
        </pc:spChg>
        <pc:spChg chg="add mod">
          <ac:chgData name="Анастасия Коробецкая" userId="9fe37188-348c-49f0-8008-a466955ee907" providerId="ADAL" clId="{ACFD0F23-A718-4F58-9FC3-10B0187925CF}" dt="2021-10-04T07:23:35.257" v="11291" actId="1076"/>
          <ac:spMkLst>
            <pc:docMk/>
            <pc:sldMk cId="204350628" sldId="399"/>
            <ac:spMk id="9" creationId="{B30F964E-A9DC-49FF-84B8-A8C94B5D4EDB}"/>
          </ac:spMkLst>
        </pc:spChg>
        <pc:spChg chg="add mod">
          <ac:chgData name="Анастасия Коробецкая" userId="9fe37188-348c-49f0-8008-a466955ee907" providerId="ADAL" clId="{ACFD0F23-A718-4F58-9FC3-10B0187925CF}" dt="2021-10-04T07:23:48.473" v="11299" actId="1076"/>
          <ac:spMkLst>
            <pc:docMk/>
            <pc:sldMk cId="204350628" sldId="399"/>
            <ac:spMk id="10" creationId="{AA3F061A-5952-422A-A3AD-5EC033A2DE87}"/>
          </ac:spMkLst>
        </pc:spChg>
        <pc:picChg chg="add del mod">
          <ac:chgData name="Анастасия Коробецкая" userId="9fe37188-348c-49f0-8008-a466955ee907" providerId="ADAL" clId="{ACFD0F23-A718-4F58-9FC3-10B0187925CF}" dt="2021-10-04T07:22:33.850" v="11270" actId="478"/>
          <ac:picMkLst>
            <pc:docMk/>
            <pc:sldMk cId="204350628" sldId="399"/>
            <ac:picMk id="5" creationId="{EF5FC238-1D0A-4AC9-8B30-83EA98AA1F47}"/>
          </ac:picMkLst>
        </pc:picChg>
        <pc:picChg chg="add mod">
          <ac:chgData name="Анастасия Коробецкая" userId="9fe37188-348c-49f0-8008-a466955ee907" providerId="ADAL" clId="{ACFD0F23-A718-4F58-9FC3-10B0187925CF}" dt="2021-10-04T07:23:14.193" v="11285" actId="14100"/>
          <ac:picMkLst>
            <pc:docMk/>
            <pc:sldMk cId="204350628" sldId="399"/>
            <ac:picMk id="6" creationId="{7CBC8E25-E311-4CC1-920F-BF0BA2C155EA}"/>
          </ac:picMkLst>
        </pc:picChg>
        <pc:picChg chg="add mod">
          <ac:chgData name="Анастасия Коробецкая" userId="9fe37188-348c-49f0-8008-a466955ee907" providerId="ADAL" clId="{ACFD0F23-A718-4F58-9FC3-10B0187925CF}" dt="2021-10-04T07:23:19.393" v="11288" actId="14100"/>
          <ac:picMkLst>
            <pc:docMk/>
            <pc:sldMk cId="204350628" sldId="399"/>
            <ac:picMk id="8" creationId="{912A5349-5872-434D-A2AB-A4ECB88AF5D2}"/>
          </ac:picMkLst>
        </pc:picChg>
      </pc:sldChg>
      <pc:sldChg chg="modSp mod ord">
        <pc:chgData name="Анастасия Коробецкая" userId="9fe37188-348c-49f0-8008-a466955ee907" providerId="ADAL" clId="{ACFD0F23-A718-4F58-9FC3-10B0187925CF}" dt="2021-10-03T20:24:41.611" v="5389" actId="14100"/>
        <pc:sldMkLst>
          <pc:docMk/>
          <pc:sldMk cId="0" sldId="400"/>
        </pc:sldMkLst>
        <pc:spChg chg="mod">
          <ac:chgData name="Анастасия Коробецкая" userId="9fe37188-348c-49f0-8008-a466955ee907" providerId="ADAL" clId="{ACFD0F23-A718-4F58-9FC3-10B0187925CF}" dt="2021-10-03T20:24:41.611" v="5389" actId="14100"/>
          <ac:spMkLst>
            <pc:docMk/>
            <pc:sldMk cId="0" sldId="400"/>
            <ac:spMk id="5" creationId="{00000000-0000-0000-0000-000000000000}"/>
          </ac:spMkLst>
        </pc:spChg>
      </pc:sldChg>
      <pc:sldChg chg="modSp mod ord">
        <pc:chgData name="Анастасия Коробецкая" userId="9fe37188-348c-49f0-8008-a466955ee907" providerId="ADAL" clId="{ACFD0F23-A718-4F58-9FC3-10B0187925CF}" dt="2021-10-04T07:19:31.564" v="11256" actId="20577"/>
        <pc:sldMkLst>
          <pc:docMk/>
          <pc:sldMk cId="0" sldId="401"/>
        </pc:sldMkLst>
        <pc:spChg chg="mod">
          <ac:chgData name="Анастасия Коробецкая" userId="9fe37188-348c-49f0-8008-a466955ee907" providerId="ADAL" clId="{ACFD0F23-A718-4F58-9FC3-10B0187925CF}" dt="2021-10-03T20:25:08.688" v="5397" actId="20577"/>
          <ac:spMkLst>
            <pc:docMk/>
            <pc:sldMk cId="0" sldId="401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CFD0F23-A718-4F58-9FC3-10B0187925CF}" dt="2021-10-04T07:19:31.564" v="11256" actId="20577"/>
          <ac:spMkLst>
            <pc:docMk/>
            <pc:sldMk cId="0" sldId="401"/>
            <ac:spMk id="6" creationId="{00000000-0000-0000-0000-000000000000}"/>
          </ac:spMkLst>
        </pc:spChg>
      </pc:sldChg>
      <pc:sldChg chg="modSp mod">
        <pc:chgData name="Анастасия Коробецкая" userId="9fe37188-348c-49f0-8008-a466955ee907" providerId="ADAL" clId="{ACFD0F23-A718-4F58-9FC3-10B0187925CF}" dt="2021-10-04T05:51:47.726" v="8381" actId="20577"/>
        <pc:sldMkLst>
          <pc:docMk/>
          <pc:sldMk cId="4258650075" sldId="403"/>
        </pc:sldMkLst>
        <pc:spChg chg="mod">
          <ac:chgData name="Анастасия Коробецкая" userId="9fe37188-348c-49f0-8008-a466955ee907" providerId="ADAL" clId="{ACFD0F23-A718-4F58-9FC3-10B0187925CF}" dt="2021-10-04T05:51:47.726" v="8381" actId="20577"/>
          <ac:spMkLst>
            <pc:docMk/>
            <pc:sldMk cId="4258650075" sldId="403"/>
            <ac:spMk id="3" creationId="{CA947F17-7B54-4033-84FB-1981853FC430}"/>
          </ac:spMkLst>
        </pc:spChg>
      </pc:sldChg>
      <pc:sldChg chg="addSp modSp mod modClrScheme chgLayout">
        <pc:chgData name="Анастасия Коробецкая" userId="9fe37188-348c-49f0-8008-a466955ee907" providerId="ADAL" clId="{ACFD0F23-A718-4F58-9FC3-10B0187925CF}" dt="2021-10-04T06:12:34.579" v="10012" actId="20577"/>
        <pc:sldMkLst>
          <pc:docMk/>
          <pc:sldMk cId="1355838448" sldId="404"/>
        </pc:sldMkLst>
        <pc:spChg chg="mod ord">
          <ac:chgData name="Анастасия Коробецкая" userId="9fe37188-348c-49f0-8008-a466955ee907" providerId="ADAL" clId="{ACFD0F23-A718-4F58-9FC3-10B0187925CF}" dt="2021-10-03T21:41:24.401" v="7471" actId="700"/>
          <ac:spMkLst>
            <pc:docMk/>
            <pc:sldMk cId="1355838448" sldId="404"/>
            <ac:spMk id="2" creationId="{CEE69B57-74EC-4242-9199-5B6A3EEC451C}"/>
          </ac:spMkLst>
        </pc:spChg>
        <pc:spChg chg="add mod ord">
          <ac:chgData name="Анастасия Коробецкая" userId="9fe37188-348c-49f0-8008-a466955ee907" providerId="ADAL" clId="{ACFD0F23-A718-4F58-9FC3-10B0187925CF}" dt="2021-10-04T06:12:34.579" v="10012" actId="20577"/>
          <ac:spMkLst>
            <pc:docMk/>
            <pc:sldMk cId="1355838448" sldId="404"/>
            <ac:spMk id="3" creationId="{3048A6A6-82C6-4DE7-B01E-0313A64DEA9E}"/>
          </ac:spMkLst>
        </pc:spChg>
      </pc:sldChg>
      <pc:sldChg chg="addSp modSp mod modClrScheme chgLayout">
        <pc:chgData name="Анастасия Коробецкая" userId="9fe37188-348c-49f0-8008-a466955ee907" providerId="ADAL" clId="{ACFD0F23-A718-4F58-9FC3-10B0187925CF}" dt="2021-10-03T21:37:24.403" v="7470" actId="20577"/>
        <pc:sldMkLst>
          <pc:docMk/>
          <pc:sldMk cId="3996866925" sldId="406"/>
        </pc:sldMkLst>
        <pc:spChg chg="mod ord">
          <ac:chgData name="Анастасия Коробецкая" userId="9fe37188-348c-49f0-8008-a466955ee907" providerId="ADAL" clId="{ACFD0F23-A718-4F58-9FC3-10B0187925CF}" dt="2021-10-03T21:34:22.009" v="7196" actId="700"/>
          <ac:spMkLst>
            <pc:docMk/>
            <pc:sldMk cId="3996866925" sldId="406"/>
            <ac:spMk id="2" creationId="{6C22CCED-D45A-41ED-8A5D-609E14B77593}"/>
          </ac:spMkLst>
        </pc:spChg>
        <pc:spChg chg="add mod ord">
          <ac:chgData name="Анастасия Коробецкая" userId="9fe37188-348c-49f0-8008-a466955ee907" providerId="ADAL" clId="{ACFD0F23-A718-4F58-9FC3-10B0187925CF}" dt="2021-10-03T21:37:24.403" v="7470" actId="20577"/>
          <ac:spMkLst>
            <pc:docMk/>
            <pc:sldMk cId="3996866925" sldId="406"/>
            <ac:spMk id="3" creationId="{5240BCF9-AC27-489F-A6BC-8E6A6EC445F7}"/>
          </ac:spMkLst>
        </pc:spChg>
      </pc:sldChg>
      <pc:sldChg chg="del">
        <pc:chgData name="Анастасия Коробецкая" userId="9fe37188-348c-49f0-8008-a466955ee907" providerId="ADAL" clId="{ACFD0F23-A718-4F58-9FC3-10B0187925CF}" dt="2021-10-03T21:36:12.992" v="7436" actId="47"/>
        <pc:sldMkLst>
          <pc:docMk/>
          <pc:sldMk cId="2674453221" sldId="407"/>
        </pc:sldMkLst>
      </pc:sldChg>
      <pc:sldChg chg="del">
        <pc:chgData name="Анастасия Коробецкая" userId="9fe37188-348c-49f0-8008-a466955ee907" providerId="ADAL" clId="{ACFD0F23-A718-4F58-9FC3-10B0187925CF}" dt="2021-10-03T21:36:14.137" v="7437" actId="47"/>
        <pc:sldMkLst>
          <pc:docMk/>
          <pc:sldMk cId="4158954346" sldId="408"/>
        </pc:sldMkLst>
      </pc:sldChg>
      <pc:sldChg chg="del">
        <pc:chgData name="Анастасия Коробецкая" userId="9fe37188-348c-49f0-8008-a466955ee907" providerId="ADAL" clId="{ACFD0F23-A718-4F58-9FC3-10B0187925CF}" dt="2021-10-03T21:36:15.759" v="7438" actId="47"/>
        <pc:sldMkLst>
          <pc:docMk/>
          <pc:sldMk cId="517311289" sldId="409"/>
        </pc:sldMkLst>
      </pc:sldChg>
      <pc:sldChg chg="del">
        <pc:chgData name="Анастасия Коробецкая" userId="9fe37188-348c-49f0-8008-a466955ee907" providerId="ADAL" clId="{ACFD0F23-A718-4F58-9FC3-10B0187925CF}" dt="2021-10-04T06:02:46.842" v="9107" actId="47"/>
        <pc:sldMkLst>
          <pc:docMk/>
          <pc:sldMk cId="1299924659" sldId="410"/>
        </pc:sldMkLst>
      </pc:sldChg>
      <pc:sldChg chg="del">
        <pc:chgData name="Анастасия Коробецкая" userId="9fe37188-348c-49f0-8008-a466955ee907" providerId="ADAL" clId="{ACFD0F23-A718-4F58-9FC3-10B0187925CF}" dt="2021-10-04T05:57:55.038" v="8758" actId="47"/>
        <pc:sldMkLst>
          <pc:docMk/>
          <pc:sldMk cId="4153129226" sldId="411"/>
        </pc:sldMkLst>
      </pc:sldChg>
      <pc:sldChg chg="addSp modSp mod ord modClrScheme chgLayout">
        <pc:chgData name="Анастасия Коробецкая" userId="9fe37188-348c-49f0-8008-a466955ee907" providerId="ADAL" clId="{ACFD0F23-A718-4F58-9FC3-10B0187925CF}" dt="2021-10-04T06:06:47.605" v="9533" actId="20577"/>
        <pc:sldMkLst>
          <pc:docMk/>
          <pc:sldMk cId="1174666295" sldId="412"/>
        </pc:sldMkLst>
        <pc:spChg chg="mod ord">
          <ac:chgData name="Анастасия Коробецкая" userId="9fe37188-348c-49f0-8008-a466955ee907" providerId="ADAL" clId="{ACFD0F23-A718-4F58-9FC3-10B0187925CF}" dt="2021-10-04T06:03:10.472" v="9110" actId="700"/>
          <ac:spMkLst>
            <pc:docMk/>
            <pc:sldMk cId="1174666295" sldId="412"/>
            <ac:spMk id="2" creationId="{356C7B21-1DA4-48D8-9E31-5F8AF67240DD}"/>
          </ac:spMkLst>
        </pc:spChg>
        <pc:spChg chg="add mod ord">
          <ac:chgData name="Анастасия Коробецкая" userId="9fe37188-348c-49f0-8008-a466955ee907" providerId="ADAL" clId="{ACFD0F23-A718-4F58-9FC3-10B0187925CF}" dt="2021-10-04T06:06:47.605" v="9533" actId="20577"/>
          <ac:spMkLst>
            <pc:docMk/>
            <pc:sldMk cId="1174666295" sldId="412"/>
            <ac:spMk id="3" creationId="{A1986298-6B44-4AC0-913C-2DF0ECA29BC9}"/>
          </ac:spMkLst>
        </pc:spChg>
      </pc:sldChg>
      <pc:sldChg chg="addSp modSp mod">
        <pc:chgData name="Анастасия Коробецкая" userId="9fe37188-348c-49f0-8008-a466955ee907" providerId="ADAL" clId="{ACFD0F23-A718-4F58-9FC3-10B0187925CF}" dt="2021-10-04T05:44:55.969" v="7946" actId="20577"/>
        <pc:sldMkLst>
          <pc:docMk/>
          <pc:sldMk cId="1879799195" sldId="413"/>
        </pc:sldMkLst>
        <pc:spChg chg="mod">
          <ac:chgData name="Анастасия Коробецкая" userId="9fe37188-348c-49f0-8008-a466955ee907" providerId="ADAL" clId="{ACFD0F23-A718-4F58-9FC3-10B0187925CF}" dt="2021-10-04T05:44:55.969" v="7946" actId="20577"/>
          <ac:spMkLst>
            <pc:docMk/>
            <pc:sldMk cId="1879799195" sldId="413"/>
            <ac:spMk id="2" creationId="{213CDA79-69C7-45E7-BA6E-ACDF4499165E}"/>
          </ac:spMkLst>
        </pc:spChg>
        <pc:spChg chg="add mod">
          <ac:chgData name="Анастасия Коробецкая" userId="9fe37188-348c-49f0-8008-a466955ee907" providerId="ADAL" clId="{ACFD0F23-A718-4F58-9FC3-10B0187925CF}" dt="2021-10-03T21:48:20.388" v="7625" actId="1076"/>
          <ac:spMkLst>
            <pc:docMk/>
            <pc:sldMk cId="1879799195" sldId="413"/>
            <ac:spMk id="6" creationId="{EF739F10-0B37-4413-AB7C-D89FDF62481B}"/>
          </ac:spMkLst>
        </pc:spChg>
        <pc:picChg chg="add mod modCrop">
          <ac:chgData name="Анастасия Коробецкая" userId="9fe37188-348c-49f0-8008-a466955ee907" providerId="ADAL" clId="{ACFD0F23-A718-4F58-9FC3-10B0187925CF}" dt="2021-10-03T21:48:16.692" v="7624" actId="1076"/>
          <ac:picMkLst>
            <pc:docMk/>
            <pc:sldMk cId="1879799195" sldId="413"/>
            <ac:picMk id="4" creationId="{290F4AEE-A970-4445-864C-B9C509EBA3E2}"/>
          </ac:picMkLst>
        </pc:picChg>
      </pc:sldChg>
      <pc:sldChg chg="addSp modSp mod ord">
        <pc:chgData name="Анастасия Коробецкая" userId="9fe37188-348c-49f0-8008-a466955ee907" providerId="ADAL" clId="{ACFD0F23-A718-4F58-9FC3-10B0187925CF}" dt="2021-10-04T06:17:57.403" v="10083"/>
        <pc:sldMkLst>
          <pc:docMk/>
          <pc:sldMk cId="2447427030" sldId="414"/>
        </pc:sldMkLst>
        <pc:spChg chg="mod">
          <ac:chgData name="Анастасия Коробецкая" userId="9fe37188-348c-49f0-8008-a466955ee907" providerId="ADAL" clId="{ACFD0F23-A718-4F58-9FC3-10B0187925CF}" dt="2021-10-03T21:44:49.352" v="7616" actId="20577"/>
          <ac:spMkLst>
            <pc:docMk/>
            <pc:sldMk cId="2447427030" sldId="414"/>
            <ac:spMk id="2" creationId="{15F20D5A-71C4-4AF4-8296-9C93021966F0}"/>
          </ac:spMkLst>
        </pc:spChg>
        <pc:picChg chg="add mod">
          <ac:chgData name="Анастасия Коробецкая" userId="9fe37188-348c-49f0-8008-a466955ee907" providerId="ADAL" clId="{ACFD0F23-A718-4F58-9FC3-10B0187925CF}" dt="2021-10-03T22:02:32.321" v="7643" actId="1076"/>
          <ac:picMkLst>
            <pc:docMk/>
            <pc:sldMk cId="2447427030" sldId="414"/>
            <ac:picMk id="4" creationId="{A58A7C16-717B-4EF0-A4E9-65A5D2F2CE2A}"/>
          </ac:picMkLst>
        </pc:picChg>
      </pc:sldChg>
      <pc:sldChg chg="del">
        <pc:chgData name="Анастасия Коробецкая" userId="9fe37188-348c-49f0-8008-a466955ee907" providerId="ADAL" clId="{ACFD0F23-A718-4F58-9FC3-10B0187925CF}" dt="2021-10-03T21:45:03.834" v="7617" actId="47"/>
        <pc:sldMkLst>
          <pc:docMk/>
          <pc:sldMk cId="594286675" sldId="415"/>
        </pc:sldMkLst>
      </pc:sldChg>
      <pc:sldChg chg="del">
        <pc:chgData name="Анастасия Коробецкая" userId="9fe37188-348c-49f0-8008-a466955ee907" providerId="ADAL" clId="{ACFD0F23-A718-4F58-9FC3-10B0187925CF}" dt="2021-10-03T21:45:07.065" v="7618" actId="47"/>
        <pc:sldMkLst>
          <pc:docMk/>
          <pc:sldMk cId="1939376844" sldId="416"/>
        </pc:sldMkLst>
      </pc:sldChg>
      <pc:sldChg chg="addSp modSp mod modClrScheme chgLayout">
        <pc:chgData name="Анастасия Коробецкая" userId="9fe37188-348c-49f0-8008-a466955ee907" providerId="ADAL" clId="{ACFD0F23-A718-4F58-9FC3-10B0187925CF}" dt="2021-10-04T06:01:11.727" v="9106" actId="20577"/>
        <pc:sldMkLst>
          <pc:docMk/>
          <pc:sldMk cId="1866339748" sldId="417"/>
        </pc:sldMkLst>
        <pc:spChg chg="mod ord">
          <ac:chgData name="Анастасия Коробецкая" userId="9fe37188-348c-49f0-8008-a466955ee907" providerId="ADAL" clId="{ACFD0F23-A718-4F58-9FC3-10B0187925CF}" dt="2021-10-04T05:58:09.859" v="8759" actId="700"/>
          <ac:spMkLst>
            <pc:docMk/>
            <pc:sldMk cId="1866339748" sldId="417"/>
            <ac:spMk id="2" creationId="{CF225E87-7AC9-4C86-86F1-9720F9B53C87}"/>
          </ac:spMkLst>
        </pc:spChg>
        <pc:spChg chg="add mod ord">
          <ac:chgData name="Анастасия Коробецкая" userId="9fe37188-348c-49f0-8008-a466955ee907" providerId="ADAL" clId="{ACFD0F23-A718-4F58-9FC3-10B0187925CF}" dt="2021-10-04T06:01:11.727" v="9106" actId="20577"/>
          <ac:spMkLst>
            <pc:docMk/>
            <pc:sldMk cId="1866339748" sldId="417"/>
            <ac:spMk id="3" creationId="{B722310D-79AF-4BA0-A0E4-94225D6DFE0C}"/>
          </ac:spMkLst>
        </pc:spChg>
      </pc:sldChg>
      <pc:sldChg chg="del ord">
        <pc:chgData name="Анастасия Коробецкая" userId="9fe37188-348c-49f0-8008-a466955ee907" providerId="ADAL" clId="{ACFD0F23-A718-4F58-9FC3-10B0187925CF}" dt="2021-10-03T17:19:08.581" v="2249" actId="47"/>
        <pc:sldMkLst>
          <pc:docMk/>
          <pc:sldMk cId="3608643763" sldId="418"/>
        </pc:sldMkLst>
      </pc:sldChg>
      <pc:sldChg chg="addSp modSp mod ord">
        <pc:chgData name="Анастасия Коробецкая" userId="9fe37188-348c-49f0-8008-a466955ee907" providerId="ADAL" clId="{ACFD0F23-A718-4F58-9FC3-10B0187925CF}" dt="2021-10-03T13:27:39.539" v="704" actId="27636"/>
        <pc:sldMkLst>
          <pc:docMk/>
          <pc:sldMk cId="1127144068" sldId="420"/>
        </pc:sldMkLst>
        <pc:spChg chg="mod">
          <ac:chgData name="Анастасия Коробецкая" userId="9fe37188-348c-49f0-8008-a466955ee907" providerId="ADAL" clId="{ACFD0F23-A718-4F58-9FC3-10B0187925CF}" dt="2021-10-03T13:27:39.539" v="704" actId="27636"/>
          <ac:spMkLst>
            <pc:docMk/>
            <pc:sldMk cId="1127144068" sldId="420"/>
            <ac:spMk id="3" creationId="{E733A7AA-3C61-4C35-81D6-1091B3CE4095}"/>
          </ac:spMkLst>
        </pc:spChg>
        <pc:spChg chg="add mod">
          <ac:chgData name="Анастасия Коробецкая" userId="9fe37188-348c-49f0-8008-a466955ee907" providerId="ADAL" clId="{ACFD0F23-A718-4F58-9FC3-10B0187925CF}" dt="2021-10-03T13:23:33.673" v="510" actId="14100"/>
          <ac:spMkLst>
            <pc:docMk/>
            <pc:sldMk cId="1127144068" sldId="420"/>
            <ac:spMk id="4" creationId="{693EDDE3-6919-42B9-9FD5-1F423CDB69D2}"/>
          </ac:spMkLst>
        </pc:spChg>
        <pc:spChg chg="add mod">
          <ac:chgData name="Анастасия Коробецкая" userId="9fe37188-348c-49f0-8008-a466955ee907" providerId="ADAL" clId="{ACFD0F23-A718-4F58-9FC3-10B0187925CF}" dt="2021-10-03T13:23:47.072" v="514" actId="14100"/>
          <ac:spMkLst>
            <pc:docMk/>
            <pc:sldMk cId="1127144068" sldId="420"/>
            <ac:spMk id="6" creationId="{B6F115A2-17C9-496A-A111-0EEB775D76D2}"/>
          </ac:spMkLst>
        </pc:spChg>
        <pc:spChg chg="add mod">
          <ac:chgData name="Анастасия Коробецкая" userId="9fe37188-348c-49f0-8008-a466955ee907" providerId="ADAL" clId="{ACFD0F23-A718-4F58-9FC3-10B0187925CF}" dt="2021-10-03T13:25:37.997" v="637" actId="20577"/>
          <ac:spMkLst>
            <pc:docMk/>
            <pc:sldMk cId="1127144068" sldId="420"/>
            <ac:spMk id="7" creationId="{C2667EA0-1C8E-4DA1-8DE4-4A8E2115578E}"/>
          </ac:spMkLst>
        </pc:spChg>
        <pc:spChg chg="add mod">
          <ac:chgData name="Анастасия Коробецкая" userId="9fe37188-348c-49f0-8008-a466955ee907" providerId="ADAL" clId="{ACFD0F23-A718-4F58-9FC3-10B0187925CF}" dt="2021-10-03T13:24:00.944" v="545" actId="14100"/>
          <ac:spMkLst>
            <pc:docMk/>
            <pc:sldMk cId="1127144068" sldId="420"/>
            <ac:spMk id="8" creationId="{43BA0C8A-7BE6-4C0B-8E3C-E71C169AE20F}"/>
          </ac:spMkLst>
        </pc:spChg>
      </pc:sldChg>
      <pc:sldChg chg="addSp modSp mod ord modClrScheme chgLayout">
        <pc:chgData name="Анастасия Коробецкая" userId="9fe37188-348c-49f0-8008-a466955ee907" providerId="ADAL" clId="{ACFD0F23-A718-4F58-9FC3-10B0187925CF}" dt="2021-10-03T19:18:12.646" v="3449"/>
        <pc:sldMkLst>
          <pc:docMk/>
          <pc:sldMk cId="1110555110" sldId="421"/>
        </pc:sldMkLst>
        <pc:spChg chg="mod ord">
          <ac:chgData name="Анастасия Коробецкая" userId="9fe37188-348c-49f0-8008-a466955ee907" providerId="ADAL" clId="{ACFD0F23-A718-4F58-9FC3-10B0187925CF}" dt="2021-10-03T17:19:29.723" v="2250" actId="700"/>
          <ac:spMkLst>
            <pc:docMk/>
            <pc:sldMk cId="1110555110" sldId="421"/>
            <ac:spMk id="2" creationId="{0E19362F-B046-4B9A-BE98-566010AB52E1}"/>
          </ac:spMkLst>
        </pc:spChg>
        <pc:spChg chg="add mod ord">
          <ac:chgData name="Анастасия Коробецкая" userId="9fe37188-348c-49f0-8008-a466955ee907" providerId="ADAL" clId="{ACFD0F23-A718-4F58-9FC3-10B0187925CF}" dt="2021-10-03T17:45:11.778" v="2662" actId="6549"/>
          <ac:spMkLst>
            <pc:docMk/>
            <pc:sldMk cId="1110555110" sldId="421"/>
            <ac:spMk id="3" creationId="{8A703C88-BC6F-4DBB-97D6-6ED6F4BF7580}"/>
          </ac:spMkLst>
        </pc:spChg>
        <pc:spChg chg="add mod">
          <ac:chgData name="Анастасия Коробецкая" userId="9fe37188-348c-49f0-8008-a466955ee907" providerId="ADAL" clId="{ACFD0F23-A718-4F58-9FC3-10B0187925CF}" dt="2021-10-03T17:41:06.348" v="2659" actId="5793"/>
          <ac:spMkLst>
            <pc:docMk/>
            <pc:sldMk cId="1110555110" sldId="421"/>
            <ac:spMk id="5" creationId="{CEA83B07-EBBA-44C5-9975-D672457ED1D9}"/>
          </ac:spMkLst>
        </pc:spChg>
        <pc:spChg chg="add mod">
          <ac:chgData name="Анастасия Коробецкая" userId="9fe37188-348c-49f0-8008-a466955ee907" providerId="ADAL" clId="{ACFD0F23-A718-4F58-9FC3-10B0187925CF}" dt="2021-10-03T17:36:16.289" v="2639" actId="2711"/>
          <ac:spMkLst>
            <pc:docMk/>
            <pc:sldMk cId="1110555110" sldId="421"/>
            <ac:spMk id="7" creationId="{9B5D7707-DABC-41ED-BB47-F500A48A719C}"/>
          </ac:spMkLst>
        </pc:spChg>
        <pc:spChg chg="add mod">
          <ac:chgData name="Анастасия Коробецкая" userId="9fe37188-348c-49f0-8008-a466955ee907" providerId="ADAL" clId="{ACFD0F23-A718-4F58-9FC3-10B0187925CF}" dt="2021-10-03T17:36:41.686" v="2650" actId="1076"/>
          <ac:spMkLst>
            <pc:docMk/>
            <pc:sldMk cId="1110555110" sldId="421"/>
            <ac:spMk id="9" creationId="{5B8530CE-6176-48C5-B9A0-B01B33D338D5}"/>
          </ac:spMkLst>
        </pc:spChg>
        <pc:spChg chg="mod">
          <ac:chgData name="Анастасия Коробецкая" userId="9fe37188-348c-49f0-8008-a466955ee907" providerId="ADAL" clId="{ACFD0F23-A718-4F58-9FC3-10B0187925CF}" dt="2021-10-03T19:18:12.646" v="3449"/>
          <ac:spMkLst>
            <pc:docMk/>
            <pc:sldMk cId="1110555110" sldId="421"/>
            <ac:spMk id="11" creationId="{9432AF87-474A-418E-9271-A463AF3C1DC7}"/>
          </ac:spMkLst>
        </pc:spChg>
        <pc:grpChg chg="add mod">
          <ac:chgData name="Анастасия Коробецкая" userId="9fe37188-348c-49f0-8008-a466955ee907" providerId="ADAL" clId="{ACFD0F23-A718-4F58-9FC3-10B0187925CF}" dt="2021-10-03T19:17:57.532" v="3446" actId="1076"/>
          <ac:grpSpMkLst>
            <pc:docMk/>
            <pc:sldMk cId="1110555110" sldId="421"/>
            <ac:grpSpMk id="10" creationId="{658EBF44-BE92-42AB-9219-ABC46FB9E0F3}"/>
          </ac:grpSpMkLst>
        </pc:grpChg>
        <pc:picChg chg="mod">
          <ac:chgData name="Анастасия Коробецкая" userId="9fe37188-348c-49f0-8008-a466955ee907" providerId="ADAL" clId="{ACFD0F23-A718-4F58-9FC3-10B0187925CF}" dt="2021-10-03T19:17:55.655" v="3445"/>
          <ac:picMkLst>
            <pc:docMk/>
            <pc:sldMk cId="1110555110" sldId="421"/>
            <ac:picMk id="12" creationId="{6AC5DF8D-BA48-46A6-941E-00BB7A8FF532}"/>
          </ac:picMkLst>
        </pc:picChg>
      </pc:sldChg>
      <pc:sldChg chg="modSp mod ord">
        <pc:chgData name="Анастасия Коробецкая" userId="9fe37188-348c-49f0-8008-a466955ee907" providerId="ADAL" clId="{ACFD0F23-A718-4F58-9FC3-10B0187925CF}" dt="2021-10-04T06:53:13.808" v="10605"/>
        <pc:sldMkLst>
          <pc:docMk/>
          <pc:sldMk cId="3215312621" sldId="424"/>
        </pc:sldMkLst>
        <pc:spChg chg="mod">
          <ac:chgData name="Анастасия Коробецкая" userId="9fe37188-348c-49f0-8008-a466955ee907" providerId="ADAL" clId="{ACFD0F23-A718-4F58-9FC3-10B0187925CF}" dt="2021-10-03T19:30:23.119" v="4221" actId="20577"/>
          <ac:spMkLst>
            <pc:docMk/>
            <pc:sldMk cId="3215312621" sldId="424"/>
            <ac:spMk id="3" creationId="{CE3DB129-303A-4F04-B377-FF705CE6762A}"/>
          </ac:spMkLst>
        </pc:spChg>
      </pc:sldChg>
      <pc:sldChg chg="addSp delSp modSp mod ord modClrScheme chgLayout">
        <pc:chgData name="Анастасия Коробецкая" userId="9fe37188-348c-49f0-8008-a466955ee907" providerId="ADAL" clId="{ACFD0F23-A718-4F58-9FC3-10B0187925CF}" dt="2021-10-03T20:55:25.978" v="6781" actId="20577"/>
        <pc:sldMkLst>
          <pc:docMk/>
          <pc:sldMk cId="1477188658" sldId="428"/>
        </pc:sldMkLst>
        <pc:spChg chg="mod ord">
          <ac:chgData name="Анастасия Коробецкая" userId="9fe37188-348c-49f0-8008-a466955ee907" providerId="ADAL" clId="{ACFD0F23-A718-4F58-9FC3-10B0187925CF}" dt="2021-10-03T20:43:17.847" v="6259" actId="700"/>
          <ac:spMkLst>
            <pc:docMk/>
            <pc:sldMk cId="1477188658" sldId="428"/>
            <ac:spMk id="2" creationId="{F1D77D36-AF61-47E4-9923-48FC506A91D0}"/>
          </ac:spMkLst>
        </pc:spChg>
        <pc:spChg chg="add mod ord">
          <ac:chgData name="Анастасия Коробецкая" userId="9fe37188-348c-49f0-8008-a466955ee907" providerId="ADAL" clId="{ACFD0F23-A718-4F58-9FC3-10B0187925CF}" dt="2021-10-03T20:49:24.638" v="6722" actId="27636"/>
          <ac:spMkLst>
            <pc:docMk/>
            <pc:sldMk cId="1477188658" sldId="428"/>
            <ac:spMk id="3" creationId="{68BEECDC-5668-421C-813B-E3CD17463619}"/>
          </ac:spMkLst>
        </pc:spChg>
        <pc:spChg chg="add mod">
          <ac:chgData name="Анастасия Коробецкая" userId="9fe37188-348c-49f0-8008-a466955ee907" providerId="ADAL" clId="{ACFD0F23-A718-4F58-9FC3-10B0187925CF}" dt="2021-10-03T20:55:25.978" v="6781" actId="20577"/>
          <ac:spMkLst>
            <pc:docMk/>
            <pc:sldMk cId="1477188658" sldId="428"/>
            <ac:spMk id="5" creationId="{72DDC864-58FC-4AA9-8987-5681A1015D78}"/>
          </ac:spMkLst>
        </pc:spChg>
        <pc:spChg chg="add del">
          <ac:chgData name="Анастасия Коробецкая" userId="9fe37188-348c-49f0-8008-a466955ee907" providerId="ADAL" clId="{ACFD0F23-A718-4F58-9FC3-10B0187925CF}" dt="2021-10-03T20:48:14.578" v="6672"/>
          <ac:spMkLst>
            <pc:docMk/>
            <pc:sldMk cId="1477188658" sldId="428"/>
            <ac:spMk id="6" creationId="{79954A29-6484-40C0-B5B6-9EB7DCE5C1DB}"/>
          </ac:spMkLst>
        </pc:spChg>
      </pc:sldChg>
      <pc:sldChg chg="addSp delSp modSp mod ord">
        <pc:chgData name="Анастасия Коробецкая" userId="9fe37188-348c-49f0-8008-a466955ee907" providerId="ADAL" clId="{ACFD0F23-A718-4F58-9FC3-10B0187925CF}" dt="2021-10-03T20:16:02.750" v="4892" actId="313"/>
        <pc:sldMkLst>
          <pc:docMk/>
          <pc:sldMk cId="917785671" sldId="429"/>
        </pc:sldMkLst>
        <pc:spChg chg="mod">
          <ac:chgData name="Анастасия Коробецкая" userId="9fe37188-348c-49f0-8008-a466955ee907" providerId="ADAL" clId="{ACFD0F23-A718-4F58-9FC3-10B0187925CF}" dt="2021-10-03T20:00:35.905" v="4326" actId="20577"/>
          <ac:spMkLst>
            <pc:docMk/>
            <pc:sldMk cId="917785671" sldId="429"/>
            <ac:spMk id="2" creationId="{A623B1FF-864D-46E8-B87D-BACFD75423E3}"/>
          </ac:spMkLst>
        </pc:spChg>
        <pc:spChg chg="add mod">
          <ac:chgData name="Анастасия Коробецкая" userId="9fe37188-348c-49f0-8008-a466955ee907" providerId="ADAL" clId="{ACFD0F23-A718-4F58-9FC3-10B0187925CF}" dt="2021-10-03T20:05:55.702" v="4527" actId="1076"/>
          <ac:spMkLst>
            <pc:docMk/>
            <pc:sldMk cId="917785671" sldId="429"/>
            <ac:spMk id="4" creationId="{DCC84171-48D2-4590-AE12-8451B6201E38}"/>
          </ac:spMkLst>
        </pc:spChg>
        <pc:spChg chg="add mod">
          <ac:chgData name="Анастасия Коробецкая" userId="9fe37188-348c-49f0-8008-a466955ee907" providerId="ADAL" clId="{ACFD0F23-A718-4F58-9FC3-10B0187925CF}" dt="2021-10-03T20:15:33.837" v="4839" actId="1076"/>
          <ac:spMkLst>
            <pc:docMk/>
            <pc:sldMk cId="917785671" sldId="429"/>
            <ac:spMk id="5" creationId="{DF209A4B-0E17-4DB6-967E-7318CE047BAB}"/>
          </ac:spMkLst>
        </pc:spChg>
        <pc:spChg chg="add mod">
          <ac:chgData name="Анастасия Коробецкая" userId="9fe37188-348c-49f0-8008-a466955ee907" providerId="ADAL" clId="{ACFD0F23-A718-4F58-9FC3-10B0187925CF}" dt="2021-10-03T20:16:02.750" v="4892" actId="313"/>
          <ac:spMkLst>
            <pc:docMk/>
            <pc:sldMk cId="917785671" sldId="429"/>
            <ac:spMk id="6" creationId="{214ACCFC-5515-4486-ACBC-20B87B354297}"/>
          </ac:spMkLst>
        </pc:spChg>
        <pc:spChg chg="add mod">
          <ac:chgData name="Анастасия Коробецкая" userId="9fe37188-348c-49f0-8008-a466955ee907" providerId="ADAL" clId="{ACFD0F23-A718-4F58-9FC3-10B0187925CF}" dt="2021-10-03T20:15:10.822" v="4835" actId="313"/>
          <ac:spMkLst>
            <pc:docMk/>
            <pc:sldMk cId="917785671" sldId="429"/>
            <ac:spMk id="7" creationId="{966A7C75-9175-4845-907E-E981F1127EF5}"/>
          </ac:spMkLst>
        </pc:spChg>
        <pc:spChg chg="add del mod">
          <ac:chgData name="Анастасия Коробецкая" userId="9fe37188-348c-49f0-8008-a466955ee907" providerId="ADAL" clId="{ACFD0F23-A718-4F58-9FC3-10B0187925CF}" dt="2021-10-03T20:12:12.105" v="4733" actId="478"/>
          <ac:spMkLst>
            <pc:docMk/>
            <pc:sldMk cId="917785671" sldId="429"/>
            <ac:spMk id="8" creationId="{D5969D60-E990-449D-A474-F5D4121A5033}"/>
          </ac:spMkLst>
        </pc:spChg>
        <pc:spChg chg="add mod">
          <ac:chgData name="Анастасия Коробецкая" userId="9fe37188-348c-49f0-8008-a466955ee907" providerId="ADAL" clId="{ACFD0F23-A718-4F58-9FC3-10B0187925CF}" dt="2021-10-03T20:15:28.886" v="4837" actId="1076"/>
          <ac:spMkLst>
            <pc:docMk/>
            <pc:sldMk cId="917785671" sldId="429"/>
            <ac:spMk id="9" creationId="{D300CD07-3519-459A-A388-E6C1F50C0D1D}"/>
          </ac:spMkLst>
        </pc:spChg>
        <pc:graphicFrameChg chg="add del mod modGraphic">
          <ac:chgData name="Анастасия Коробецкая" userId="9fe37188-348c-49f0-8008-a466955ee907" providerId="ADAL" clId="{ACFD0F23-A718-4F58-9FC3-10B0187925CF}" dt="2021-10-03T20:02:00.173" v="4366" actId="478"/>
          <ac:graphicFrameMkLst>
            <pc:docMk/>
            <pc:sldMk cId="917785671" sldId="429"/>
            <ac:graphicFrameMk id="3" creationId="{8F743964-CE4B-46ED-931C-0D3FB638ACBF}"/>
          </ac:graphicFrameMkLst>
        </pc:graphicFrameChg>
      </pc:sldChg>
      <pc:sldChg chg="addSp delSp modSp mod ord">
        <pc:chgData name="Анастасия Коробецкая" userId="9fe37188-348c-49f0-8008-a466955ee907" providerId="ADAL" clId="{ACFD0F23-A718-4F58-9FC3-10B0187925CF}" dt="2021-10-03T20:33:13.911" v="5827" actId="20577"/>
        <pc:sldMkLst>
          <pc:docMk/>
          <pc:sldMk cId="0" sldId="430"/>
        </pc:sldMkLst>
        <pc:spChg chg="mod">
          <ac:chgData name="Анастасия Коробецкая" userId="9fe37188-348c-49f0-8008-a466955ee907" providerId="ADAL" clId="{ACFD0F23-A718-4F58-9FC3-10B0187925CF}" dt="2021-10-03T20:33:06.992" v="5826" actId="20577"/>
          <ac:spMkLst>
            <pc:docMk/>
            <pc:sldMk cId="0" sldId="430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CFD0F23-A718-4F58-9FC3-10B0187925CF}" dt="2021-10-03T20:33:13.911" v="5827" actId="20577"/>
          <ac:spMkLst>
            <pc:docMk/>
            <pc:sldMk cId="0" sldId="430"/>
            <ac:spMk id="5" creationId="{00000000-0000-0000-0000-000000000000}"/>
          </ac:spMkLst>
        </pc:spChg>
        <pc:spChg chg="add del">
          <ac:chgData name="Анастасия Коробецкая" userId="9fe37188-348c-49f0-8008-a466955ee907" providerId="ADAL" clId="{ACFD0F23-A718-4F58-9FC3-10B0187925CF}" dt="2021-10-03T20:27:04.276" v="5475"/>
          <ac:spMkLst>
            <pc:docMk/>
            <pc:sldMk cId="0" sldId="430"/>
            <ac:spMk id="6" creationId="{254F9357-368A-4E0F-B355-6E4C7A435792}"/>
          </ac:spMkLst>
        </pc:spChg>
        <pc:spChg chg="add del mod">
          <ac:chgData name="Анастасия Коробецкая" userId="9fe37188-348c-49f0-8008-a466955ee907" providerId="ADAL" clId="{ACFD0F23-A718-4F58-9FC3-10B0187925CF}" dt="2021-10-03T20:27:03.742" v="5474"/>
          <ac:spMkLst>
            <pc:docMk/>
            <pc:sldMk cId="0" sldId="430"/>
            <ac:spMk id="7" creationId="{AB6255DB-8499-4B8D-B0EA-C189F68312E6}"/>
          </ac:spMkLst>
        </pc:spChg>
      </pc:sldChg>
      <pc:sldChg chg="addSp modSp mod ord">
        <pc:chgData name="Анастасия Коробецкая" userId="9fe37188-348c-49f0-8008-a466955ee907" providerId="ADAL" clId="{ACFD0F23-A718-4F58-9FC3-10B0187925CF}" dt="2021-10-04T06:51:45.434" v="10566" actId="313"/>
        <pc:sldMkLst>
          <pc:docMk/>
          <pc:sldMk cId="0" sldId="431"/>
        </pc:sldMkLst>
        <pc:spChg chg="mod">
          <ac:chgData name="Анастасия Коробецкая" userId="9fe37188-348c-49f0-8008-a466955ee907" providerId="ADAL" clId="{ACFD0F23-A718-4F58-9FC3-10B0187925CF}" dt="2021-10-03T20:24:18.080" v="5384" actId="20577"/>
          <ac:spMkLst>
            <pc:docMk/>
            <pc:sldMk cId="0" sldId="431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CFD0F23-A718-4F58-9FC3-10B0187925CF}" dt="2021-10-03T20:24:20.876" v="5385" actId="20577"/>
          <ac:spMkLst>
            <pc:docMk/>
            <pc:sldMk cId="0" sldId="431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ACFD0F23-A718-4F58-9FC3-10B0187925CF}" dt="2021-10-03T20:24:09.461" v="5380" actId="1076"/>
          <ac:spMkLst>
            <pc:docMk/>
            <pc:sldMk cId="0" sldId="431"/>
            <ac:spMk id="7" creationId="{00000000-0000-0000-0000-000000000000}"/>
          </ac:spMkLst>
        </pc:spChg>
        <pc:spChg chg="mod">
          <ac:chgData name="Анастасия Коробецкая" userId="9fe37188-348c-49f0-8008-a466955ee907" providerId="ADAL" clId="{ACFD0F23-A718-4F58-9FC3-10B0187925CF}" dt="2021-10-03T20:24:09.461" v="5380" actId="1076"/>
          <ac:spMkLst>
            <pc:docMk/>
            <pc:sldMk cId="0" sldId="431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ACFD0F23-A718-4F58-9FC3-10B0187925CF}" dt="2021-10-03T20:23:48.231" v="5372" actId="403"/>
          <ac:spMkLst>
            <pc:docMk/>
            <pc:sldMk cId="0" sldId="431"/>
            <ac:spMk id="13" creationId="{00000000-0000-0000-0000-000000000000}"/>
          </ac:spMkLst>
        </pc:spChg>
        <pc:spChg chg="mod">
          <ac:chgData name="Анастасия Коробецкая" userId="9fe37188-348c-49f0-8008-a466955ee907" providerId="ADAL" clId="{ACFD0F23-A718-4F58-9FC3-10B0187925CF}" dt="2021-10-03T20:23:51.929" v="5374" actId="403"/>
          <ac:spMkLst>
            <pc:docMk/>
            <pc:sldMk cId="0" sldId="431"/>
            <ac:spMk id="14" creationId="{00000000-0000-0000-0000-000000000000}"/>
          </ac:spMkLst>
        </pc:spChg>
        <pc:spChg chg="mod">
          <ac:chgData name="Анастасия Коробецкая" userId="9fe37188-348c-49f0-8008-a466955ee907" providerId="ADAL" clId="{ACFD0F23-A718-4F58-9FC3-10B0187925CF}" dt="2021-10-03T20:24:24.973" v="5386" actId="207"/>
          <ac:spMkLst>
            <pc:docMk/>
            <pc:sldMk cId="0" sldId="431"/>
            <ac:spMk id="15" creationId="{00000000-0000-0000-0000-000000000000}"/>
          </ac:spMkLst>
        </pc:spChg>
        <pc:spChg chg="mod">
          <ac:chgData name="Анастасия Коробецкая" userId="9fe37188-348c-49f0-8008-a466955ee907" providerId="ADAL" clId="{ACFD0F23-A718-4F58-9FC3-10B0187925CF}" dt="2021-10-03T20:23:58.934" v="5377" actId="1076"/>
          <ac:spMkLst>
            <pc:docMk/>
            <pc:sldMk cId="0" sldId="431"/>
            <ac:spMk id="16" creationId="{00000000-0000-0000-0000-000000000000}"/>
          </ac:spMkLst>
        </pc:spChg>
        <pc:spChg chg="mod">
          <ac:chgData name="Анастасия Коробецкая" userId="9fe37188-348c-49f0-8008-a466955ee907" providerId="ADAL" clId="{ACFD0F23-A718-4F58-9FC3-10B0187925CF}" dt="2021-10-04T06:51:06.092" v="10549" actId="1076"/>
          <ac:spMkLst>
            <pc:docMk/>
            <pc:sldMk cId="0" sldId="431"/>
            <ac:spMk id="17" creationId="{00000000-0000-0000-0000-000000000000}"/>
          </ac:spMkLst>
        </pc:spChg>
        <pc:spChg chg="add mod">
          <ac:chgData name="Анастасия Коробецкая" userId="9fe37188-348c-49f0-8008-a466955ee907" providerId="ADAL" clId="{ACFD0F23-A718-4F58-9FC3-10B0187925CF}" dt="2021-10-04T06:51:02.788" v="10548" actId="20577"/>
          <ac:spMkLst>
            <pc:docMk/>
            <pc:sldMk cId="0" sldId="431"/>
            <ac:spMk id="18" creationId="{B1979BB4-077A-4FDF-ADBA-1C16194A0522}"/>
          </ac:spMkLst>
        </pc:spChg>
        <pc:spChg chg="add mod">
          <ac:chgData name="Анастасия Коробецкая" userId="9fe37188-348c-49f0-8008-a466955ee907" providerId="ADAL" clId="{ACFD0F23-A718-4F58-9FC3-10B0187925CF}" dt="2021-10-04T06:51:45.434" v="10566" actId="313"/>
          <ac:spMkLst>
            <pc:docMk/>
            <pc:sldMk cId="0" sldId="431"/>
            <ac:spMk id="19" creationId="{1F6FA92D-2FC8-4906-A630-2C65C2E2E556}"/>
          </ac:spMkLst>
        </pc:spChg>
      </pc:sldChg>
      <pc:sldChg chg="addSp delSp modSp mod ord">
        <pc:chgData name="Анастасия Коробецкая" userId="9fe37188-348c-49f0-8008-a466955ee907" providerId="ADAL" clId="{ACFD0F23-A718-4F58-9FC3-10B0187925CF}" dt="2021-10-04T06:52:45.468" v="10603" actId="20577"/>
        <pc:sldMkLst>
          <pc:docMk/>
          <pc:sldMk cId="0" sldId="432"/>
        </pc:sldMkLst>
        <pc:spChg chg="mod">
          <ac:chgData name="Анастасия Коробецкая" userId="9fe37188-348c-49f0-8008-a466955ee907" providerId="ADAL" clId="{ACFD0F23-A718-4F58-9FC3-10B0187925CF}" dt="2021-10-03T20:24:34.007" v="5387" actId="14100"/>
          <ac:spMkLst>
            <pc:docMk/>
            <pc:sldMk cId="0" sldId="432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CFD0F23-A718-4F58-9FC3-10B0187925CF}" dt="2021-10-04T06:52:45.468" v="10603" actId="20577"/>
          <ac:spMkLst>
            <pc:docMk/>
            <pc:sldMk cId="0" sldId="432"/>
            <ac:spMk id="5" creationId="{00000000-0000-0000-0000-000000000000}"/>
          </ac:spMkLst>
        </pc:spChg>
        <pc:spChg chg="add mod">
          <ac:chgData name="Анастасия Коробецкая" userId="9fe37188-348c-49f0-8008-a466955ee907" providerId="ADAL" clId="{ACFD0F23-A718-4F58-9FC3-10B0187925CF}" dt="2021-10-04T06:52:00.884" v="10568" actId="1076"/>
          <ac:spMkLst>
            <pc:docMk/>
            <pc:sldMk cId="0" sldId="432"/>
            <ac:spMk id="7" creationId="{509C5E29-6AE4-4BD3-B60E-36EA924A4A8E}"/>
          </ac:spMkLst>
        </pc:spChg>
        <pc:spChg chg="add del mod">
          <ac:chgData name="Анастасия Коробецкая" userId="9fe37188-348c-49f0-8008-a466955ee907" providerId="ADAL" clId="{ACFD0F23-A718-4F58-9FC3-10B0187925CF}" dt="2021-10-04T06:52:15.405" v="10572" actId="478"/>
          <ac:spMkLst>
            <pc:docMk/>
            <pc:sldMk cId="0" sldId="432"/>
            <ac:spMk id="8" creationId="{5639689E-7376-407E-BAAE-4DB452CE3C1A}"/>
          </ac:spMkLst>
        </pc:spChg>
        <pc:spChg chg="add del mod">
          <ac:chgData name="Анастасия Коробецкая" userId="9fe37188-348c-49f0-8008-a466955ee907" providerId="ADAL" clId="{ACFD0F23-A718-4F58-9FC3-10B0187925CF}" dt="2021-10-04T06:52:15.405" v="10572" actId="478"/>
          <ac:spMkLst>
            <pc:docMk/>
            <pc:sldMk cId="0" sldId="432"/>
            <ac:spMk id="9" creationId="{D7BDE501-CAEA-492B-9578-A012C2522BD2}"/>
          </ac:spMkLst>
        </pc:spChg>
      </pc:sldChg>
      <pc:sldChg chg="addSp modSp mod ord modClrScheme chgLayout">
        <pc:chgData name="Анастасия Коробецкая" userId="9fe37188-348c-49f0-8008-a466955ee907" providerId="ADAL" clId="{ACFD0F23-A718-4F58-9FC3-10B0187925CF}" dt="2021-10-03T20:23:34.124" v="5370" actId="20577"/>
        <pc:sldMkLst>
          <pc:docMk/>
          <pc:sldMk cId="3824944284" sldId="433"/>
        </pc:sldMkLst>
        <pc:spChg chg="mod ord">
          <ac:chgData name="Анастасия Коробецкая" userId="9fe37188-348c-49f0-8008-a466955ee907" providerId="ADAL" clId="{ACFD0F23-A718-4F58-9FC3-10B0187925CF}" dt="2021-10-03T20:19:00.911" v="4902" actId="700"/>
          <ac:spMkLst>
            <pc:docMk/>
            <pc:sldMk cId="3824944284" sldId="433"/>
            <ac:spMk id="2" creationId="{A7426DF1-076C-4DA8-8E87-AED202BE1A4C}"/>
          </ac:spMkLst>
        </pc:spChg>
        <pc:spChg chg="add mod ord">
          <ac:chgData name="Анастасия Коробецкая" userId="9fe37188-348c-49f0-8008-a466955ee907" providerId="ADAL" clId="{ACFD0F23-A718-4F58-9FC3-10B0187925CF}" dt="2021-10-03T20:23:34.124" v="5370" actId="20577"/>
          <ac:spMkLst>
            <pc:docMk/>
            <pc:sldMk cId="3824944284" sldId="433"/>
            <ac:spMk id="3" creationId="{A4C39C47-04F2-4B83-9330-FD469AB658A3}"/>
          </ac:spMkLst>
        </pc:spChg>
      </pc:sldChg>
      <pc:sldChg chg="addSp delSp modSp mod ord">
        <pc:chgData name="Анастасия Коробецкая" userId="9fe37188-348c-49f0-8008-a466955ee907" providerId="ADAL" clId="{ACFD0F23-A718-4F58-9FC3-10B0187925CF}" dt="2021-10-03T20:42:51.258" v="6258" actId="207"/>
        <pc:sldMkLst>
          <pc:docMk/>
          <pc:sldMk cId="1130115144" sldId="434"/>
        </pc:sldMkLst>
        <pc:spChg chg="mod">
          <ac:chgData name="Анастасия Коробецкая" userId="9fe37188-348c-49f0-8008-a466955ee907" providerId="ADAL" clId="{ACFD0F23-A718-4F58-9FC3-10B0187925CF}" dt="2021-10-03T20:25:28.335" v="5406" actId="20577"/>
          <ac:spMkLst>
            <pc:docMk/>
            <pc:sldMk cId="1130115144" sldId="434"/>
            <ac:spMk id="2" creationId="{F4B4C3E5-ACE4-4A9E-A0F1-7238B93680D4}"/>
          </ac:spMkLst>
        </pc:spChg>
        <pc:spChg chg="add mod">
          <ac:chgData name="Анастасия Коробецкая" userId="9fe37188-348c-49f0-8008-a466955ee907" providerId="ADAL" clId="{ACFD0F23-A718-4F58-9FC3-10B0187925CF}" dt="2021-10-03T20:37:49.194" v="6085" actId="5793"/>
          <ac:spMkLst>
            <pc:docMk/>
            <pc:sldMk cId="1130115144" sldId="434"/>
            <ac:spMk id="4" creationId="{9D0ED393-15B9-4052-94AA-C1CDC0BC1018}"/>
          </ac:spMkLst>
        </pc:spChg>
        <pc:spChg chg="add mod">
          <ac:chgData name="Анастасия Коробецкая" userId="9fe37188-348c-49f0-8008-a466955ee907" providerId="ADAL" clId="{ACFD0F23-A718-4F58-9FC3-10B0187925CF}" dt="2021-10-03T20:39:15.444" v="6126" actId="1076"/>
          <ac:spMkLst>
            <pc:docMk/>
            <pc:sldMk cId="1130115144" sldId="434"/>
            <ac:spMk id="6" creationId="{3E129A57-F7BE-40AC-B7F3-E0FF0EF11689}"/>
          </ac:spMkLst>
        </pc:spChg>
        <pc:spChg chg="add mod">
          <ac:chgData name="Анастасия Коробецкая" userId="9fe37188-348c-49f0-8008-a466955ee907" providerId="ADAL" clId="{ACFD0F23-A718-4F58-9FC3-10B0187925CF}" dt="2021-10-03T20:40:28.342" v="6169" actId="20577"/>
          <ac:spMkLst>
            <pc:docMk/>
            <pc:sldMk cId="1130115144" sldId="434"/>
            <ac:spMk id="7" creationId="{E9BEC8D5-57DA-4507-913D-2382F79B0262}"/>
          </ac:spMkLst>
        </pc:spChg>
        <pc:spChg chg="add del">
          <ac:chgData name="Анастасия Коробецкая" userId="9fe37188-348c-49f0-8008-a466955ee907" providerId="ADAL" clId="{ACFD0F23-A718-4F58-9FC3-10B0187925CF}" dt="2021-10-03T20:39:10.058" v="6123"/>
          <ac:spMkLst>
            <pc:docMk/>
            <pc:sldMk cId="1130115144" sldId="434"/>
            <ac:spMk id="8" creationId="{B6F2CFEB-CC2C-46C0-9632-2ACC7B1EC2B9}"/>
          </ac:spMkLst>
        </pc:spChg>
        <pc:spChg chg="add mod">
          <ac:chgData name="Анастасия Коробецкая" userId="9fe37188-348c-49f0-8008-a466955ee907" providerId="ADAL" clId="{ACFD0F23-A718-4F58-9FC3-10B0187925CF}" dt="2021-10-03T20:42:51.258" v="6258" actId="207"/>
          <ac:spMkLst>
            <pc:docMk/>
            <pc:sldMk cId="1130115144" sldId="434"/>
            <ac:spMk id="9" creationId="{6564C6B2-DDB2-43F1-ADCC-00461FA752F4}"/>
          </ac:spMkLst>
        </pc:spChg>
      </pc:sldChg>
      <pc:sldChg chg="del ord">
        <pc:chgData name="Анастасия Коробецкая" userId="9fe37188-348c-49f0-8008-a466955ee907" providerId="ADAL" clId="{ACFD0F23-A718-4F58-9FC3-10B0187925CF}" dt="2021-10-03T16:56:25.044" v="1879" actId="47"/>
        <pc:sldMkLst>
          <pc:docMk/>
          <pc:sldMk cId="2482152848" sldId="435"/>
        </pc:sldMkLst>
      </pc:sldChg>
      <pc:sldChg chg="del ord">
        <pc:chgData name="Анастасия Коробецкая" userId="9fe37188-348c-49f0-8008-a466955ee907" providerId="ADAL" clId="{ACFD0F23-A718-4F58-9FC3-10B0187925CF}" dt="2021-10-03T16:50:48.748" v="1717" actId="47"/>
        <pc:sldMkLst>
          <pc:docMk/>
          <pc:sldMk cId="721669879" sldId="436"/>
        </pc:sldMkLst>
      </pc:sldChg>
      <pc:sldChg chg="addSp delSp modSp mod ord">
        <pc:chgData name="Анастасия Коробецкая" userId="9fe37188-348c-49f0-8008-a466955ee907" providerId="ADAL" clId="{ACFD0F23-A718-4F58-9FC3-10B0187925CF}" dt="2021-10-03T19:29:05.873" v="4155" actId="20577"/>
        <pc:sldMkLst>
          <pc:docMk/>
          <pc:sldMk cId="867570898" sldId="437"/>
        </pc:sldMkLst>
        <pc:spChg chg="mod">
          <ac:chgData name="Анастасия Коробецкая" userId="9fe37188-348c-49f0-8008-a466955ee907" providerId="ADAL" clId="{ACFD0F23-A718-4F58-9FC3-10B0187925CF}" dt="2021-10-03T18:00:35.264" v="2675" actId="20577"/>
          <ac:spMkLst>
            <pc:docMk/>
            <pc:sldMk cId="867570898" sldId="437"/>
            <ac:spMk id="2" creationId="{92FED7DE-AAEC-4A19-AE42-0CAFC62EB283}"/>
          </ac:spMkLst>
        </pc:spChg>
        <pc:spChg chg="add del mod">
          <ac:chgData name="Анастасия Коробецкая" userId="9fe37188-348c-49f0-8008-a466955ee907" providerId="ADAL" clId="{ACFD0F23-A718-4F58-9FC3-10B0187925CF}" dt="2021-10-03T19:20:14.652" v="3578" actId="113"/>
          <ac:spMkLst>
            <pc:docMk/>
            <pc:sldMk cId="867570898" sldId="437"/>
            <ac:spMk id="3" creationId="{72844F46-38C5-42DA-918C-0606B4FB9357}"/>
          </ac:spMkLst>
        </pc:spChg>
        <pc:spChg chg="add mod">
          <ac:chgData name="Анастасия Коробецкая" userId="9fe37188-348c-49f0-8008-a466955ee907" providerId="ADAL" clId="{ACFD0F23-A718-4F58-9FC3-10B0187925CF}" dt="2021-10-03T19:29:00.847" v="4153" actId="20577"/>
          <ac:spMkLst>
            <pc:docMk/>
            <pc:sldMk cId="867570898" sldId="437"/>
            <ac:spMk id="4" creationId="{AAF4A51B-E1AC-4A16-AB4C-E9DE479227D8}"/>
          </ac:spMkLst>
        </pc:spChg>
        <pc:spChg chg="add mod">
          <ac:chgData name="Анастасия Коробецкая" userId="9fe37188-348c-49f0-8008-a466955ee907" providerId="ADAL" clId="{ACFD0F23-A718-4F58-9FC3-10B0187925CF}" dt="2021-10-03T19:20:14.652" v="3578" actId="113"/>
          <ac:spMkLst>
            <pc:docMk/>
            <pc:sldMk cId="867570898" sldId="437"/>
            <ac:spMk id="5" creationId="{3A56F6E8-5098-4BBB-B28E-8785FA67592E}"/>
          </ac:spMkLst>
        </pc:spChg>
        <pc:spChg chg="add mod">
          <ac:chgData name="Анастасия Коробецкая" userId="9fe37188-348c-49f0-8008-a466955ee907" providerId="ADAL" clId="{ACFD0F23-A718-4F58-9FC3-10B0187925CF}" dt="2021-10-03T19:26:45.138" v="4075" actId="20577"/>
          <ac:spMkLst>
            <pc:docMk/>
            <pc:sldMk cId="867570898" sldId="437"/>
            <ac:spMk id="6" creationId="{C8D0A637-87D3-439A-A1DA-16F768D9F83C}"/>
          </ac:spMkLst>
        </pc:spChg>
        <pc:spChg chg="add mod">
          <ac:chgData name="Анастасия Коробецкая" userId="9fe37188-348c-49f0-8008-a466955ee907" providerId="ADAL" clId="{ACFD0F23-A718-4F58-9FC3-10B0187925CF}" dt="2021-10-03T19:28:29.733" v="4132" actId="14100"/>
          <ac:spMkLst>
            <pc:docMk/>
            <pc:sldMk cId="867570898" sldId="437"/>
            <ac:spMk id="7" creationId="{4F30A91A-E881-4FBF-B1FD-2895EA63793F}"/>
          </ac:spMkLst>
        </pc:spChg>
        <pc:spChg chg="add mod">
          <ac:chgData name="Анастасия Коробецкая" userId="9fe37188-348c-49f0-8008-a466955ee907" providerId="ADAL" clId="{ACFD0F23-A718-4F58-9FC3-10B0187925CF}" dt="2021-10-03T19:28:54.882" v="4146" actId="20577"/>
          <ac:spMkLst>
            <pc:docMk/>
            <pc:sldMk cId="867570898" sldId="437"/>
            <ac:spMk id="8" creationId="{CBF30B9F-6A45-4D6C-BD3A-A17D89BDF768}"/>
          </ac:spMkLst>
        </pc:spChg>
        <pc:spChg chg="add mod">
          <ac:chgData name="Анастасия Коробецкая" userId="9fe37188-348c-49f0-8008-a466955ee907" providerId="ADAL" clId="{ACFD0F23-A718-4F58-9FC3-10B0187925CF}" dt="2021-10-03T19:25:35.347" v="3978" actId="1076"/>
          <ac:spMkLst>
            <pc:docMk/>
            <pc:sldMk cId="867570898" sldId="437"/>
            <ac:spMk id="9" creationId="{A2886A99-30D6-4A46-BAAC-484893029DA6}"/>
          </ac:spMkLst>
        </pc:spChg>
        <pc:spChg chg="add mod">
          <ac:chgData name="Анастасия Коробецкая" userId="9fe37188-348c-49f0-8008-a466955ee907" providerId="ADAL" clId="{ACFD0F23-A718-4F58-9FC3-10B0187925CF}" dt="2021-10-03T19:29:05.873" v="4155" actId="20577"/>
          <ac:spMkLst>
            <pc:docMk/>
            <pc:sldMk cId="867570898" sldId="437"/>
            <ac:spMk id="10" creationId="{98F5256E-5FC9-42DA-9731-2112717E6AB6}"/>
          </ac:spMkLst>
        </pc:spChg>
        <pc:spChg chg="add mod">
          <ac:chgData name="Анастасия Коробецкая" userId="9fe37188-348c-49f0-8008-a466955ee907" providerId="ADAL" clId="{ACFD0F23-A718-4F58-9FC3-10B0187925CF}" dt="2021-10-03T19:28:55.721" v="4147" actId="20577"/>
          <ac:spMkLst>
            <pc:docMk/>
            <pc:sldMk cId="867570898" sldId="437"/>
            <ac:spMk id="11" creationId="{AD96321C-83A3-49B2-AAB5-F24EE94CFC17}"/>
          </ac:spMkLst>
        </pc:spChg>
      </pc:sldChg>
      <pc:sldChg chg="addSp delSp modSp new mod modClrScheme chgLayout">
        <pc:chgData name="Анастасия Коробецкая" userId="9fe37188-348c-49f0-8008-a466955ee907" providerId="ADAL" clId="{ACFD0F23-A718-4F58-9FC3-10B0187925CF}" dt="2021-10-03T19:17:47.135" v="3444"/>
        <pc:sldMkLst>
          <pc:docMk/>
          <pc:sldMk cId="1267834706" sldId="438"/>
        </pc:sldMkLst>
        <pc:spChg chg="mod ord">
          <ac:chgData name="Анастасия Коробецкая" userId="9fe37188-348c-49f0-8008-a466955ee907" providerId="ADAL" clId="{ACFD0F23-A718-4F58-9FC3-10B0187925CF}" dt="2021-10-03T13:18:47.480" v="426" actId="700"/>
          <ac:spMkLst>
            <pc:docMk/>
            <pc:sldMk cId="1267834706" sldId="438"/>
            <ac:spMk id="2" creationId="{BD3C0C68-C990-4A6B-AB5C-E68EF7D4CEE6}"/>
          </ac:spMkLst>
        </pc:spChg>
        <pc:spChg chg="del">
          <ac:chgData name="Анастасия Коробецкая" userId="9fe37188-348c-49f0-8008-a466955ee907" providerId="ADAL" clId="{ACFD0F23-A718-4F58-9FC3-10B0187925CF}" dt="2021-10-03T13:18:47.480" v="426" actId="700"/>
          <ac:spMkLst>
            <pc:docMk/>
            <pc:sldMk cId="1267834706" sldId="438"/>
            <ac:spMk id="3" creationId="{A8794F17-67EF-469A-8DFC-743BACD809D7}"/>
          </ac:spMkLst>
        </pc:spChg>
        <pc:spChg chg="add mod">
          <ac:chgData name="Анастасия Коробецкая" userId="9fe37188-348c-49f0-8008-a466955ee907" providerId="ADAL" clId="{ACFD0F23-A718-4F58-9FC3-10B0187925CF}" dt="2021-10-03T13:52:10.069" v="1174" actId="20577"/>
          <ac:spMkLst>
            <pc:docMk/>
            <pc:sldMk cId="1267834706" sldId="438"/>
            <ac:spMk id="4" creationId="{03CD8300-6F3F-43E9-B809-E12D5AE03C83}"/>
          </ac:spMkLst>
        </pc:spChg>
        <pc:spChg chg="add del mod">
          <ac:chgData name="Анастасия Коробецкая" userId="9fe37188-348c-49f0-8008-a466955ee907" providerId="ADAL" clId="{ACFD0F23-A718-4F58-9FC3-10B0187925CF}" dt="2021-10-03T13:34:04.800" v="1115" actId="478"/>
          <ac:spMkLst>
            <pc:docMk/>
            <pc:sldMk cId="1267834706" sldId="438"/>
            <ac:spMk id="5" creationId="{321F1330-30CD-46D0-AB9C-E78F9CED6EC8}"/>
          </ac:spMkLst>
        </pc:spChg>
        <pc:spChg chg="add mod">
          <ac:chgData name="Анастасия Коробецкая" userId="9fe37188-348c-49f0-8008-a466955ee907" providerId="ADAL" clId="{ACFD0F23-A718-4F58-9FC3-10B0187925CF}" dt="2021-10-03T13:34:36.159" v="1122" actId="1076"/>
          <ac:spMkLst>
            <pc:docMk/>
            <pc:sldMk cId="1267834706" sldId="438"/>
            <ac:spMk id="6" creationId="{B6AA43A9-3657-48F4-BA38-2F0CBB37EB7E}"/>
          </ac:spMkLst>
        </pc:spChg>
        <pc:spChg chg="add mod">
          <ac:chgData name="Анастасия Коробецкая" userId="9fe37188-348c-49f0-8008-a466955ee907" providerId="ADAL" clId="{ACFD0F23-A718-4F58-9FC3-10B0187925CF}" dt="2021-10-03T13:32:42.667" v="1109" actId="2711"/>
          <ac:spMkLst>
            <pc:docMk/>
            <pc:sldMk cId="1267834706" sldId="438"/>
            <ac:spMk id="7" creationId="{11572A4D-8074-49A5-86BD-A77A79FB227D}"/>
          </ac:spMkLst>
        </pc:spChg>
        <pc:spChg chg="add mod">
          <ac:chgData name="Анастасия Коробецкая" userId="9fe37188-348c-49f0-8008-a466955ee907" providerId="ADAL" clId="{ACFD0F23-A718-4F58-9FC3-10B0187925CF}" dt="2021-10-03T13:34:33.147" v="1121" actId="403"/>
          <ac:spMkLst>
            <pc:docMk/>
            <pc:sldMk cId="1267834706" sldId="438"/>
            <ac:spMk id="8" creationId="{EBA2B1D1-2B1B-4172-B356-5675F989C91B}"/>
          </ac:spMkLst>
        </pc:spChg>
        <pc:spChg chg="mod">
          <ac:chgData name="Анастасия Коробецкая" userId="9fe37188-348c-49f0-8008-a466955ee907" providerId="ADAL" clId="{ACFD0F23-A718-4F58-9FC3-10B0187925CF}" dt="2021-10-03T19:17:47.135" v="3444"/>
          <ac:spMkLst>
            <pc:docMk/>
            <pc:sldMk cId="1267834706" sldId="438"/>
            <ac:spMk id="10" creationId="{3FB61D53-D6BB-419E-A504-EBE0B7E4A551}"/>
          </ac:spMkLst>
        </pc:spChg>
        <pc:grpChg chg="add mod">
          <ac:chgData name="Анастасия Коробецкая" userId="9fe37188-348c-49f0-8008-a466955ee907" providerId="ADAL" clId="{ACFD0F23-A718-4F58-9FC3-10B0187925CF}" dt="2021-10-03T19:17:25.092" v="3439" actId="1076"/>
          <ac:grpSpMkLst>
            <pc:docMk/>
            <pc:sldMk cId="1267834706" sldId="438"/>
            <ac:grpSpMk id="9" creationId="{271C1295-00D7-4E25-A0FC-EFBCFEDEFE78}"/>
          </ac:grpSpMkLst>
        </pc:grpChg>
        <pc:picChg chg="mod">
          <ac:chgData name="Анастасия Коробецкая" userId="9fe37188-348c-49f0-8008-a466955ee907" providerId="ADAL" clId="{ACFD0F23-A718-4F58-9FC3-10B0187925CF}" dt="2021-10-03T19:17:23.479" v="3438"/>
          <ac:picMkLst>
            <pc:docMk/>
            <pc:sldMk cId="1267834706" sldId="438"/>
            <ac:picMk id="11" creationId="{9362B717-7FD8-433C-891C-7259CCA1649F}"/>
          </ac:picMkLst>
        </pc:picChg>
      </pc:sldChg>
      <pc:sldChg chg="addSp modSp new mod">
        <pc:chgData name="Анастасия Коробецкая" userId="9fe37188-348c-49f0-8008-a466955ee907" providerId="ADAL" clId="{ACFD0F23-A718-4F58-9FC3-10B0187925CF}" dt="2021-10-03T17:11:04.603" v="1880" actId="1076"/>
        <pc:sldMkLst>
          <pc:docMk/>
          <pc:sldMk cId="4141561670" sldId="439"/>
        </pc:sldMkLst>
        <pc:spChg chg="mod">
          <ac:chgData name="Анастасия Коробецкая" userId="9fe37188-348c-49f0-8008-a466955ee907" providerId="ADAL" clId="{ACFD0F23-A718-4F58-9FC3-10B0187925CF}" dt="2021-10-03T16:27:57.280" v="1195" actId="20577"/>
          <ac:spMkLst>
            <pc:docMk/>
            <pc:sldMk cId="4141561670" sldId="439"/>
            <ac:spMk id="2" creationId="{D4898E1A-8A23-470C-9283-0932A1504936}"/>
          </ac:spMkLst>
        </pc:spChg>
        <pc:spChg chg="mod">
          <ac:chgData name="Анастасия Коробецкая" userId="9fe37188-348c-49f0-8008-a466955ee907" providerId="ADAL" clId="{ACFD0F23-A718-4F58-9FC3-10B0187925CF}" dt="2021-10-03T16:55:29.264" v="1836" actId="27636"/>
          <ac:spMkLst>
            <pc:docMk/>
            <pc:sldMk cId="4141561670" sldId="439"/>
            <ac:spMk id="3" creationId="{E4B2C782-108F-4ECD-8517-4F9FD3A79410}"/>
          </ac:spMkLst>
        </pc:spChg>
        <pc:spChg chg="mod">
          <ac:chgData name="Анастасия Коробецкая" userId="9fe37188-348c-49f0-8008-a466955ee907" providerId="ADAL" clId="{ACFD0F23-A718-4F58-9FC3-10B0187925CF}" dt="2021-10-03T16:50:42.294" v="1716" actId="20577"/>
          <ac:spMkLst>
            <pc:docMk/>
            <pc:sldMk cId="4141561670" sldId="439"/>
            <ac:spMk id="5" creationId="{365C5AE5-7330-4691-B763-FE72B3656A52}"/>
          </ac:spMkLst>
        </pc:spChg>
        <pc:spChg chg="add mod">
          <ac:chgData name="Анастасия Коробецкая" userId="9fe37188-348c-49f0-8008-a466955ee907" providerId="ADAL" clId="{ACFD0F23-A718-4F58-9FC3-10B0187925CF}" dt="2021-10-03T17:11:04.603" v="1880" actId="1076"/>
          <ac:spMkLst>
            <pc:docMk/>
            <pc:sldMk cId="4141561670" sldId="439"/>
            <ac:spMk id="8" creationId="{F6EC3116-05B2-4D53-8198-19AECACB1042}"/>
          </ac:spMkLst>
        </pc:spChg>
        <pc:grpChg chg="add mod">
          <ac:chgData name="Анастасия Коробецкая" userId="9fe37188-348c-49f0-8008-a466955ee907" providerId="ADAL" clId="{ACFD0F23-A718-4F58-9FC3-10B0187925CF}" dt="2021-10-03T16:54:33.483" v="1823" actId="1076"/>
          <ac:grpSpMkLst>
            <pc:docMk/>
            <pc:sldMk cId="4141561670" sldId="439"/>
            <ac:grpSpMk id="4" creationId="{D6E64811-5743-484B-A50D-639A928545CB}"/>
          </ac:grpSpMkLst>
        </pc:grpChg>
        <pc:picChg chg="mod">
          <ac:chgData name="Анастасия Коробецкая" userId="9fe37188-348c-49f0-8008-a466955ee907" providerId="ADAL" clId="{ACFD0F23-A718-4F58-9FC3-10B0187925CF}" dt="2021-10-03T16:50:34.416" v="1697"/>
          <ac:picMkLst>
            <pc:docMk/>
            <pc:sldMk cId="4141561670" sldId="439"/>
            <ac:picMk id="6" creationId="{E820F1D3-DC32-4015-967D-6CB81CDD34BB}"/>
          </ac:picMkLst>
        </pc:picChg>
      </pc:sldChg>
      <pc:sldChg chg="addSp delSp modSp new mod">
        <pc:chgData name="Анастасия Коробецкая" userId="9fe37188-348c-49f0-8008-a466955ee907" providerId="ADAL" clId="{ACFD0F23-A718-4F58-9FC3-10B0187925CF}" dt="2021-10-03T19:18:30.678" v="3461" actId="20577"/>
        <pc:sldMkLst>
          <pc:docMk/>
          <pc:sldMk cId="2568005544" sldId="440"/>
        </pc:sldMkLst>
        <pc:spChg chg="mod">
          <ac:chgData name="Анастасия Коробецкая" userId="9fe37188-348c-49f0-8008-a466955ee907" providerId="ADAL" clId="{ACFD0F23-A718-4F58-9FC3-10B0187925CF}" dt="2021-10-03T18:26:45.372" v="2729" actId="20577"/>
          <ac:spMkLst>
            <pc:docMk/>
            <pc:sldMk cId="2568005544" sldId="440"/>
            <ac:spMk id="2" creationId="{12A10CC8-B7BF-4293-94DA-0978B78BE861}"/>
          </ac:spMkLst>
        </pc:spChg>
        <pc:spChg chg="mod">
          <ac:chgData name="Анастасия Коробецкая" userId="9fe37188-348c-49f0-8008-a466955ee907" providerId="ADAL" clId="{ACFD0F23-A718-4F58-9FC3-10B0187925CF}" dt="2021-10-03T18:30:20.466" v="3162" actId="27636"/>
          <ac:spMkLst>
            <pc:docMk/>
            <pc:sldMk cId="2568005544" sldId="440"/>
            <ac:spMk id="3" creationId="{736D3392-4EFF-4706-96F6-A03F929AF815}"/>
          </ac:spMkLst>
        </pc:spChg>
        <pc:spChg chg="add mod">
          <ac:chgData name="Анастасия Коробецкая" userId="9fe37188-348c-49f0-8008-a466955ee907" providerId="ADAL" clId="{ACFD0F23-A718-4F58-9FC3-10B0187925CF}" dt="2021-10-03T18:37:32.496" v="3434" actId="1076"/>
          <ac:spMkLst>
            <pc:docMk/>
            <pc:sldMk cId="2568005544" sldId="440"/>
            <ac:spMk id="4" creationId="{4CB2C848-BD46-4D52-A95C-F8D1B353FDE8}"/>
          </ac:spMkLst>
        </pc:spChg>
        <pc:spChg chg="add del mod">
          <ac:chgData name="Анастасия Коробецкая" userId="9fe37188-348c-49f0-8008-a466955ee907" providerId="ADAL" clId="{ACFD0F23-A718-4F58-9FC3-10B0187925CF}" dt="2021-10-03T18:32:03.907" v="3286" actId="478"/>
          <ac:spMkLst>
            <pc:docMk/>
            <pc:sldMk cId="2568005544" sldId="440"/>
            <ac:spMk id="5" creationId="{58DEB9CE-F582-42FB-A439-01C38575A02F}"/>
          </ac:spMkLst>
        </pc:spChg>
        <pc:spChg chg="add mod">
          <ac:chgData name="Анастасия Коробецкая" userId="9fe37188-348c-49f0-8008-a466955ee907" providerId="ADAL" clId="{ACFD0F23-A718-4F58-9FC3-10B0187925CF}" dt="2021-10-03T19:16:26.051" v="3437" actId="2085"/>
          <ac:spMkLst>
            <pc:docMk/>
            <pc:sldMk cId="2568005544" sldId="440"/>
            <ac:spMk id="7" creationId="{8AC38074-251D-4489-8FE8-9DC19D611130}"/>
          </ac:spMkLst>
        </pc:spChg>
        <pc:spChg chg="mod">
          <ac:chgData name="Анастасия Коробецкая" userId="9fe37188-348c-49f0-8008-a466955ee907" providerId="ADAL" clId="{ACFD0F23-A718-4F58-9FC3-10B0187925CF}" dt="2021-10-03T19:18:30.678" v="3461" actId="20577"/>
          <ac:spMkLst>
            <pc:docMk/>
            <pc:sldMk cId="2568005544" sldId="440"/>
            <ac:spMk id="9" creationId="{7A5302EB-E4CD-48BD-A3E8-860B5F2AB1C1}"/>
          </ac:spMkLst>
        </pc:spChg>
        <pc:grpChg chg="add mod">
          <ac:chgData name="Анастасия Коробецкая" userId="9fe37188-348c-49f0-8008-a466955ee907" providerId="ADAL" clId="{ACFD0F23-A718-4F58-9FC3-10B0187925CF}" dt="2021-10-03T19:18:26.657" v="3453" actId="14100"/>
          <ac:grpSpMkLst>
            <pc:docMk/>
            <pc:sldMk cId="2568005544" sldId="440"/>
            <ac:grpSpMk id="8" creationId="{B5FB1301-F1EF-4321-B414-231D07E06BF2}"/>
          </ac:grpSpMkLst>
        </pc:grpChg>
        <pc:graphicFrameChg chg="add mod modGraphic">
          <ac:chgData name="Анастасия Коробецкая" userId="9fe37188-348c-49f0-8008-a466955ee907" providerId="ADAL" clId="{ACFD0F23-A718-4F58-9FC3-10B0187925CF}" dt="2021-10-03T18:37:30.040" v="3433" actId="1076"/>
          <ac:graphicFrameMkLst>
            <pc:docMk/>
            <pc:sldMk cId="2568005544" sldId="440"/>
            <ac:graphicFrameMk id="6" creationId="{1B2180EF-7FAF-4BEE-A123-AB9684AD2380}"/>
          </ac:graphicFrameMkLst>
        </pc:graphicFrameChg>
        <pc:picChg chg="mod">
          <ac:chgData name="Анастасия Коробецкая" userId="9fe37188-348c-49f0-8008-a466955ee907" providerId="ADAL" clId="{ACFD0F23-A718-4F58-9FC3-10B0187925CF}" dt="2021-10-03T19:18:17.410" v="3450"/>
          <ac:picMkLst>
            <pc:docMk/>
            <pc:sldMk cId="2568005544" sldId="440"/>
            <ac:picMk id="10" creationId="{0E86CABA-EDD7-4694-BED0-1A95EECC6F06}"/>
          </ac:picMkLst>
        </pc:picChg>
      </pc:sldChg>
      <pc:sldChg chg="modSp add mod ord">
        <pc:chgData name="Анастасия Коробецкая" userId="9fe37188-348c-49f0-8008-a466955ee907" providerId="ADAL" clId="{ACFD0F23-A718-4F58-9FC3-10B0187925CF}" dt="2021-10-04T06:53:20.166" v="10607"/>
        <pc:sldMkLst>
          <pc:docMk/>
          <pc:sldMk cId="3472705396" sldId="441"/>
        </pc:sldMkLst>
        <pc:spChg chg="mod">
          <ac:chgData name="Анастасия Коробецкая" userId="9fe37188-348c-49f0-8008-a466955ee907" providerId="ADAL" clId="{ACFD0F23-A718-4F58-9FC3-10B0187925CF}" dt="2021-10-03T20:00:53.712" v="4354" actId="20577"/>
          <ac:spMkLst>
            <pc:docMk/>
            <pc:sldMk cId="3472705396" sldId="441"/>
            <ac:spMk id="2" creationId="{A623B1FF-864D-46E8-B87D-BACFD75423E3}"/>
          </ac:spMkLst>
        </pc:spChg>
        <pc:graphicFrameChg chg="mod modGraphic">
          <ac:chgData name="Анастасия Коробецкая" userId="9fe37188-348c-49f0-8008-a466955ee907" providerId="ADAL" clId="{ACFD0F23-A718-4F58-9FC3-10B0187925CF}" dt="2021-10-03T20:16:36.794" v="4901" actId="20577"/>
          <ac:graphicFrameMkLst>
            <pc:docMk/>
            <pc:sldMk cId="3472705396" sldId="441"/>
            <ac:graphicFrameMk id="3" creationId="{8F743964-CE4B-46ED-931C-0D3FB638ACBF}"/>
          </ac:graphicFrameMkLst>
        </pc:graphicFrameChg>
      </pc:sldChg>
      <pc:sldChg chg="addSp modSp new mod ord">
        <pc:chgData name="Анастасия Коробецкая" userId="9fe37188-348c-49f0-8008-a466955ee907" providerId="ADAL" clId="{ACFD0F23-A718-4F58-9FC3-10B0187925CF}" dt="2021-10-03T21:55:08.011" v="7641" actId="1076"/>
        <pc:sldMkLst>
          <pc:docMk/>
          <pc:sldMk cId="4145996814" sldId="442"/>
        </pc:sldMkLst>
        <pc:spChg chg="mod">
          <ac:chgData name="Анастасия Коробецкая" userId="9fe37188-348c-49f0-8008-a466955ee907" providerId="ADAL" clId="{ACFD0F23-A718-4F58-9FC3-10B0187925CF}" dt="2021-10-03T21:55:01.651" v="7638" actId="20577"/>
          <ac:spMkLst>
            <pc:docMk/>
            <pc:sldMk cId="4145996814" sldId="442"/>
            <ac:spMk id="2" creationId="{B063716F-E998-4CD3-8684-1B130D683C58}"/>
          </ac:spMkLst>
        </pc:spChg>
        <pc:picChg chg="add mod">
          <ac:chgData name="Анастасия Коробецкая" userId="9fe37188-348c-49f0-8008-a466955ee907" providerId="ADAL" clId="{ACFD0F23-A718-4F58-9FC3-10B0187925CF}" dt="2021-10-03T21:55:08.011" v="7641" actId="1076"/>
          <ac:picMkLst>
            <pc:docMk/>
            <pc:sldMk cId="4145996814" sldId="442"/>
            <ac:picMk id="5" creationId="{21225DA6-A0DD-4988-803B-A5A40FD4AD47}"/>
          </ac:picMkLst>
        </pc:picChg>
      </pc:sldChg>
      <pc:sldChg chg="addSp modSp new mod">
        <pc:chgData name="Анастасия Коробецкая" userId="9fe37188-348c-49f0-8008-a466955ee907" providerId="ADAL" clId="{ACFD0F23-A718-4F58-9FC3-10B0187925CF}" dt="2021-10-04T05:50:20.460" v="8178" actId="20577"/>
        <pc:sldMkLst>
          <pc:docMk/>
          <pc:sldMk cId="3653055829" sldId="443"/>
        </pc:sldMkLst>
        <pc:spChg chg="mod">
          <ac:chgData name="Анастасия Коробецкая" userId="9fe37188-348c-49f0-8008-a466955ee907" providerId="ADAL" clId="{ACFD0F23-A718-4F58-9FC3-10B0187925CF}" dt="2021-10-04T05:45:57.641" v="8012" actId="20577"/>
          <ac:spMkLst>
            <pc:docMk/>
            <pc:sldMk cId="3653055829" sldId="443"/>
            <ac:spMk id="2" creationId="{3E21915E-B510-4E14-A3CE-CC6541207DE4}"/>
          </ac:spMkLst>
        </pc:spChg>
        <pc:spChg chg="mod">
          <ac:chgData name="Анастасия Коробецкая" userId="9fe37188-348c-49f0-8008-a466955ee907" providerId="ADAL" clId="{ACFD0F23-A718-4F58-9FC3-10B0187925CF}" dt="2021-10-04T05:50:20.460" v="8178" actId="20577"/>
          <ac:spMkLst>
            <pc:docMk/>
            <pc:sldMk cId="3653055829" sldId="443"/>
            <ac:spMk id="3" creationId="{5384ABE8-99CD-4366-A9A1-631FAF96B9BB}"/>
          </ac:spMkLst>
        </pc:spChg>
        <pc:picChg chg="add mod">
          <ac:chgData name="Анастасия Коробецкая" userId="9fe37188-348c-49f0-8008-a466955ee907" providerId="ADAL" clId="{ACFD0F23-A718-4F58-9FC3-10B0187925CF}" dt="2021-10-04T05:50:02.955" v="8159" actId="1076"/>
          <ac:picMkLst>
            <pc:docMk/>
            <pc:sldMk cId="3653055829" sldId="443"/>
            <ac:picMk id="5" creationId="{308FB67D-D844-44C5-A884-C35EB626238E}"/>
          </ac:picMkLst>
        </pc:picChg>
      </pc:sldChg>
      <pc:sldChg chg="modSp new mod">
        <pc:chgData name="Анастасия Коробецкая" userId="9fe37188-348c-49f0-8008-a466955ee907" providerId="ADAL" clId="{ACFD0F23-A718-4F58-9FC3-10B0187925CF}" dt="2021-10-04T07:07:26.162" v="11099" actId="20577"/>
        <pc:sldMkLst>
          <pc:docMk/>
          <pc:sldMk cId="2964547774" sldId="444"/>
        </pc:sldMkLst>
        <pc:spChg chg="mod">
          <ac:chgData name="Анастасия Коробецкая" userId="9fe37188-348c-49f0-8008-a466955ee907" providerId="ADAL" clId="{ACFD0F23-A718-4F58-9FC3-10B0187925CF}" dt="2021-10-04T06:07:21.986" v="9544" actId="20577"/>
          <ac:spMkLst>
            <pc:docMk/>
            <pc:sldMk cId="2964547774" sldId="444"/>
            <ac:spMk id="2" creationId="{69ED5CD7-7B86-4BEE-99AD-C6DCB2F4B114}"/>
          </ac:spMkLst>
        </pc:spChg>
        <pc:spChg chg="mod">
          <ac:chgData name="Анастасия Коробецкая" userId="9fe37188-348c-49f0-8008-a466955ee907" providerId="ADAL" clId="{ACFD0F23-A718-4F58-9FC3-10B0187925CF}" dt="2021-10-04T07:07:26.162" v="11099" actId="20577"/>
          <ac:spMkLst>
            <pc:docMk/>
            <pc:sldMk cId="2964547774" sldId="444"/>
            <ac:spMk id="3" creationId="{A6B1C2CD-6B79-4A3D-B206-A9BEF77F3136}"/>
          </ac:spMkLst>
        </pc:spChg>
      </pc:sldChg>
      <pc:sldChg chg="addSp delSp modSp new mod">
        <pc:chgData name="Анастасия Коробецкая" userId="9fe37188-348c-49f0-8008-a466955ee907" providerId="ADAL" clId="{ACFD0F23-A718-4F58-9FC3-10B0187925CF}" dt="2021-10-04T06:14:59.219" v="10046"/>
        <pc:sldMkLst>
          <pc:docMk/>
          <pc:sldMk cId="2858698891" sldId="445"/>
        </pc:sldMkLst>
        <pc:spChg chg="mod">
          <ac:chgData name="Анастасия Коробецкая" userId="9fe37188-348c-49f0-8008-a466955ee907" providerId="ADAL" clId="{ACFD0F23-A718-4F58-9FC3-10B0187925CF}" dt="2021-10-04T06:13:12.780" v="10045" actId="20577"/>
          <ac:spMkLst>
            <pc:docMk/>
            <pc:sldMk cId="2858698891" sldId="445"/>
            <ac:spMk id="2" creationId="{117093AD-4845-4AD1-B14B-3CC80D763974}"/>
          </ac:spMkLst>
        </pc:spChg>
        <pc:spChg chg="del">
          <ac:chgData name="Анастасия Коробецкая" userId="9fe37188-348c-49f0-8008-a466955ee907" providerId="ADAL" clId="{ACFD0F23-A718-4F58-9FC3-10B0187925CF}" dt="2021-10-04T06:14:59.219" v="10046"/>
          <ac:spMkLst>
            <pc:docMk/>
            <pc:sldMk cId="2858698891" sldId="445"/>
            <ac:spMk id="3" creationId="{2A8F16E5-76D2-4BA0-86A1-49EB66EFE85C}"/>
          </ac:spMkLst>
        </pc:spChg>
        <pc:picChg chg="add mod">
          <ac:chgData name="Анастасия Коробецкая" userId="9fe37188-348c-49f0-8008-a466955ee907" providerId="ADAL" clId="{ACFD0F23-A718-4F58-9FC3-10B0187925CF}" dt="2021-10-04T06:14:59.219" v="10046"/>
          <ac:picMkLst>
            <pc:docMk/>
            <pc:sldMk cId="2858698891" sldId="445"/>
            <ac:picMk id="5" creationId="{2C87776A-3D43-4084-BFB0-1B22BA69A503}"/>
          </ac:picMkLst>
        </pc:picChg>
      </pc:sldChg>
      <pc:sldChg chg="addSp modSp mod">
        <pc:chgData name="Анастасия Коробецкая" userId="9fe37188-348c-49f0-8008-a466955ee907" providerId="ADAL" clId="{ACFD0F23-A718-4F58-9FC3-10B0187925CF}" dt="2021-10-04T07:20:09.072" v="11269" actId="20577"/>
        <pc:sldMkLst>
          <pc:docMk/>
          <pc:sldMk cId="3469311273" sldId="446"/>
        </pc:sldMkLst>
        <pc:spChg chg="mod">
          <ac:chgData name="Анастасия Коробецкая" userId="9fe37188-348c-49f0-8008-a466955ee907" providerId="ADAL" clId="{ACFD0F23-A718-4F58-9FC3-10B0187925CF}" dt="2021-10-04T06:28:47.491" v="10117" actId="20577"/>
          <ac:spMkLst>
            <pc:docMk/>
            <pc:sldMk cId="3469311273" sldId="446"/>
            <ac:spMk id="2" creationId="{1959CA1E-3E61-4E66-AA6E-92A564DC3445}"/>
          </ac:spMkLst>
        </pc:spChg>
        <pc:spChg chg="mod">
          <ac:chgData name="Анастасия Коробецкая" userId="9fe37188-348c-49f0-8008-a466955ee907" providerId="ADAL" clId="{ACFD0F23-A718-4F58-9FC3-10B0187925CF}" dt="2021-10-04T06:31:33.786" v="10361" actId="20577"/>
          <ac:spMkLst>
            <pc:docMk/>
            <pc:sldMk cId="3469311273" sldId="446"/>
            <ac:spMk id="3" creationId="{E9BF566F-0937-4390-AD6E-1237956CBB89}"/>
          </ac:spMkLst>
        </pc:spChg>
        <pc:spChg chg="mod">
          <ac:chgData name="Анастасия Коробецкая" userId="9fe37188-348c-49f0-8008-a466955ee907" providerId="ADAL" clId="{ACFD0F23-A718-4F58-9FC3-10B0187925CF}" dt="2021-10-04T07:20:09.072" v="11269" actId="20577"/>
          <ac:spMkLst>
            <pc:docMk/>
            <pc:sldMk cId="3469311273" sldId="446"/>
            <ac:spMk id="5" creationId="{1D407247-CD86-4F9E-A904-721AE8A7D8FB}"/>
          </ac:spMkLst>
        </pc:spChg>
        <pc:grpChg chg="add mod">
          <ac:chgData name="Анастасия Коробецкая" userId="9fe37188-348c-49f0-8008-a466955ee907" providerId="ADAL" clId="{ACFD0F23-A718-4F58-9FC3-10B0187925CF}" dt="2021-10-04T07:20:02.773" v="11257"/>
          <ac:grpSpMkLst>
            <pc:docMk/>
            <pc:sldMk cId="3469311273" sldId="446"/>
            <ac:grpSpMk id="4" creationId="{25CF47C4-8DDF-4BB7-B4CD-5D5E8F324C49}"/>
          </ac:grpSpMkLst>
        </pc:grpChg>
        <pc:picChg chg="mod">
          <ac:chgData name="Анастасия Коробецкая" userId="9fe37188-348c-49f0-8008-a466955ee907" providerId="ADAL" clId="{ACFD0F23-A718-4F58-9FC3-10B0187925CF}" dt="2021-10-04T07:20:02.773" v="11257"/>
          <ac:picMkLst>
            <pc:docMk/>
            <pc:sldMk cId="3469311273" sldId="446"/>
            <ac:picMk id="6" creationId="{95371643-7FEC-4899-9876-1F4DC7964C4F}"/>
          </ac:picMkLst>
        </pc:picChg>
      </pc:sldChg>
      <pc:sldChg chg="addSp delSp modSp new mod">
        <pc:chgData name="Анастасия Коробецкая" userId="9fe37188-348c-49f0-8008-a466955ee907" providerId="ADAL" clId="{ACFD0F23-A718-4F58-9FC3-10B0187925CF}" dt="2021-10-04T07:18:36.594" v="11255" actId="1076"/>
        <pc:sldMkLst>
          <pc:docMk/>
          <pc:sldMk cId="4122774679" sldId="447"/>
        </pc:sldMkLst>
        <pc:spChg chg="add del mod">
          <ac:chgData name="Анастасия Коробецкая" userId="9fe37188-348c-49f0-8008-a466955ee907" providerId="ADAL" clId="{ACFD0F23-A718-4F58-9FC3-10B0187925CF}" dt="2021-10-04T06:48:28.413" v="10417"/>
          <ac:spMkLst>
            <pc:docMk/>
            <pc:sldMk cId="4122774679" sldId="447"/>
            <ac:spMk id="2" creationId="{C0F6D6D5-B7C1-4BCE-A790-D13B020C8A6A}"/>
          </ac:spMkLst>
        </pc:spChg>
        <pc:spChg chg="mod">
          <ac:chgData name="Анастасия Коробецкая" userId="9fe37188-348c-49f0-8008-a466955ee907" providerId="ADAL" clId="{ACFD0F23-A718-4F58-9FC3-10B0187925CF}" dt="2021-10-04T07:11:51.720" v="11184" actId="20577"/>
          <ac:spMkLst>
            <pc:docMk/>
            <pc:sldMk cId="4122774679" sldId="447"/>
            <ac:spMk id="3" creationId="{73EE11E3-F665-4FDB-87E7-B8889E94E182}"/>
          </ac:spMkLst>
        </pc:spChg>
        <pc:spChg chg="add del mod">
          <ac:chgData name="Анастасия Коробецкая" userId="9fe37188-348c-49f0-8008-a466955ee907" providerId="ADAL" clId="{ACFD0F23-A718-4F58-9FC3-10B0187925CF}" dt="2021-10-04T06:48:28.405" v="10415"/>
          <ac:spMkLst>
            <pc:docMk/>
            <pc:sldMk cId="4122774679" sldId="447"/>
            <ac:spMk id="4" creationId="{50ABF9CD-F7DA-4F35-B2B1-1C70E64C85B8}"/>
          </ac:spMkLst>
        </pc:spChg>
        <pc:spChg chg="add del">
          <ac:chgData name="Анастасия Коробецкая" userId="9fe37188-348c-49f0-8008-a466955ee907" providerId="ADAL" clId="{ACFD0F23-A718-4F58-9FC3-10B0187925CF}" dt="2021-10-04T06:49:05.938" v="10490"/>
          <ac:spMkLst>
            <pc:docMk/>
            <pc:sldMk cId="4122774679" sldId="447"/>
            <ac:spMk id="5" creationId="{86DE1774-BDD5-4B63-A740-60A7C61177E7}"/>
          </ac:spMkLst>
        </pc:spChg>
        <pc:spChg chg="add del">
          <ac:chgData name="Анастасия Коробецкая" userId="9fe37188-348c-49f0-8008-a466955ee907" providerId="ADAL" clId="{ACFD0F23-A718-4F58-9FC3-10B0187925CF}" dt="2021-10-04T06:56:06.526" v="10969" actId="478"/>
          <ac:spMkLst>
            <pc:docMk/>
            <pc:sldMk cId="4122774679" sldId="447"/>
            <ac:spMk id="7" creationId="{0288F0CE-4A98-4124-A4F6-B2AE2566B26D}"/>
          </ac:spMkLst>
        </pc:spChg>
        <pc:spChg chg="add mod">
          <ac:chgData name="Анастасия Коробецкая" userId="9fe37188-348c-49f0-8008-a466955ee907" providerId="ADAL" clId="{ACFD0F23-A718-4F58-9FC3-10B0187925CF}" dt="2021-10-04T07:16:03.225" v="11237" actId="20577"/>
          <ac:spMkLst>
            <pc:docMk/>
            <pc:sldMk cId="4122774679" sldId="447"/>
            <ac:spMk id="9" creationId="{34865E08-2C73-489F-8F64-95EAB2D9728D}"/>
          </ac:spMkLst>
        </pc:spChg>
        <pc:spChg chg="add mod">
          <ac:chgData name="Анастасия Коробецкая" userId="9fe37188-348c-49f0-8008-a466955ee907" providerId="ADAL" clId="{ACFD0F23-A718-4F58-9FC3-10B0187925CF}" dt="2021-10-04T07:18:36.594" v="11255" actId="1076"/>
          <ac:spMkLst>
            <pc:docMk/>
            <pc:sldMk cId="4122774679" sldId="447"/>
            <ac:spMk id="11" creationId="{ABBEFAC9-9553-4D7C-A980-2054CB9D8333}"/>
          </ac:spMkLst>
        </pc:spChg>
        <pc:spChg chg="add del">
          <ac:chgData name="Анастасия Коробецкая" userId="9fe37188-348c-49f0-8008-a466955ee907" providerId="ADAL" clId="{ACFD0F23-A718-4F58-9FC3-10B0187925CF}" dt="2021-10-04T07:11:31.545" v="11123"/>
          <ac:spMkLst>
            <pc:docMk/>
            <pc:sldMk cId="4122774679" sldId="447"/>
            <ac:spMk id="12" creationId="{2048C372-00B8-4B9F-8354-76AFDA9D5FD8}"/>
          </ac:spMkLst>
        </pc:spChg>
        <pc:spChg chg="add mod">
          <ac:chgData name="Анастасия Коробецкая" userId="9fe37188-348c-49f0-8008-a466955ee907" providerId="ADAL" clId="{ACFD0F23-A718-4F58-9FC3-10B0187925CF}" dt="2021-10-04T07:14:47.490" v="11235" actId="1076"/>
          <ac:spMkLst>
            <pc:docMk/>
            <pc:sldMk cId="4122774679" sldId="447"/>
            <ac:spMk id="13" creationId="{DFE889EE-C9ED-40BE-B4C3-B049D1C6B247}"/>
          </ac:spMkLst>
        </pc:spChg>
        <pc:spChg chg="add mod">
          <ac:chgData name="Анастасия Коробецкая" userId="9fe37188-348c-49f0-8008-a466955ee907" providerId="ADAL" clId="{ACFD0F23-A718-4F58-9FC3-10B0187925CF}" dt="2021-10-04T07:14:42.754" v="11234" actId="1076"/>
          <ac:spMkLst>
            <pc:docMk/>
            <pc:sldMk cId="4122774679" sldId="447"/>
            <ac:spMk id="14" creationId="{D798E219-ABD0-4A8D-9208-878EB2E8B2A1}"/>
          </ac:spMkLst>
        </pc:spChg>
        <pc:spChg chg="add mod">
          <ac:chgData name="Анастасия Коробецкая" userId="9fe37188-348c-49f0-8008-a466955ee907" providerId="ADAL" clId="{ACFD0F23-A718-4F58-9FC3-10B0187925CF}" dt="2021-10-04T07:18:36.594" v="11255" actId="1076"/>
          <ac:spMkLst>
            <pc:docMk/>
            <pc:sldMk cId="4122774679" sldId="447"/>
            <ac:spMk id="15" creationId="{0B505FDD-C222-4A8A-B1BA-D99E29D67FEE}"/>
          </ac:spMkLst>
        </pc:spChg>
      </pc:sldChg>
      <pc:sldChg chg="modSp new mod">
        <pc:chgData name="Анастасия Коробецкая" userId="9fe37188-348c-49f0-8008-a466955ee907" providerId="ADAL" clId="{ACFD0F23-A718-4F58-9FC3-10B0187925CF}" dt="2021-10-04T06:54:58.269" v="10884" actId="20577"/>
        <pc:sldMkLst>
          <pc:docMk/>
          <pc:sldMk cId="684577671" sldId="448"/>
        </pc:sldMkLst>
        <pc:spChg chg="mod">
          <ac:chgData name="Анастасия Коробецкая" userId="9fe37188-348c-49f0-8008-a466955ee907" providerId="ADAL" clId="{ACFD0F23-A718-4F58-9FC3-10B0187925CF}" dt="2021-10-04T06:53:39.039" v="10636" actId="20577"/>
          <ac:spMkLst>
            <pc:docMk/>
            <pc:sldMk cId="684577671" sldId="448"/>
            <ac:spMk id="2" creationId="{0E3393D9-3495-4739-8E86-1476B42EBB6E}"/>
          </ac:spMkLst>
        </pc:spChg>
        <pc:spChg chg="mod">
          <ac:chgData name="Анастасия Коробецкая" userId="9fe37188-348c-49f0-8008-a466955ee907" providerId="ADAL" clId="{ACFD0F23-A718-4F58-9FC3-10B0187925CF}" dt="2021-10-04T06:54:58.269" v="10884" actId="20577"/>
          <ac:spMkLst>
            <pc:docMk/>
            <pc:sldMk cId="684577671" sldId="448"/>
            <ac:spMk id="3" creationId="{2C8DDC17-01DB-4AAE-A9D3-17150F9B0456}"/>
          </ac:spMkLst>
        </pc:spChg>
      </pc:sldChg>
    </pc:docChg>
  </pc:docChgLst>
  <pc:docChgLst>
    <pc:chgData name="Анастасия Коробецкая" userId="S::akorobetskaya@webzavod.ru::9fe37188-348c-49f0-8008-a466955ee907" providerId="AD" clId="Web-{074CE4D9-303D-422A-903B-AEA5FFB3704D}"/>
    <pc:docChg chg="addSld modSld modSection">
      <pc:chgData name="Анастасия Коробецкая" userId="S::akorobetskaya@webzavod.ru::9fe37188-348c-49f0-8008-a466955ee907" providerId="AD" clId="Web-{074CE4D9-303D-422A-903B-AEA5FFB3704D}" dt="2021-07-30T13:53:12.178" v="10" actId="20577"/>
      <pc:docMkLst>
        <pc:docMk/>
      </pc:docMkLst>
      <pc:sldChg chg="modSp new">
        <pc:chgData name="Анастасия Коробецкая" userId="S::akorobetskaya@webzavod.ru::9fe37188-348c-49f0-8008-a466955ee907" providerId="AD" clId="Web-{074CE4D9-303D-422A-903B-AEA5FFB3704D}" dt="2021-07-30T13:53:12.178" v="10" actId="20577"/>
        <pc:sldMkLst>
          <pc:docMk/>
          <pc:sldMk cId="3261229143" sldId="401"/>
        </pc:sldMkLst>
        <pc:spChg chg="mod">
          <ac:chgData name="Анастасия Коробецкая" userId="S::akorobetskaya@webzavod.ru::9fe37188-348c-49f0-8008-a466955ee907" providerId="AD" clId="Web-{074CE4D9-303D-422A-903B-AEA5FFB3704D}" dt="2021-07-30T13:53:12.178" v="10" actId="20577"/>
          <ac:spMkLst>
            <pc:docMk/>
            <pc:sldMk cId="3261229143" sldId="401"/>
            <ac:spMk id="2" creationId="{D3A95AAB-8B1B-43FC-9533-F5FDB108A679}"/>
          </ac:spMkLst>
        </pc:spChg>
      </pc:sldChg>
    </pc:docChg>
  </pc:docChgLst>
  <pc:docChgLst>
    <pc:chgData name="Анастасия Коробецкая" userId="9fe37188-348c-49f0-8008-a466955ee907" providerId="ADAL" clId="{91F80995-A3BE-4E50-A8C2-77F58F7ED29D}"/>
    <pc:docChg chg="addSld delSld modSld sldOrd addSection modSection">
      <pc:chgData name="Анастасия Коробецкая" userId="9fe37188-348c-49f0-8008-a466955ee907" providerId="ADAL" clId="{91F80995-A3BE-4E50-A8C2-77F58F7ED29D}" dt="2021-10-04T06:27:17.958" v="54" actId="680"/>
      <pc:docMkLst>
        <pc:docMk/>
      </pc:docMkLst>
      <pc:sldChg chg="addSp modSp mod">
        <pc:chgData name="Анастасия Коробецкая" userId="9fe37188-348c-49f0-8008-a466955ee907" providerId="ADAL" clId="{91F80995-A3BE-4E50-A8C2-77F58F7ED29D}" dt="2021-10-04T06:24:45.298" v="52" actId="1076"/>
        <pc:sldMkLst>
          <pc:docMk/>
          <pc:sldMk cId="4258650075" sldId="403"/>
        </pc:sldMkLst>
        <pc:spChg chg="mod">
          <ac:chgData name="Анастасия Коробецкая" userId="9fe37188-348c-49f0-8008-a466955ee907" providerId="ADAL" clId="{91F80995-A3BE-4E50-A8C2-77F58F7ED29D}" dt="2021-10-04T06:24:43.803" v="51" actId="14100"/>
          <ac:spMkLst>
            <pc:docMk/>
            <pc:sldMk cId="4258650075" sldId="403"/>
            <ac:spMk id="3" creationId="{CA947F17-7B54-4033-84FB-1981853FC430}"/>
          </ac:spMkLst>
        </pc:spChg>
        <pc:picChg chg="add mod">
          <ac:chgData name="Анастасия Коробецкая" userId="9fe37188-348c-49f0-8008-a466955ee907" providerId="ADAL" clId="{91F80995-A3BE-4E50-A8C2-77F58F7ED29D}" dt="2021-10-04T06:24:45.298" v="52" actId="1076"/>
          <ac:picMkLst>
            <pc:docMk/>
            <pc:sldMk cId="4258650075" sldId="403"/>
            <ac:picMk id="5" creationId="{2FADFF9E-0C2F-49D9-981C-FB09216ACDAC}"/>
          </ac:picMkLst>
        </pc:picChg>
      </pc:sldChg>
      <pc:sldChg chg="ord">
        <pc:chgData name="Анастасия Коробецкая" userId="9fe37188-348c-49f0-8008-a466955ee907" providerId="ADAL" clId="{91F80995-A3BE-4E50-A8C2-77F58F7ED29D}" dt="2021-10-01T10:14:35.059" v="2"/>
        <pc:sldMkLst>
          <pc:docMk/>
          <pc:sldMk cId="1127144068" sldId="420"/>
        </pc:sldMkLst>
      </pc:sldChg>
      <pc:sldChg chg="del">
        <pc:chgData name="Анастасия Коробецкая" userId="9fe37188-348c-49f0-8008-a466955ee907" providerId="ADAL" clId="{91F80995-A3BE-4E50-A8C2-77F58F7ED29D}" dt="2021-10-01T10:14:28.072" v="0" actId="47"/>
        <pc:sldMkLst>
          <pc:docMk/>
          <pc:sldMk cId="968632197" sldId="423"/>
        </pc:sldMkLst>
      </pc:sldChg>
      <pc:sldChg chg="modSp new mod">
        <pc:chgData name="Анастасия Коробецкая" userId="9fe37188-348c-49f0-8008-a466955ee907" providerId="ADAL" clId="{91F80995-A3BE-4E50-A8C2-77F58F7ED29D}" dt="2021-10-01T10:29:34.680" v="13" actId="20577"/>
        <pc:sldMkLst>
          <pc:docMk/>
          <pc:sldMk cId="2482152848" sldId="435"/>
        </pc:sldMkLst>
        <pc:spChg chg="mod">
          <ac:chgData name="Анастасия Коробецкая" userId="9fe37188-348c-49f0-8008-a466955ee907" providerId="ADAL" clId="{91F80995-A3BE-4E50-A8C2-77F58F7ED29D}" dt="2021-10-01T10:29:34.680" v="13" actId="20577"/>
          <ac:spMkLst>
            <pc:docMk/>
            <pc:sldMk cId="2482152848" sldId="435"/>
            <ac:spMk id="2" creationId="{6AD62F17-0511-45F8-A389-80B5946BB88B}"/>
          </ac:spMkLst>
        </pc:spChg>
      </pc:sldChg>
      <pc:sldChg chg="new">
        <pc:chgData name="Анастасия Коробецкая" userId="9fe37188-348c-49f0-8008-a466955ee907" providerId="ADAL" clId="{91F80995-A3BE-4E50-A8C2-77F58F7ED29D}" dt="2021-10-01T10:29:50.127" v="16" actId="680"/>
        <pc:sldMkLst>
          <pc:docMk/>
          <pc:sldMk cId="721669879" sldId="436"/>
        </pc:sldMkLst>
      </pc:sldChg>
      <pc:sldChg chg="modSp new mod">
        <pc:chgData name="Анастасия Коробецкая" userId="9fe37188-348c-49f0-8008-a466955ee907" providerId="ADAL" clId="{91F80995-A3BE-4E50-A8C2-77F58F7ED29D}" dt="2021-10-01T11:12:11.392" v="46" actId="20577"/>
        <pc:sldMkLst>
          <pc:docMk/>
          <pc:sldMk cId="867570898" sldId="437"/>
        </pc:sldMkLst>
        <pc:spChg chg="mod">
          <ac:chgData name="Анастасия Коробецкая" userId="9fe37188-348c-49f0-8008-a466955ee907" providerId="ADAL" clId="{91F80995-A3BE-4E50-A8C2-77F58F7ED29D}" dt="2021-10-01T11:12:11.392" v="46" actId="20577"/>
          <ac:spMkLst>
            <pc:docMk/>
            <pc:sldMk cId="867570898" sldId="437"/>
            <ac:spMk id="2" creationId="{92FED7DE-AAEC-4A19-AE42-0CAFC62EB283}"/>
          </ac:spMkLst>
        </pc:spChg>
      </pc:sldChg>
      <pc:sldChg chg="modSp mod">
        <pc:chgData name="Анастасия Коробецкая" userId="9fe37188-348c-49f0-8008-a466955ee907" providerId="ADAL" clId="{91F80995-A3BE-4E50-A8C2-77F58F7ED29D}" dt="2021-10-04T06:26:00.202" v="53" actId="1076"/>
        <pc:sldMkLst>
          <pc:docMk/>
          <pc:sldMk cId="4145996814" sldId="442"/>
        </pc:sldMkLst>
        <pc:picChg chg="mod">
          <ac:chgData name="Анастасия Коробецкая" userId="9fe37188-348c-49f0-8008-a466955ee907" providerId="ADAL" clId="{91F80995-A3BE-4E50-A8C2-77F58F7ED29D}" dt="2021-10-04T06:26:00.202" v="53" actId="1076"/>
          <ac:picMkLst>
            <pc:docMk/>
            <pc:sldMk cId="4145996814" sldId="442"/>
            <ac:picMk id="5" creationId="{21225DA6-A0DD-4988-803B-A5A40FD4AD47}"/>
          </ac:picMkLst>
        </pc:picChg>
      </pc:sldChg>
      <pc:sldChg chg="new">
        <pc:chgData name="Анастасия Коробецкая" userId="9fe37188-348c-49f0-8008-a466955ee907" providerId="ADAL" clId="{91F80995-A3BE-4E50-A8C2-77F58F7ED29D}" dt="2021-10-04T06:27:17.958" v="54" actId="680"/>
        <pc:sldMkLst>
          <pc:docMk/>
          <pc:sldMk cId="3469311273" sldId="44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B4B82-CB3D-4F63-991C-74C135C44950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3C0B4-7C90-4D68-8099-37B0217C3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3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F4514-4258-40E4-9E45-807EE3971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39805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24524F-0D2A-4FE2-9E55-877ACCEC0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9315"/>
            <a:ext cx="9144000" cy="126590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FB483D-2769-40C7-9C99-AEA8EF76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ACDFB-60E8-4D6A-A1D4-43B39DE4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7B57F4-4922-4697-B63B-CE0C43F2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  <p:pic>
        <p:nvPicPr>
          <p:cNvPr id="1026" name="Picture 1" descr="лого.gif">
            <a:extLst>
              <a:ext uri="{FF2B5EF4-FFF2-40B4-BE49-F238E27FC236}">
                <a16:creationId xmlns:a16="http://schemas.microsoft.com/office/drawing/2014/main" id="{EE8FECDA-74C0-4D01-8A49-5AFFDA0735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26" y="267919"/>
            <a:ext cx="2390948" cy="41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91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1C3B9-BA78-4BD9-BC86-0F10F774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2C4FA2-DC6A-4A44-B571-6559F464C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900C2E-8BCF-4282-AE1C-02A7DBE5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4536F7-B8E2-4CB2-BE8C-7E356A97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16811F-DDC3-44CD-8D9A-9E7D2E61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50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A24B95C-6C46-4581-A709-2C9D81700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429ABD-3A0A-46AA-8244-66CE429DB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225058-FAB8-4D4A-B3DC-24D110D9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B4095B-3DC7-42B2-82E2-1E84F13F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973C56-3968-40D6-B6A9-3ECC78F9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42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0AF94-520B-4290-948B-36FF7B24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7A9C9C-89D1-455C-8AEE-E026FA9C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FBD269-CB18-47FB-9BA2-2534CD77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E78D74-F2FC-4E3C-B941-62D3A4CF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451929-BC96-48EB-9AB8-6046B987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1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1E792-1F49-4C1F-8011-1D52BE42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81BC9-AE3D-494C-A47D-D23397046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25A852-F1EF-4210-B8EA-337FEF9A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64597F-A04D-409A-B72D-6C0C6C96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1A297-858E-4736-9A01-CDBCB09A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95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8A773-7CBE-4DB9-80D2-4F3DA5B9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43093-90D8-45E1-B014-3A9589FF4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842FC5-49A9-47E6-B243-9F9AF4F76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C75D9C-41F7-44C9-80F7-F644AFB5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611713-8BB9-4EB2-BA41-6BB0C672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478F19-1F9D-4685-8878-56BF1775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02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FAF73-4B01-4F29-8168-EB21ABDF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2B94B9-6CA2-40F9-AC06-D1D36CEE9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BD8325-31A6-4A70-B5B5-8B74E7F81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349D4A-4D07-45E4-8BCA-FC135C47E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7095CA-EA68-4E3B-A350-A29DB93BC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B0F937-766D-48CF-82CD-32A0DF25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2FB9EC-0E74-4A55-A02E-2DABD59F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99774D7-C398-4A19-957C-02EECA54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27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B3D59-8360-40A2-B2E5-7748CBC4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5CD2D0-6E5B-4E06-9362-B47A283B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FFA6F4F-E452-4CCC-BB01-A5F00136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A41BDF-E662-4050-A44C-20E2DEAD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11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07D66C3-4F44-4BDE-9154-48B3EDEA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B217C0-0677-4128-95BC-FA3F8A72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5018B1-4B48-443C-B0A1-3A489693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10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EC39B-1411-4303-937F-BD47DA4F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AF4049-B1EA-4274-902C-FC553A2E4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8455A3-EE97-471D-BF1E-9FBCB7536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A1A29C-23D7-4428-B72B-9D64DAD0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B71F8B-1136-445C-8BF4-EFF3DBD6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43F349-ACBC-4C96-9BF8-72EF820E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98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BAFDB-3801-4EEA-9C52-C182BA96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43EC58-BA51-47E7-9467-264FFED03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8F6B09-E716-4811-9ACE-C299F488A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042914-118D-494C-8022-851A42EB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2DEBAC-B2E0-4584-AF5F-6835A3C7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ACC46E-A5F9-44D7-8893-9AE4C192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8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96063-B258-4271-9DC9-BCEB7000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A5AE59-9F00-4670-9AE3-A90D8A9E4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0284"/>
            <a:ext cx="10515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628857-203B-4A78-A794-F2A423E9C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117" y="6448425"/>
            <a:ext cx="1148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DA401-BA62-408F-B1C5-4B2AA459400D}" type="datetimeFigureOut">
              <a:rPr lang="ru-RU" smtClean="0"/>
              <a:pPr/>
              <a:t>11.10.2021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B96B48-A1AB-4421-B679-ABD8A486B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6785" y="6448424"/>
            <a:ext cx="9775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88C587-41DB-4AEB-A891-68B2913EC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5680" y="6448424"/>
            <a:ext cx="971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76F03-F4C1-4F81-A211-5B1D84A0029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B34B422-C77F-4D6A-95AE-D3B530382320}"/>
              </a:ext>
            </a:extLst>
          </p:cNvPr>
          <p:cNvSpPr/>
          <p:nvPr userDrawn="1"/>
        </p:nvSpPr>
        <p:spPr>
          <a:xfrm>
            <a:off x="12126883" y="3082"/>
            <a:ext cx="65117" cy="6854918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27000">
                <a:srgbClr val="FF3D00"/>
              </a:gs>
              <a:gs pos="41000">
                <a:srgbClr val="990000"/>
              </a:gs>
              <a:gs pos="100000">
                <a:srgbClr val="FFFF00"/>
              </a:gs>
              <a:gs pos="92000">
                <a:srgbClr val="990000"/>
              </a:gs>
              <a:gs pos="84000">
                <a:srgbClr val="FF1900"/>
              </a:gs>
              <a:gs pos="76000">
                <a:srgbClr val="FF3D00"/>
              </a:gs>
              <a:gs pos="49000">
                <a:srgbClr val="FFFF00"/>
              </a:gs>
              <a:gs pos="34000">
                <a:srgbClr val="FF190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61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99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dotnet/standard/base-types/formatting-types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/gu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E5DF9-D142-4B0E-9986-1C02D9B03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7123"/>
            <a:ext cx="9144000" cy="2635044"/>
          </a:xfrm>
        </p:spPr>
        <p:txBody>
          <a:bodyPr anchor="ctr">
            <a:normAutofit/>
          </a:bodyPr>
          <a:lstStyle/>
          <a:p>
            <a:r>
              <a:rPr lang="ru-RU" b="1" dirty="0"/>
              <a:t>Тема 0</a:t>
            </a:r>
            <a:r>
              <a:rPr lang="en-US" b="1" dirty="0"/>
              <a:t>2</a:t>
            </a:r>
            <a:r>
              <a:rPr lang="ru-RU" b="1" dirty="0"/>
              <a:t>. Массивы. Работа со строками. IDE. Основы </a:t>
            </a:r>
            <a:r>
              <a:rPr lang="ru-RU" b="1" dirty="0" err="1"/>
              <a:t>Git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C7205E-9B97-463F-9152-9FAB818F0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https://github.com/KorobetskayaAA/T02---Strings-Arrays-Git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FDDC9-501E-4436-8304-49EBF35957FF}"/>
              </a:ext>
            </a:extLst>
          </p:cNvPr>
          <p:cNvSpPr txBox="1"/>
          <p:nvPr/>
        </p:nvSpPr>
        <p:spPr>
          <a:xfrm>
            <a:off x="1209368" y="936211"/>
            <a:ext cx="9773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i="1" dirty="0">
                <a:solidFill>
                  <a:srgbClr val="990000"/>
                </a:solidFill>
                <a:latin typeface="+mj-lt"/>
              </a:rPr>
              <a:t>Блок 1. Разработка консольных приложений на C# под .NET</a:t>
            </a:r>
          </a:p>
        </p:txBody>
      </p:sp>
    </p:spTree>
    <p:extLst>
      <p:ext uri="{BB962C8B-B14F-4D97-AF65-F5344CB8AC3E}">
        <p14:creationId xmlns:p14="http://schemas.microsoft.com/office/powerpoint/2010/main" val="3365786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2068F3-C649-4B9C-8BBB-1FF274A3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Строка и символ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3DB129-303A-4F04-B377-FF705CE6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аналогична массиву символов</a:t>
            </a:r>
            <a:r>
              <a:rPr lang="en-US" dirty="0"/>
              <a:t> char, </a:t>
            </a:r>
            <a:r>
              <a:rPr lang="ru-RU" dirty="0"/>
              <a:t>но </a:t>
            </a:r>
            <a:r>
              <a:rPr lang="en-US" dirty="0"/>
              <a:t>string !== char[]</a:t>
            </a:r>
            <a:r>
              <a:rPr lang="ru-RU" dirty="0"/>
              <a:t>, внутри тип устроен сложнее.</a:t>
            </a:r>
          </a:p>
          <a:p>
            <a:r>
              <a:rPr lang="ru-RU" dirty="0"/>
              <a:t>Максимальная  длина строки ограничена максимальным </a:t>
            </a:r>
            <a:r>
              <a:rPr lang="en-US" dirty="0"/>
              <a:t>int</a:t>
            </a:r>
            <a:r>
              <a:rPr lang="ru-RU" dirty="0"/>
              <a:t>-числом, которым можно определить ее длину. А это </a:t>
            </a:r>
            <a:r>
              <a:rPr lang="en-US" dirty="0"/>
              <a:t>~2 </a:t>
            </a:r>
            <a:r>
              <a:rPr lang="ru-RU" dirty="0"/>
              <a:t>млрд. символов</a:t>
            </a:r>
          </a:p>
          <a:p>
            <a:r>
              <a:rPr lang="ru-RU" dirty="0"/>
              <a:t>Символ = число (код символа в </a:t>
            </a:r>
            <a:r>
              <a:rPr lang="en-US" dirty="0"/>
              <a:t>UTF-</a:t>
            </a:r>
            <a:r>
              <a:rPr lang="ru-RU" dirty="0"/>
              <a:t>16</a:t>
            </a:r>
            <a:r>
              <a:rPr lang="en-US" dirty="0"/>
              <a:t>)</a:t>
            </a:r>
          </a:p>
          <a:p>
            <a:r>
              <a:rPr lang="en-US" dirty="0"/>
              <a:t>char</a:t>
            </a:r>
            <a:r>
              <a:rPr lang="ru-RU" dirty="0"/>
              <a:t> </a:t>
            </a:r>
            <a:r>
              <a:rPr lang="en-US" dirty="0"/>
              <a:t>!= byte</a:t>
            </a:r>
          </a:p>
          <a:p>
            <a:r>
              <a:rPr lang="ru-RU" dirty="0"/>
              <a:t>Строка – неизменяемый тип! Любые действия со строкой (конкатенация, изменение регистра и т.п.) = создание новой строки.</a:t>
            </a:r>
          </a:p>
        </p:txBody>
      </p:sp>
    </p:spTree>
    <p:extLst>
      <p:ext uri="{BB962C8B-B14F-4D97-AF65-F5344CB8AC3E}">
        <p14:creationId xmlns:p14="http://schemas.microsoft.com/office/powerpoint/2010/main" val="321531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 </a:t>
            </a:r>
            <a:r>
              <a:rPr lang="en-US" dirty="0"/>
              <a:t>String </a:t>
            </a:r>
            <a:r>
              <a:rPr lang="ru-RU" dirty="0"/>
              <a:t>и </a:t>
            </a:r>
            <a:r>
              <a:rPr lang="en-US" dirty="0"/>
              <a:t>Char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956602" y="1055038"/>
            <a:ext cx="1039719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cs typeface="Courier New" panose="02070309020205020404" pitchFamily="49" charset="0"/>
              </a:rPr>
              <a:t>string</a:t>
            </a:r>
            <a:r>
              <a:rPr lang="en-US" sz="2000" dirty="0"/>
              <a:t> – </a:t>
            </a:r>
            <a:r>
              <a:rPr lang="ru-RU" sz="2000" dirty="0"/>
              <a:t>строка произвольной длины. Пишется в двойных кавычках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" "</a:t>
            </a:r>
            <a:endParaRPr lang="ru-RU" sz="20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 = </a:t>
            </a:r>
            <a:r>
              <a:rPr lang="ru-RU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"Виталий"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строка из 7 символов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num0 =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строка из 1 символа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пустая строка == </a:t>
            </a:r>
            <a:r>
              <a:rPr lang="en-US" sz="20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string.Empty</a:t>
            </a:r>
            <a:endParaRPr lang="ru-RU" sz="20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891" indent="-34289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cs typeface="Courier New" panose="02070309020205020404" pitchFamily="49" charset="0"/>
              </a:rPr>
              <a:t>char</a:t>
            </a:r>
            <a:r>
              <a:rPr lang="en-US" sz="2000" dirty="0"/>
              <a:t> – </a:t>
            </a:r>
            <a:r>
              <a:rPr lang="ru-RU" sz="2000" dirty="0"/>
              <a:t>отдельный символ, хранится в виде числового кода </a:t>
            </a:r>
            <a:r>
              <a:rPr lang="en-US" sz="2000" dirty="0"/>
              <a:t>Unicode</a:t>
            </a:r>
            <a:r>
              <a:rPr lang="ru-RU" sz="2000" dirty="0"/>
              <a:t>. Пишется в одинарных кавычках </a:t>
            </a:r>
            <a:r>
              <a:rPr lang="en-US" sz="2000" dirty="0">
                <a:solidFill>
                  <a:srgbClr val="C00000"/>
                </a:solidFill>
              </a:rPr>
              <a:t>' '</a:t>
            </a:r>
            <a:endParaRPr lang="ru-RU" sz="20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letter =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символ заглавной буквы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ru-RU" sz="20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tab =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символ табуляции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emptyChar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ОШИБКА! не может быть пустым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ОШИБКА! только 1 символ</a:t>
            </a:r>
            <a:endParaRPr lang="en-US" sz="20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alphabetLength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//32</a:t>
            </a:r>
            <a:endParaRPr lang="ru-RU" sz="20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6602" y="4640866"/>
            <a:ext cx="10515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ru-RU" sz="2000" b="1" dirty="0">
                <a:cs typeface="Courier New" panose="02070309020205020404" pitchFamily="49" charset="0"/>
              </a:rPr>
              <a:t>Строка как массив символов (только чтение)</a:t>
            </a:r>
            <a:endParaRPr lang="ru-RU" sz="2000" b="1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city = </a:t>
            </a:r>
            <a:r>
              <a:rPr lang="ru-RU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Сомара</a:t>
            </a:r>
            <a:r>
              <a:rPr lang="ru-RU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строка с опечаткой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letter = city[0];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//letter = '</a:t>
            </a:r>
            <a:r>
              <a:rPr lang="ru-RU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city[1] =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ОШИБКА! только для чтения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2AA0C054-6AA7-453B-806C-BC3681D1CED6}"/>
              </a:ext>
            </a:extLst>
          </p:cNvPr>
          <p:cNvGrpSpPr/>
          <p:nvPr/>
        </p:nvGrpSpPr>
        <p:grpSpPr>
          <a:xfrm>
            <a:off x="838200" y="5986759"/>
            <a:ext cx="7298625" cy="461665"/>
            <a:chOff x="777657" y="5711722"/>
            <a:chExt cx="7298625" cy="4616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4C7F8F-27E7-48B6-9A6A-988144E4D801}"/>
                </a:ext>
              </a:extLst>
            </p:cNvPr>
            <p:cNvSpPr txBox="1"/>
            <p:nvPr/>
          </p:nvSpPr>
          <p:spPr>
            <a:xfrm>
              <a:off x="1239322" y="5742500"/>
              <a:ext cx="6836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7030A0"/>
                  </a:solidFill>
                  <a:sym typeface="Webdings" panose="05030102010509060703" pitchFamily="18" charset="2"/>
                </a:rPr>
                <a:t>Пример</a:t>
              </a:r>
              <a:r>
                <a:rPr lang="en-US" sz="2000" dirty="0">
                  <a:sym typeface="Webdings" panose="05030102010509060703" pitchFamily="18" charset="2"/>
                </a:rPr>
                <a:t> </a:t>
              </a:r>
              <a:r>
                <a:rPr lang="en-US" sz="2000" b="1" dirty="0">
                  <a:sym typeface="Webdings" panose="05030102010509060703" pitchFamily="18" charset="2"/>
                </a:rPr>
                <a:t>FIO</a:t>
              </a:r>
              <a:endParaRPr lang="ru-RU" sz="2000" b="1" dirty="0"/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78A559FB-5141-4FDE-9275-D5BC7A7AC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657" y="5711722"/>
              <a:ext cx="461665" cy="4616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3B1FF-864D-46E8-B87D-BACFD75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Экранирование символов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84171-48D2-4590-AE12-8451B6201E38}"/>
              </a:ext>
            </a:extLst>
          </p:cNvPr>
          <p:cNvSpPr txBox="1"/>
          <p:nvPr/>
        </p:nvSpPr>
        <p:spPr>
          <a:xfrm>
            <a:off x="701040" y="1843830"/>
            <a:ext cx="523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Обычная </a:t>
            </a:r>
            <a:r>
              <a:rPr lang="en-US" sz="2400" b="1" dirty="0"/>
              <a:t>(regular) </a:t>
            </a:r>
            <a:r>
              <a:rPr lang="ru-RU" sz="2400" b="1" dirty="0"/>
              <a:t>строка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09A4B-0E17-4DB6-967E-7318CE047BAB}"/>
              </a:ext>
            </a:extLst>
          </p:cNvPr>
          <p:cNvSpPr txBox="1"/>
          <p:nvPr/>
        </p:nvSpPr>
        <p:spPr>
          <a:xfrm>
            <a:off x="6255435" y="1847324"/>
            <a:ext cx="520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Буквальная </a:t>
            </a:r>
            <a:r>
              <a:rPr lang="en-US" sz="2400" b="1" dirty="0"/>
              <a:t>(verbatim) </a:t>
            </a:r>
            <a:r>
              <a:rPr lang="ru-RU" sz="2400" b="1" dirty="0"/>
              <a:t>строка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4ACCFC-5515-4486-ACBC-20B87B354297}"/>
              </a:ext>
            </a:extLst>
          </p:cNvPr>
          <p:cNvSpPr txBox="1"/>
          <p:nvPr/>
        </p:nvSpPr>
        <p:spPr>
          <a:xfrm>
            <a:off x="838200" y="959094"/>
            <a:ext cx="10619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Спецсимволы можно экранировать обратным слешем \</a:t>
            </a:r>
            <a:r>
              <a:rPr lang="en-US" sz="2400" dirty="0"/>
              <a:t> </a:t>
            </a:r>
            <a:r>
              <a:rPr lang="ru-RU" sz="2400" dirty="0"/>
              <a:t>или поставить </a:t>
            </a:r>
            <a:r>
              <a:rPr lang="en-US" sz="2400" dirty="0"/>
              <a:t>@ </a:t>
            </a:r>
            <a:r>
              <a:rPr lang="ru-RU" sz="2400" dirty="0"/>
              <a:t>перед кавычками, чтобы строка воспринималась «как есть».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6A7C75-9175-4845-907E-E981F1127EF5}"/>
              </a:ext>
            </a:extLst>
          </p:cNvPr>
          <p:cNvSpPr txBox="1"/>
          <p:nvPr/>
        </p:nvSpPr>
        <p:spPr>
          <a:xfrm>
            <a:off x="701041" y="2428419"/>
            <a:ext cx="52355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 \"Hello, world\</a:t>
            </a:r>
            <a:r>
              <a:rPr lang="ru-RU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>
              <a:spcBef>
                <a:spcPts val="1200"/>
              </a:spcBef>
            </a:pPr>
            <a:r>
              <a:rPr lang="ru-RU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1-1\t1-2\t1-3\n2-1\t2-2\t2-3"</a:t>
            </a:r>
            <a:endParaRPr lang="ru-RU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Удар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\u030</a:t>
            </a:r>
            <a:r>
              <a:rPr lang="ru-RU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1ение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00CD07-3519-459A-A388-E6C1F50C0D1D}"/>
              </a:ext>
            </a:extLst>
          </p:cNvPr>
          <p:cNvSpPr txBox="1"/>
          <p:nvPr/>
        </p:nvSpPr>
        <p:spPr>
          <a:xfrm>
            <a:off x="6255435" y="2428419"/>
            <a:ext cx="54910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 ""Hello, world"</a:t>
            </a:r>
            <a:r>
              <a:rPr lang="ru-RU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1-1</a:t>
            </a:r>
            <a:r>
              <a:rPr lang="ru-RU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1-2</a:t>
            </a:r>
            <a:r>
              <a:rPr lang="ru-RU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1-3</a:t>
            </a:r>
            <a:endParaRPr lang="ru-RU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ru-RU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2-1</a:t>
            </a:r>
            <a:r>
              <a:rPr lang="ru-RU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2-2</a:t>
            </a:r>
            <a:r>
              <a:rPr lang="ru-RU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2-3"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@"</a:t>
            </a:r>
            <a:r>
              <a:rPr lang="ru-RU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Удар</a:t>
            </a:r>
            <a:r>
              <a:rPr lang="ru-RU" sz="20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́</a:t>
            </a:r>
            <a:r>
              <a:rPr lang="ru-RU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ение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917785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3B1FF-864D-46E8-B87D-BACFD75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Escape-</a:t>
            </a:r>
            <a:r>
              <a:rPr lang="ru-RU" dirty="0"/>
              <a:t>последовательности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8F743964-CE4B-46ED-931C-0D3FB638A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138045"/>
              </p:ext>
            </p:extLst>
          </p:nvPr>
        </p:nvGraphicFramePr>
        <p:xfrm>
          <a:off x="675249" y="983679"/>
          <a:ext cx="10841502" cy="5577836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890932">
                  <a:extLst>
                    <a:ext uri="{9D8B030D-6E8A-4147-A177-3AD203B41FA5}">
                      <a16:colId xmlns:a16="http://schemas.microsoft.com/office/drawing/2014/main" val="3320514601"/>
                    </a:ext>
                  </a:extLst>
                </a:gridCol>
                <a:gridCol w="4221161">
                  <a:extLst>
                    <a:ext uri="{9D8B030D-6E8A-4147-A177-3AD203B41FA5}">
                      <a16:colId xmlns:a16="http://schemas.microsoft.com/office/drawing/2014/main" val="3381629379"/>
                    </a:ext>
                  </a:extLst>
                </a:gridCol>
                <a:gridCol w="4729409">
                  <a:extLst>
                    <a:ext uri="{9D8B030D-6E8A-4147-A177-3AD203B41FA5}">
                      <a16:colId xmlns:a16="http://schemas.microsoft.com/office/drawing/2014/main" val="566155856"/>
                    </a:ext>
                  </a:extLst>
                </a:gridCol>
              </a:tblGrid>
              <a:tr h="272531">
                <a:tc>
                  <a:txBody>
                    <a:bodyPr/>
                    <a:lstStyle/>
                    <a:p>
                      <a:r>
                        <a:rPr lang="en-US" sz="2000" dirty="0"/>
                        <a:t>Escape-</a:t>
                      </a:r>
                      <a:r>
                        <a:rPr lang="ru-RU" sz="2000" dirty="0"/>
                        <a:t>п</a:t>
                      </a:r>
                      <a:r>
                        <a:rPr lang="en-US" sz="2000" dirty="0"/>
                        <a:t>.</a:t>
                      </a:r>
                      <a:endParaRPr lang="ru-RU" sz="2000" dirty="0"/>
                    </a:p>
                  </a:txBody>
                  <a:tcPr marL="77372" marR="77372" marT="38686" marB="38686"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Символ</a:t>
                      </a:r>
                    </a:p>
                  </a:txBody>
                  <a:tcPr marL="77372" marR="77372" marT="38686" marB="38686"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Юникод</a:t>
                      </a:r>
                    </a:p>
                  </a:txBody>
                  <a:tcPr marL="77372" marR="77372" marT="38686" marB="38686" anchor="ctr"/>
                </a:tc>
                <a:extLst>
                  <a:ext uri="{0D108BD9-81ED-4DB2-BD59-A6C34878D82A}">
                    <a16:rowId xmlns:a16="http://schemas.microsoft.com/office/drawing/2014/main" val="3294281051"/>
                  </a:ext>
                </a:extLst>
              </a:tr>
              <a:tr h="272531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\'</a:t>
                      </a:r>
                    </a:p>
                  </a:txBody>
                  <a:tcPr marL="77372" marR="77372" marT="38686" marB="38686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Одинарная кавычка</a:t>
                      </a:r>
                    </a:p>
                  </a:txBody>
                  <a:tcPr marL="77372" marR="77372" marT="38686" marB="38686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0x0027</a:t>
                      </a:r>
                    </a:p>
                  </a:txBody>
                  <a:tcPr marL="77372" marR="77372" marT="38686" marB="38686" anchor="ctr"/>
                </a:tc>
                <a:extLst>
                  <a:ext uri="{0D108BD9-81ED-4DB2-BD59-A6C34878D82A}">
                    <a16:rowId xmlns:a16="http://schemas.microsoft.com/office/drawing/2014/main" val="3499406436"/>
                  </a:ext>
                </a:extLst>
              </a:tr>
              <a:tr h="272531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\"</a:t>
                      </a:r>
                    </a:p>
                  </a:txBody>
                  <a:tcPr marL="77372" marR="77372" marT="38686" marB="38686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Двойная кавычка</a:t>
                      </a:r>
                    </a:p>
                  </a:txBody>
                  <a:tcPr marL="77372" marR="77372" marT="38686" marB="38686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0x0022</a:t>
                      </a:r>
                    </a:p>
                  </a:txBody>
                  <a:tcPr marL="77372" marR="77372" marT="38686" marB="38686" anchor="ctr"/>
                </a:tc>
                <a:extLst>
                  <a:ext uri="{0D108BD9-81ED-4DB2-BD59-A6C34878D82A}">
                    <a16:rowId xmlns:a16="http://schemas.microsoft.com/office/drawing/2014/main" val="1536498746"/>
                  </a:ext>
                </a:extLst>
              </a:tr>
              <a:tr h="272531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\\</a:t>
                      </a:r>
                    </a:p>
                  </a:txBody>
                  <a:tcPr marL="77372" marR="77372" marT="38686" marB="38686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Обратная косая черта</a:t>
                      </a:r>
                    </a:p>
                  </a:txBody>
                  <a:tcPr marL="77372" marR="77372" marT="38686" marB="38686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0x005C</a:t>
                      </a:r>
                    </a:p>
                  </a:txBody>
                  <a:tcPr marL="77372" marR="77372" marT="38686" marB="38686" anchor="ctr"/>
                </a:tc>
                <a:extLst>
                  <a:ext uri="{0D108BD9-81ED-4DB2-BD59-A6C34878D82A}">
                    <a16:rowId xmlns:a16="http://schemas.microsoft.com/office/drawing/2014/main" val="2955588825"/>
                  </a:ext>
                </a:extLst>
              </a:tr>
              <a:tr h="272531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\0</a:t>
                      </a:r>
                    </a:p>
                  </a:txBody>
                  <a:tcPr marL="77372" marR="77372" marT="38686" marB="38686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  <a:r>
                        <a:rPr lang="ru-RU" sz="2000" dirty="0"/>
                        <a:t>-символ</a:t>
                      </a:r>
                      <a:endParaRPr lang="en-US" sz="2000" dirty="0"/>
                    </a:p>
                  </a:txBody>
                  <a:tcPr marL="77372" marR="77372" marT="38686" marB="38686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0x0000</a:t>
                      </a:r>
                    </a:p>
                  </a:txBody>
                  <a:tcPr marL="77372" marR="77372" marT="38686" marB="38686" anchor="ctr"/>
                </a:tc>
                <a:extLst>
                  <a:ext uri="{0D108BD9-81ED-4DB2-BD59-A6C34878D82A}">
                    <a16:rowId xmlns:a16="http://schemas.microsoft.com/office/drawing/2014/main" val="4257654360"/>
                  </a:ext>
                </a:extLst>
              </a:tr>
              <a:tr h="27253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\a</a:t>
                      </a:r>
                    </a:p>
                  </a:txBody>
                  <a:tcPr marL="77372" marR="77372" marT="38686" marB="38686"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Предупреждение</a:t>
                      </a:r>
                    </a:p>
                  </a:txBody>
                  <a:tcPr marL="77372" marR="77372" marT="38686" marB="38686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0x0007</a:t>
                      </a:r>
                    </a:p>
                  </a:txBody>
                  <a:tcPr marL="77372" marR="77372" marT="38686" marB="38686" anchor="ctr"/>
                </a:tc>
                <a:extLst>
                  <a:ext uri="{0D108BD9-81ED-4DB2-BD59-A6C34878D82A}">
                    <a16:rowId xmlns:a16="http://schemas.microsoft.com/office/drawing/2014/main" val="3833042592"/>
                  </a:ext>
                </a:extLst>
              </a:tr>
              <a:tr h="27253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\b</a:t>
                      </a:r>
                    </a:p>
                  </a:txBody>
                  <a:tcPr marL="77372" marR="77372" marT="38686" marB="38686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Backspace</a:t>
                      </a:r>
                    </a:p>
                  </a:txBody>
                  <a:tcPr marL="77372" marR="77372" marT="38686" marB="38686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0x0008</a:t>
                      </a:r>
                    </a:p>
                  </a:txBody>
                  <a:tcPr marL="77372" marR="77372" marT="38686" marB="38686" anchor="ctr"/>
                </a:tc>
                <a:extLst>
                  <a:ext uri="{0D108BD9-81ED-4DB2-BD59-A6C34878D82A}">
                    <a16:rowId xmlns:a16="http://schemas.microsoft.com/office/drawing/2014/main" val="587612488"/>
                  </a:ext>
                </a:extLst>
              </a:tr>
              <a:tr h="27253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\f</a:t>
                      </a:r>
                    </a:p>
                  </a:txBody>
                  <a:tcPr marL="77372" marR="77372" marT="38686" marB="38686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Перевод страницы</a:t>
                      </a:r>
                    </a:p>
                  </a:txBody>
                  <a:tcPr marL="77372" marR="77372" marT="38686" marB="38686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0x000C</a:t>
                      </a:r>
                    </a:p>
                  </a:txBody>
                  <a:tcPr marL="77372" marR="77372" marT="38686" marB="38686" anchor="ctr"/>
                </a:tc>
                <a:extLst>
                  <a:ext uri="{0D108BD9-81ED-4DB2-BD59-A6C34878D82A}">
                    <a16:rowId xmlns:a16="http://schemas.microsoft.com/office/drawing/2014/main" val="3760019775"/>
                  </a:ext>
                </a:extLst>
              </a:tr>
              <a:tr h="27253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\n</a:t>
                      </a:r>
                    </a:p>
                  </a:txBody>
                  <a:tcPr marL="77372" marR="77372" marT="38686" marB="38686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Новая строка</a:t>
                      </a:r>
                    </a:p>
                  </a:txBody>
                  <a:tcPr marL="77372" marR="77372" marT="38686" marB="38686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0x000A</a:t>
                      </a:r>
                    </a:p>
                  </a:txBody>
                  <a:tcPr marL="77372" marR="77372" marT="38686" marB="38686" anchor="ctr"/>
                </a:tc>
                <a:extLst>
                  <a:ext uri="{0D108BD9-81ED-4DB2-BD59-A6C34878D82A}">
                    <a16:rowId xmlns:a16="http://schemas.microsoft.com/office/drawing/2014/main" val="3361352580"/>
                  </a:ext>
                </a:extLst>
              </a:tr>
              <a:tr h="27253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\r</a:t>
                      </a:r>
                    </a:p>
                  </a:txBody>
                  <a:tcPr marL="77372" marR="77372" marT="38686" marB="38686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Возврат каретки</a:t>
                      </a:r>
                    </a:p>
                  </a:txBody>
                  <a:tcPr marL="77372" marR="77372" marT="38686" marB="38686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0x000D</a:t>
                      </a:r>
                    </a:p>
                  </a:txBody>
                  <a:tcPr marL="77372" marR="77372" marT="38686" marB="38686" anchor="ctr"/>
                </a:tc>
                <a:extLst>
                  <a:ext uri="{0D108BD9-81ED-4DB2-BD59-A6C34878D82A}">
                    <a16:rowId xmlns:a16="http://schemas.microsoft.com/office/drawing/2014/main" val="4026506556"/>
                  </a:ext>
                </a:extLst>
              </a:tr>
              <a:tr h="27253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\t</a:t>
                      </a:r>
                    </a:p>
                  </a:txBody>
                  <a:tcPr marL="77372" marR="77372" marT="38686" marB="38686"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Горизонтальная табуляция</a:t>
                      </a:r>
                    </a:p>
                  </a:txBody>
                  <a:tcPr marL="77372" marR="77372" marT="38686" marB="38686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0x0009</a:t>
                      </a:r>
                    </a:p>
                  </a:txBody>
                  <a:tcPr marL="77372" marR="77372" marT="38686" marB="38686" anchor="ctr"/>
                </a:tc>
                <a:extLst>
                  <a:ext uri="{0D108BD9-81ED-4DB2-BD59-A6C34878D82A}">
                    <a16:rowId xmlns:a16="http://schemas.microsoft.com/office/drawing/2014/main" val="1108917434"/>
                  </a:ext>
                </a:extLst>
              </a:tr>
              <a:tr h="4851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\u</a:t>
                      </a:r>
                    </a:p>
                  </a:txBody>
                  <a:tcPr marL="77372" marR="77372" marT="38686" marB="38686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Escape-</a:t>
                      </a:r>
                      <a:r>
                        <a:rPr lang="ru-RU" sz="2000"/>
                        <a:t>последовательность Юникода (</a:t>
                      </a:r>
                      <a:r>
                        <a:rPr lang="en-US" sz="2000"/>
                        <a:t>UTF-16)</a:t>
                      </a:r>
                    </a:p>
                  </a:txBody>
                  <a:tcPr marL="77372" marR="77372" marT="38686" marB="38686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\</a:t>
                      </a:r>
                      <a:r>
                        <a:rPr lang="en-US" sz="2000" dirty="0" err="1"/>
                        <a:t>uHHHH</a:t>
                      </a:r>
                      <a:r>
                        <a:rPr lang="en-US" sz="2000" dirty="0"/>
                        <a:t> (</a:t>
                      </a:r>
                      <a:r>
                        <a:rPr lang="ru-RU" sz="2000" dirty="0"/>
                        <a:t>0000–</a:t>
                      </a:r>
                      <a:r>
                        <a:rPr lang="en-US" sz="2000" dirty="0"/>
                        <a:t>FFFF; </a:t>
                      </a:r>
                      <a:r>
                        <a:rPr lang="ru-RU" sz="2000" dirty="0"/>
                        <a:t>пример: \</a:t>
                      </a:r>
                      <a:r>
                        <a:rPr lang="en-US" sz="2000" dirty="0"/>
                        <a:t>u00E7 = "ç")</a:t>
                      </a:r>
                    </a:p>
                  </a:txBody>
                  <a:tcPr marL="77372" marR="77372" marT="38686" marB="38686" anchor="ctr"/>
                </a:tc>
                <a:extLst>
                  <a:ext uri="{0D108BD9-81ED-4DB2-BD59-A6C34878D82A}">
                    <a16:rowId xmlns:a16="http://schemas.microsoft.com/office/drawing/2014/main" val="2030834725"/>
                  </a:ext>
                </a:extLst>
              </a:tr>
              <a:tr h="4940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\U</a:t>
                      </a:r>
                    </a:p>
                  </a:txBody>
                  <a:tcPr marL="77372" marR="77372" marT="38686" marB="38686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Escape-</a:t>
                      </a:r>
                      <a:r>
                        <a:rPr lang="ru-RU" sz="2000"/>
                        <a:t>последовательность Юникода (</a:t>
                      </a:r>
                      <a:r>
                        <a:rPr lang="en-US" sz="2000"/>
                        <a:t>UTF-32)</a:t>
                      </a:r>
                    </a:p>
                  </a:txBody>
                  <a:tcPr marL="77372" marR="77372" marT="38686" marB="38686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\U00HHHHHH (</a:t>
                      </a:r>
                      <a:r>
                        <a:rPr lang="ru-RU" sz="2000" dirty="0"/>
                        <a:t>000000–10</a:t>
                      </a:r>
                      <a:r>
                        <a:rPr lang="en-US" sz="2000" dirty="0"/>
                        <a:t>FFFF; </a:t>
                      </a:r>
                      <a:r>
                        <a:rPr lang="ru-RU" sz="2000" dirty="0"/>
                        <a:t>пример: \</a:t>
                      </a:r>
                      <a:r>
                        <a:rPr lang="en-US" sz="2000" dirty="0"/>
                        <a:t>U0001F47D = "</a:t>
                      </a:r>
                      <a:r>
                        <a:rPr lang="ru-RU" sz="2000" dirty="0"/>
                        <a:t>👽")</a:t>
                      </a:r>
                    </a:p>
                  </a:txBody>
                  <a:tcPr marL="77372" marR="77372" marT="38686" marB="38686" anchor="ctr"/>
                </a:tc>
                <a:extLst>
                  <a:ext uri="{0D108BD9-81ED-4DB2-BD59-A6C34878D82A}">
                    <a16:rowId xmlns:a16="http://schemas.microsoft.com/office/drawing/2014/main" val="2171608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705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26DF1-076C-4DA8-8E87-AED202BE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строк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C39C47-04F2-4B83-9330-FD469AB65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Строки сравниваются «по алфавиту» – меньше та строка, которая идет раньше. Фактически, посимвольно сравниваются коды </a:t>
            </a:r>
            <a:r>
              <a:rPr lang="en-US" dirty="0"/>
              <a:t>Unicode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Это позволяет корректно сортировать массивы строк.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"</a:t>
            </a:r>
            <a:r>
              <a:rPr lang="en-US" sz="2400" dirty="0" err="1">
                <a:latin typeface="Consolas" panose="020B0609020204030204" pitchFamily="49" charset="0"/>
              </a:rPr>
              <a:t>abc</a:t>
            </a:r>
            <a:r>
              <a:rPr lang="en-US" sz="2400" dirty="0">
                <a:latin typeface="Consolas" panose="020B0609020204030204" pitchFamily="49" charset="0"/>
              </a:rPr>
              <a:t>" &gt; "</a:t>
            </a:r>
            <a:r>
              <a:rPr lang="en-US" sz="2400" dirty="0" err="1">
                <a:latin typeface="Consolas" panose="020B0609020204030204" pitchFamily="49" charset="0"/>
              </a:rPr>
              <a:t>Abc</a:t>
            </a:r>
            <a:r>
              <a:rPr lang="en-US" sz="24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"</a:t>
            </a:r>
            <a:r>
              <a:rPr lang="en-US" sz="2400" dirty="0" err="1">
                <a:latin typeface="Consolas" panose="020B0609020204030204" pitchFamily="49" charset="0"/>
              </a:rPr>
              <a:t>abc</a:t>
            </a:r>
            <a:r>
              <a:rPr lang="en-US" sz="2400" dirty="0">
                <a:latin typeface="Consolas" panose="020B0609020204030204" pitchFamily="49" charset="0"/>
              </a:rPr>
              <a:t>" &lt; "</a:t>
            </a:r>
            <a:r>
              <a:rPr lang="ru-RU" sz="2400" dirty="0" err="1">
                <a:latin typeface="Consolas" panose="020B0609020204030204" pitchFamily="49" charset="0"/>
              </a:rPr>
              <a:t>абв</a:t>
            </a:r>
            <a:r>
              <a:rPr lang="en-US" sz="24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s1 = "a";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s2 = "a";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s1 == s2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3824944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3393D9-3495-4739-8E86-1476B42E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 err="1"/>
              <a:t>ToString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8DDC17-01DB-4AAE-A9D3-17150F9B0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любого объекта (т.е. у всего) есть метод перевода в строку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r>
              <a:rPr lang="ru-RU" dirty="0"/>
              <a:t>По умолчанию выдает имя класса, но можно его переписывать и создавать свои варианты</a:t>
            </a:r>
          </a:p>
          <a:p>
            <a:r>
              <a:rPr lang="ru-RU" dirty="0"/>
              <a:t>Для примитивных типов выполняет очевидное преобразование</a:t>
            </a:r>
          </a:p>
        </p:txBody>
      </p:sp>
    </p:spTree>
    <p:extLst>
      <p:ext uri="{BB962C8B-B14F-4D97-AF65-F5344CB8AC3E}">
        <p14:creationId xmlns:p14="http://schemas.microsoft.com/office/powerpoint/2010/main" val="684577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класса </a:t>
            </a:r>
            <a:r>
              <a:rPr lang="en-US" dirty="0"/>
              <a:t>String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38199" y="1071547"/>
            <a:ext cx="1062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Т.к. строка – это массив символов, у нее есть все свойства и  методы массивов (</a:t>
            </a:r>
            <a:r>
              <a:rPr lang="en-US" sz="2400" dirty="0"/>
              <a:t>Length, Sort, Reverse </a:t>
            </a:r>
            <a:r>
              <a:rPr lang="ru-RU" sz="2400" dirty="0"/>
              <a:t>и т.д.), а также множество своих методов: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1" y="1924109"/>
            <a:ext cx="105155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42" indent="-180970">
              <a:buFont typeface="Arial" pitchFamily="34" charset="0"/>
              <a:buChar char="•"/>
            </a:pP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str.Trim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([</a:t>
            </a:r>
            <a:r>
              <a:rPr lang="en-US" sz="2400" i="1" dirty="0" err="1">
                <a:latin typeface="Consolas" panose="020B0609020204030204" pitchFamily="49" charset="0"/>
                <a:cs typeface="Courier New" pitchFamily="49" charset="0"/>
              </a:rPr>
              <a:t>char_array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])</a:t>
            </a:r>
            <a:r>
              <a:rPr lang="ru-RU" sz="2400" dirty="0"/>
              <a:t>- обрезать в начале и конце строки пробелы, или указанные в массиве символы</a:t>
            </a:r>
            <a:endParaRPr lang="en-US" sz="2400" dirty="0"/>
          </a:p>
          <a:p>
            <a:pPr marL="361942" indent="-180970">
              <a:buFont typeface="Arial" pitchFamily="34" charset="0"/>
              <a:buChar char="•"/>
            </a:pP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str.ToUpper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(), 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str.ToLower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()</a:t>
            </a: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ru-RU" sz="2400" dirty="0"/>
              <a:t>– изменяет регистр символов</a:t>
            </a:r>
            <a:endParaRPr lang="en-US" sz="2400" dirty="0"/>
          </a:p>
          <a:p>
            <a:pPr marL="361942" indent="-180970">
              <a:buFont typeface="Arial" pitchFamily="34" charset="0"/>
              <a:buChar char="•"/>
            </a:pP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str.Substring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400" i="1" dirty="0">
                <a:latin typeface="Consolas" panose="020B0609020204030204" pitchFamily="49" charset="0"/>
                <a:cs typeface="Courier New" pitchFamily="49" charset="0"/>
              </a:rPr>
              <a:t>first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400" i="1" dirty="0">
                <a:latin typeface="Consolas" panose="020B0609020204030204" pitchFamily="49" charset="0"/>
                <a:cs typeface="Courier New" pitchFamily="49" charset="0"/>
              </a:rPr>
              <a:t>length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)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/>
              <a:t>– вырезать подстроку из строки, начиная с символа </a:t>
            </a:r>
            <a:r>
              <a:rPr lang="en-US" sz="2400" dirty="0"/>
              <a:t>first </a:t>
            </a:r>
            <a:r>
              <a:rPr lang="ru-RU" sz="2400" dirty="0"/>
              <a:t>длиной </a:t>
            </a:r>
            <a:r>
              <a:rPr lang="en-US" sz="2400" dirty="0"/>
              <a:t>length</a:t>
            </a:r>
            <a:endParaRPr lang="ru-RU" sz="2400" dirty="0"/>
          </a:p>
          <a:p>
            <a:pPr marL="361942" indent="-180970">
              <a:buFont typeface="Arial" pitchFamily="34" charset="0"/>
              <a:buChar char="•"/>
            </a:pPr>
            <a:r>
              <a:rPr lang="en-US" sz="2400" dirty="0" err="1">
                <a:latin typeface="Consolas" panose="020B0609020204030204" pitchFamily="49" charset="0"/>
              </a:rPr>
              <a:t>str.Insert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i="1" dirty="0">
                <a:latin typeface="Consolas" panose="020B0609020204030204" pitchFamily="49" charset="0"/>
              </a:rPr>
              <a:t>index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  <a:r>
              <a:rPr lang="en-US" sz="2400" i="1" dirty="0">
                <a:latin typeface="Consolas" panose="020B0609020204030204" pitchFamily="49" charset="0"/>
              </a:rPr>
              <a:t> substring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  <a:r>
              <a:rPr lang="ru-RU" sz="2400" dirty="0"/>
              <a:t>– вставить подстроку начиная с указанного символа</a:t>
            </a:r>
          </a:p>
          <a:p>
            <a:pPr marL="361942" indent="-180970">
              <a:buFont typeface="Arial" pitchFamily="34" charset="0"/>
              <a:buChar char="•"/>
            </a:pPr>
            <a:r>
              <a:rPr lang="en-US" sz="2400" dirty="0" err="1">
                <a:latin typeface="Consolas" panose="020B0609020204030204" pitchFamily="49" charset="0"/>
              </a:rPr>
              <a:t>str.Remove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i="1" dirty="0" err="1">
                <a:latin typeface="Consolas" panose="020B0609020204030204" pitchFamily="49" charset="0"/>
              </a:rPr>
              <a:t>startIndex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  <a:r>
              <a:rPr lang="en-US" sz="2400" i="1" dirty="0">
                <a:latin typeface="Consolas" panose="020B0609020204030204" pitchFamily="49" charset="0"/>
              </a:rPr>
              <a:t> length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  <a:r>
              <a:rPr lang="ru-RU" sz="2400" dirty="0"/>
              <a:t>– удалить </a:t>
            </a:r>
            <a:r>
              <a:rPr lang="en-US" sz="2400" i="1" dirty="0">
                <a:latin typeface="Consolas" panose="020B0609020204030204" pitchFamily="49" charset="0"/>
              </a:rPr>
              <a:t>length </a:t>
            </a:r>
            <a:r>
              <a:rPr lang="ru-RU" sz="2400" dirty="0"/>
              <a:t>символов, начиная с </a:t>
            </a:r>
            <a:r>
              <a:rPr lang="en-US" sz="2400" i="1" dirty="0" err="1">
                <a:latin typeface="Consolas" panose="020B0609020204030204" pitchFamily="49" charset="0"/>
              </a:rPr>
              <a:t>startIndex</a:t>
            </a:r>
            <a:endParaRPr lang="en-US" sz="2400" dirty="0"/>
          </a:p>
          <a:p>
            <a:pPr marL="361942" indent="-180970">
              <a:buFont typeface="Arial" pitchFamily="34" charset="0"/>
              <a:buChar char="•"/>
            </a:pP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str.Replace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400" i="1" dirty="0" err="1">
                <a:latin typeface="Consolas" panose="020B0609020204030204" pitchFamily="49" charset="0"/>
                <a:cs typeface="Courier New" pitchFamily="49" charset="0"/>
              </a:rPr>
              <a:t>oldValue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400" i="1" dirty="0" err="1">
                <a:latin typeface="Consolas" panose="020B0609020204030204" pitchFamily="49" charset="0"/>
                <a:cs typeface="Courier New" pitchFamily="49" charset="0"/>
              </a:rPr>
              <a:t>newValue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) </a:t>
            </a:r>
            <a:r>
              <a:rPr lang="en-US" sz="2400" dirty="0"/>
              <a:t>– </a:t>
            </a:r>
            <a:r>
              <a:rPr lang="ru-RU" sz="2400" dirty="0"/>
              <a:t>заменить все вхождения </a:t>
            </a:r>
            <a:r>
              <a:rPr lang="en-US" sz="2400" dirty="0" err="1"/>
              <a:t>oldValue</a:t>
            </a:r>
            <a:r>
              <a:rPr lang="ru-RU" sz="2400" dirty="0"/>
              <a:t> на </a:t>
            </a:r>
            <a:r>
              <a:rPr lang="en-US" sz="2400" dirty="0" err="1"/>
              <a:t>newValue</a:t>
            </a:r>
            <a:endParaRPr lang="ru-RU" sz="2400" dirty="0"/>
          </a:p>
          <a:p>
            <a:pPr marL="361942" indent="-180970">
              <a:buFont typeface="Arial" pitchFamily="34" charset="0"/>
              <a:buChar char="•"/>
            </a:pPr>
            <a:r>
              <a:rPr lang="en-US" sz="2400" dirty="0" err="1">
                <a:latin typeface="Consolas" panose="020B0609020204030204" pitchFamily="49" charset="0"/>
              </a:rPr>
              <a:t>str.IndexOf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i="1" dirty="0" err="1">
                <a:latin typeface="Consolas" panose="020B0609020204030204" pitchFamily="49" charset="0"/>
              </a:rPr>
              <a:t>subString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  <a:r>
              <a:rPr lang="en-US" sz="2400" dirty="0"/>
              <a:t>– </a:t>
            </a:r>
            <a:r>
              <a:rPr lang="ru-RU" sz="2400" dirty="0"/>
              <a:t>найти индекс вхождения подстроки в строку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4C3E5-ACE4-4A9E-A0F1-7238B936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</a:t>
            </a:r>
            <a:r>
              <a:rPr lang="ru-RU" dirty="0"/>
              <a:t>и </a:t>
            </a:r>
            <a:r>
              <a:rPr lang="en-US" dirty="0"/>
              <a:t>Join 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ED393-15B9-4052-94AA-C1CDC0BC1018}"/>
              </a:ext>
            </a:extLst>
          </p:cNvPr>
          <p:cNvSpPr txBox="1"/>
          <p:nvPr/>
        </p:nvSpPr>
        <p:spPr>
          <a:xfrm>
            <a:off x="838199" y="1105594"/>
            <a:ext cx="10515599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4138">
              <a:spcAft>
                <a:spcPts val="600"/>
              </a:spcAft>
            </a:pPr>
            <a:r>
              <a:rPr lang="ru-RU" sz="2400" dirty="0"/>
              <a:t>Разбить строку в массив строк по разделителю </a:t>
            </a:r>
            <a:r>
              <a:rPr lang="en-US" sz="2400" dirty="0"/>
              <a:t>separator</a:t>
            </a:r>
            <a:r>
              <a:rPr lang="ru-RU" sz="2400" dirty="0"/>
              <a:t> (по умолчанию – пробел)</a:t>
            </a:r>
          </a:p>
          <a:p>
            <a:pPr marL="361942" indent="-18097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str.Split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(separator)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29A57-F7BE-40AC-B7F3-E0FF0EF11689}"/>
              </a:ext>
            </a:extLst>
          </p:cNvPr>
          <p:cNvSpPr txBox="1"/>
          <p:nvPr/>
        </p:nvSpPr>
        <p:spPr>
          <a:xfrm>
            <a:off x="838200" y="4259691"/>
            <a:ext cx="10515598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4138">
              <a:spcAft>
                <a:spcPts val="600"/>
              </a:spcAft>
            </a:pPr>
            <a:r>
              <a:rPr lang="ru-RU" sz="2400" dirty="0"/>
              <a:t>Соединить значения из массива (или другого перечислимого типа)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array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>
                <a:cs typeface="Courier New" pitchFamily="49" charset="0"/>
              </a:rPr>
              <a:t>в одну строку с разделителем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separator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>
                <a:cs typeface="Courier New" pitchFamily="49" charset="0"/>
              </a:rPr>
              <a:t>между ними </a:t>
            </a:r>
            <a:endParaRPr lang="en-US" sz="2400" dirty="0"/>
          </a:p>
          <a:p>
            <a:pPr marL="361942" indent="-18097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.Join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(separator, array)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EC8D5-57DA-4507-913D-2382F79B0262}"/>
              </a:ext>
            </a:extLst>
          </p:cNvPr>
          <p:cNvSpPr txBox="1"/>
          <p:nvPr/>
        </p:nvSpPr>
        <p:spPr>
          <a:xfrm>
            <a:off x="1041009" y="2582615"/>
            <a:ext cx="1063517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[] days =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ru-RU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пн</a:t>
            </a:r>
            <a:r>
              <a:rPr lang="ru-RU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вт</a:t>
            </a:r>
            <a:r>
              <a:rPr lang="ru-RU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ср </a:t>
            </a:r>
            <a:r>
              <a:rPr lang="ru-RU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чт</a:t>
            </a:r>
            <a:r>
              <a:rPr lang="ru-RU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пт</a:t>
            </a:r>
            <a:r>
              <a:rPr lang="ru-RU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сб</a:t>
            </a:r>
            <a:r>
              <a:rPr lang="ru-RU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вс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.Split();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[] tags = 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.ReadLine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().Split(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 char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[] {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','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';'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});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[] numbers =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"  1 103  10"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.Split(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 '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StringSplitOptions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.RemoveEmptyEntries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64C6B2-DDB2-43F1-ADCC-00461FA752F4}"/>
              </a:ext>
            </a:extLst>
          </p:cNvPr>
          <p:cNvSpPr txBox="1"/>
          <p:nvPr/>
        </p:nvSpPr>
        <p:spPr>
          <a:xfrm>
            <a:off x="1041008" y="5613908"/>
            <a:ext cx="106351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.Join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"; "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 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[] { 1, 3, 5, 7 } );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"1; 3; 5; 7" </a:t>
            </a:r>
            <a:endParaRPr lang="ru-RU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115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Строка составного формата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070025" y="1581769"/>
            <a:ext cx="8429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.Format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2000" dirty="0">
                <a:latin typeface="Consolas" pitchFamily="49" charset="0"/>
                <a:cs typeface="Consolas" pitchFamily="49" charset="0"/>
              </a:rPr>
              <a:t>шаблон, </a:t>
            </a:r>
            <a:r>
              <a:rPr lang="ru-RU" sz="2000" dirty="0" err="1">
                <a:latin typeface="Consolas" pitchFamily="49" charset="0"/>
                <a:cs typeface="Consolas" pitchFamily="49" charset="0"/>
              </a:rPr>
              <a:t>аргументы_для_подстановки</a:t>
            </a:r>
            <a:r>
              <a:rPr lang="ru-RU" sz="20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0025" y="2153273"/>
            <a:ext cx="8429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.Format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ru-RU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Имя: {0}  Возраст: {1}"</a:t>
            </a:r>
            <a:r>
              <a:rPr lang="ru-RU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name, age);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Дуга 6"/>
          <p:cNvSpPr/>
          <p:nvPr/>
        </p:nvSpPr>
        <p:spPr>
          <a:xfrm>
            <a:off x="4141859" y="2153274"/>
            <a:ext cx="2857520" cy="714380"/>
          </a:xfrm>
          <a:prstGeom prst="arc">
            <a:avLst>
              <a:gd name="adj1" fmla="val 59651"/>
              <a:gd name="adj2" fmla="val 10824279"/>
            </a:avLst>
          </a:prstGeom>
          <a:ln w="38100"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Дуга 7"/>
          <p:cNvSpPr/>
          <p:nvPr/>
        </p:nvSpPr>
        <p:spPr>
          <a:xfrm>
            <a:off x="6142123" y="2153275"/>
            <a:ext cx="1643075" cy="785819"/>
          </a:xfrm>
          <a:prstGeom prst="arc">
            <a:avLst>
              <a:gd name="adj1" fmla="val 59651"/>
              <a:gd name="adj2" fmla="val 10824279"/>
            </a:avLst>
          </a:prstGeom>
          <a:ln w="381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838200" y="1043537"/>
            <a:ext cx="2089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dirty="0"/>
              <a:t>Метод </a:t>
            </a:r>
            <a:r>
              <a:rPr lang="en-US" sz="2400" dirty="0"/>
              <a:t>Format</a:t>
            </a:r>
            <a:r>
              <a:rPr lang="ru-RU" sz="2400" dirty="0"/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" y="2907475"/>
            <a:ext cx="444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dirty="0"/>
              <a:t>Можно прямо в </a:t>
            </a:r>
            <a:r>
              <a:rPr lang="en-US" sz="2400" dirty="0"/>
              <a:t>Write/</a:t>
            </a:r>
            <a:r>
              <a:rPr lang="en-US" sz="2400" dirty="0" err="1"/>
              <a:t>WriteLine</a:t>
            </a:r>
            <a:r>
              <a:rPr lang="ru-RU" sz="2400" dirty="0"/>
              <a:t>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0025" y="3412679"/>
            <a:ext cx="8429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ru-RU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Имя: {0}  Возраст: {1}"</a:t>
            </a:r>
            <a:r>
              <a:rPr lang="ru-RU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name, age);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81158" y="5286388"/>
            <a:ext cx="8429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>
                <a:latin typeface="Consolas" pitchFamily="49" charset="0"/>
                <a:cs typeface="Consolas" pitchFamily="49" charset="0"/>
              </a:rPr>
              <a:t>{</a:t>
            </a:r>
            <a:r>
              <a:rPr lang="ru-RU" sz="2000" dirty="0" err="1">
                <a:latin typeface="Consolas" pitchFamily="49" charset="0"/>
                <a:cs typeface="Consolas" pitchFamily="49" charset="0"/>
              </a:rPr>
              <a:t>индекс,кол</a:t>
            </a:r>
            <a:r>
              <a:rPr lang="ru-RU" sz="2000" dirty="0">
                <a:latin typeface="Consolas" pitchFamily="49" charset="0"/>
                <a:cs typeface="Consolas" pitchFamily="49" charset="0"/>
              </a:rPr>
              <a:t>-во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_</a:t>
            </a:r>
            <a:r>
              <a:rPr lang="ru-RU" sz="2000" dirty="0" err="1">
                <a:latin typeface="Consolas" pitchFamily="49" charset="0"/>
                <a:cs typeface="Consolas" pitchFamily="49" charset="0"/>
              </a:rPr>
              <a:t>символов:формат</a:t>
            </a:r>
            <a:r>
              <a:rPr lang="ru-RU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8200" y="4910045"/>
            <a:ext cx="3976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dirty="0"/>
              <a:t>Настройки форматирования: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979BB4-077A-4FDF-ADBA-1C16194A0522}"/>
              </a:ext>
            </a:extLst>
          </p:cNvPr>
          <p:cNvSpPr txBox="1"/>
          <p:nvPr/>
        </p:nvSpPr>
        <p:spPr>
          <a:xfrm>
            <a:off x="838200" y="3879588"/>
            <a:ext cx="2271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dirty="0"/>
              <a:t>Или в </a:t>
            </a:r>
            <a:r>
              <a:rPr lang="en-US" sz="2400" dirty="0" err="1"/>
              <a:t>ToString</a:t>
            </a:r>
            <a:r>
              <a:rPr lang="en-US" sz="2400" dirty="0"/>
              <a:t>()</a:t>
            </a:r>
            <a:r>
              <a:rPr lang="ru-RU" sz="2400" dirty="0"/>
              <a:t>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6FA92D-2FC8-4906-A630-2C65C2E2E556}"/>
              </a:ext>
            </a:extLst>
          </p:cNvPr>
          <p:cNvSpPr txBox="1"/>
          <p:nvPr/>
        </p:nvSpPr>
        <p:spPr>
          <a:xfrm>
            <a:off x="1070025" y="4384792"/>
            <a:ext cx="8429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.ToString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ru-RU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Имя: {0}  Возраст: {1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}"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);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Форматы чисел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956603" y="1071548"/>
            <a:ext cx="91399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591" indent="-355591"/>
            <a:r>
              <a:rPr lang="ru-RU" sz="2000" b="1" dirty="0"/>
              <a:t>C</a:t>
            </a:r>
            <a:r>
              <a:rPr lang="ru-RU" sz="2000" dirty="0"/>
              <a:t> </a:t>
            </a:r>
            <a:r>
              <a:rPr lang="en-US" sz="2000" dirty="0"/>
              <a:t>– </a:t>
            </a:r>
            <a:r>
              <a:rPr lang="ru-RU" sz="2000" dirty="0"/>
              <a:t>денежные единицы</a:t>
            </a:r>
            <a:r>
              <a:rPr lang="en-US" sz="2000" dirty="0"/>
              <a:t> (</a:t>
            </a:r>
            <a:r>
              <a:rPr lang="ru-RU" sz="2000" dirty="0"/>
              <a:t>валюта из системных настроек)</a:t>
            </a:r>
          </a:p>
          <a:p>
            <a:pPr marL="355591" indent="-355591"/>
            <a:r>
              <a:rPr lang="ru-RU" sz="2000" b="1" dirty="0"/>
              <a:t>D</a:t>
            </a:r>
            <a:r>
              <a:rPr lang="ru-RU" sz="2000" dirty="0"/>
              <a:t> – целочисленный формат</a:t>
            </a:r>
          </a:p>
          <a:p>
            <a:pPr marL="355591" indent="-355591"/>
            <a:r>
              <a:rPr lang="ru-RU" sz="2000" b="1" dirty="0"/>
              <a:t>E</a:t>
            </a:r>
            <a:r>
              <a:rPr lang="ru-RU" sz="2000" dirty="0"/>
              <a:t> – экспоненциальный формат</a:t>
            </a:r>
          </a:p>
          <a:p>
            <a:pPr marL="355591" indent="-355591"/>
            <a:r>
              <a:rPr lang="ru-RU" sz="2000" b="1" dirty="0"/>
              <a:t>F</a:t>
            </a:r>
            <a:r>
              <a:rPr lang="ru-RU" sz="2000" dirty="0"/>
              <a:t> – формат дробных чисел с фиксированной точкой</a:t>
            </a:r>
          </a:p>
          <a:p>
            <a:pPr marL="355591" indent="-355591"/>
            <a:r>
              <a:rPr lang="ru-RU" sz="2000" b="1" dirty="0"/>
              <a:t>G</a:t>
            </a:r>
            <a:r>
              <a:rPr lang="ru-RU" sz="2000" dirty="0"/>
              <a:t> – выбирает более короткий из двух форматов: F или E</a:t>
            </a:r>
          </a:p>
          <a:p>
            <a:pPr marL="355591" indent="-355591"/>
            <a:r>
              <a:rPr lang="ru-RU" sz="2000" b="1" dirty="0"/>
              <a:t>N</a:t>
            </a:r>
            <a:r>
              <a:rPr lang="ru-RU" sz="2000" dirty="0"/>
              <a:t> – также задает формат дробных чисел с фиксированной точкой</a:t>
            </a:r>
          </a:p>
          <a:p>
            <a:pPr marL="355591" indent="-355591"/>
            <a:r>
              <a:rPr lang="ru-RU" sz="2000" b="1" dirty="0"/>
              <a:t>P</a:t>
            </a:r>
            <a:r>
              <a:rPr lang="ru-RU" sz="2000" dirty="0"/>
              <a:t> – процентный формат</a:t>
            </a:r>
          </a:p>
          <a:p>
            <a:pPr marL="355591" indent="-355591"/>
            <a:r>
              <a:rPr lang="ru-RU" sz="2000" b="1" dirty="0"/>
              <a:t>X</a:t>
            </a:r>
            <a:r>
              <a:rPr lang="ru-RU" sz="2000" dirty="0"/>
              <a:t> – шестнадцатеричный формат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4013" y="3626093"/>
            <a:ext cx="91399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591" indent="-355591"/>
            <a:r>
              <a:rPr lang="en-US" sz="20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number = 47.126;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  <a:p>
            <a:pPr marL="355591" indent="-355591"/>
            <a:r>
              <a:rPr lang="en-GB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.Format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"{0:C2}"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, number); </a:t>
            </a:r>
            <a:r>
              <a:rPr lang="en-GB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ru-RU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47,13р.</a:t>
            </a:r>
          </a:p>
          <a:p>
            <a:pPr marL="355591" indent="-355591"/>
            <a:r>
              <a:rPr lang="en-GB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.Format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"{0,6:n1}"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, number);</a:t>
            </a:r>
            <a:r>
              <a:rPr lang="ru-R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ru-RU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47,1</a:t>
            </a:r>
          </a:p>
          <a:p>
            <a:pPr marL="355591" indent="-355591"/>
            <a:r>
              <a:rPr lang="en-GB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.Format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"{0:F6}"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, number);</a:t>
            </a:r>
            <a:r>
              <a:rPr lang="ru-R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ru-RU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47,1260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ru-RU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0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355591" indent="-355591"/>
            <a:r>
              <a:rPr lang="en-GB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.Format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"{0:e2}"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, number);</a:t>
            </a:r>
            <a:r>
              <a:rPr lang="ru-R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GB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4,71e+001</a:t>
            </a:r>
          </a:p>
          <a:p>
            <a:pPr marL="355591" indent="-355591"/>
            <a:r>
              <a:rPr lang="en-GB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.Format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"{</a:t>
            </a:r>
            <a:r>
              <a:rPr lang="en-GB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0:#,##0.0</a:t>
            </a: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##}"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, number);</a:t>
            </a:r>
            <a:r>
              <a:rPr lang="ru-R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GB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47,126</a:t>
            </a:r>
          </a:p>
          <a:p>
            <a:pPr marL="355591" indent="-355591"/>
            <a:r>
              <a:rPr lang="en-US" sz="2000" dirty="0">
                <a:latin typeface="Consolas" pitchFamily="49" charset="0"/>
                <a:cs typeface="Consolas" pitchFamily="49" charset="0"/>
              </a:rPr>
              <a:t>number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.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ToString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"0000"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);</a:t>
            </a:r>
            <a:r>
              <a:rPr lang="ru-R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//0047</a:t>
            </a:r>
            <a:endParaRPr lang="ru-RU" sz="20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C5E29-6AE4-4BD3-B60E-36EA924A4A8E}"/>
              </a:ext>
            </a:extLst>
          </p:cNvPr>
          <p:cNvSpPr txBox="1"/>
          <p:nvPr/>
        </p:nvSpPr>
        <p:spPr>
          <a:xfrm>
            <a:off x="956603" y="6146592"/>
            <a:ext cx="9312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Все форматы: </a:t>
            </a:r>
            <a:r>
              <a:rPr lang="ru-RU" dirty="0">
                <a:hlinkClick r:id="rId2"/>
              </a:rPr>
              <a:t>https://docs.microsoft.com/ru-ru/dotnet/standard/base-types/formatting-types</a:t>
            </a:r>
            <a:r>
              <a:rPr lang="ru-RU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98E1A-8A23-470C-9283-0932A150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Random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B2C782-108F-4ECD-8517-4F9FD3A79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382001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Позволяет генерировать псевдослучайную последовательность чисел с равномерным законом распределения.</a:t>
            </a:r>
          </a:p>
          <a:p>
            <a:r>
              <a:rPr lang="ru-RU" dirty="0"/>
              <a:t>Каждое число последовательности зависит от предыдущего.</a:t>
            </a:r>
          </a:p>
          <a:p>
            <a:r>
              <a:rPr lang="ru-RU" dirty="0"/>
              <a:t>Начальное значение </a:t>
            </a:r>
            <a:r>
              <a:rPr lang="en-US" dirty="0"/>
              <a:t>(seed – </a:t>
            </a:r>
            <a:r>
              <a:rPr lang="ru-RU" dirty="0"/>
              <a:t>зерно) можно задать вручную или оно будет взято из системного времени.</a:t>
            </a:r>
            <a:r>
              <a:rPr lang="en-US" dirty="0"/>
              <a:t> </a:t>
            </a:r>
            <a:r>
              <a:rPr lang="ru-RU" dirty="0"/>
              <a:t>С одним и тем же зерном последовательность будет одинаковой.</a:t>
            </a:r>
          </a:p>
          <a:p>
            <a:r>
              <a:rPr lang="ru-RU" dirty="0"/>
              <a:t>Класс </a:t>
            </a:r>
            <a:r>
              <a:rPr lang="en-US" dirty="0"/>
              <a:t>Random – </a:t>
            </a:r>
            <a:r>
              <a:rPr lang="ru-RU" dirty="0"/>
              <a:t>НЕ статический, нужно создавать экземпляр. </a:t>
            </a:r>
            <a:endParaRPr lang="en-US" dirty="0"/>
          </a:p>
          <a:p>
            <a:r>
              <a:rPr lang="ru-RU" dirty="0"/>
              <a:t>Позволяет задавать мин. и макс. значения, генерировать </a:t>
            </a:r>
            <a:r>
              <a:rPr lang="en-US" dirty="0"/>
              <a:t>int, double </a:t>
            </a:r>
            <a:r>
              <a:rPr lang="ru-RU" dirty="0"/>
              <a:t>и массив </a:t>
            </a:r>
            <a:r>
              <a:rPr lang="en-US" dirty="0"/>
              <a:t>byte</a:t>
            </a:r>
            <a:r>
              <a:rPr lang="ru-RU" dirty="0"/>
              <a:t>.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6E64811-5743-484B-A50D-639A928545CB}"/>
              </a:ext>
            </a:extLst>
          </p:cNvPr>
          <p:cNvGrpSpPr/>
          <p:nvPr/>
        </p:nvGrpSpPr>
        <p:grpSpPr>
          <a:xfrm>
            <a:off x="838200" y="5993076"/>
            <a:ext cx="7298625" cy="461665"/>
            <a:chOff x="777657" y="5711722"/>
            <a:chExt cx="7298625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5C5AE5-7330-4691-B763-FE72B3656A52}"/>
                </a:ext>
              </a:extLst>
            </p:cNvPr>
            <p:cNvSpPr txBox="1"/>
            <p:nvPr/>
          </p:nvSpPr>
          <p:spPr>
            <a:xfrm>
              <a:off x="1239322" y="5742500"/>
              <a:ext cx="6836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7030A0"/>
                  </a:solidFill>
                  <a:sym typeface="Webdings" panose="05030102010509060703" pitchFamily="18" charset="2"/>
                </a:rPr>
                <a:t>Пример</a:t>
              </a:r>
              <a:r>
                <a:rPr lang="en-US" sz="2000" dirty="0">
                  <a:sym typeface="Webdings" panose="05030102010509060703" pitchFamily="18" charset="2"/>
                </a:rPr>
                <a:t> </a:t>
              </a:r>
              <a:r>
                <a:rPr lang="en-US" sz="2000" b="1" dirty="0" err="1">
                  <a:sym typeface="Webdings" panose="05030102010509060703" pitchFamily="18" charset="2"/>
                </a:rPr>
                <a:t>RandomChain</a:t>
              </a:r>
              <a:endParaRPr lang="ru-RU" sz="2000" b="1" dirty="0"/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E820F1D3-DC32-4015-967D-6CB81CDD3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657" y="5711722"/>
              <a:ext cx="461665" cy="46166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6EC3116-05B2-4D53-8198-19AECACB1042}"/>
              </a:ext>
            </a:extLst>
          </p:cNvPr>
          <p:cNvSpPr txBox="1"/>
          <p:nvPr/>
        </p:nvSpPr>
        <p:spPr>
          <a:xfrm>
            <a:off x="1448859" y="5050302"/>
            <a:ext cx="81875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random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random.Next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(1, 100);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// int </a:t>
            </a:r>
            <a:r>
              <a:rPr lang="ru-RU" sz="2400" dirty="0">
                <a:solidFill>
                  <a:srgbClr val="00B050"/>
                </a:solidFill>
                <a:latin typeface="Consolas" panose="020B0609020204030204" pitchFamily="49" charset="0"/>
              </a:rPr>
              <a:t>из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[1; 100)</a:t>
            </a:r>
            <a:endParaRPr lang="ru-R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561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Форматы даты и времени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838200" y="1198325"/>
            <a:ext cx="982980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591" indent="-355591">
              <a:spcBef>
                <a:spcPts val="600"/>
              </a:spcBef>
            </a:pPr>
            <a:r>
              <a:rPr lang="en-GB" sz="2000" dirty="0" err="1">
                <a:latin typeface="Consolas" pitchFamily="49" charset="0"/>
                <a:cs typeface="Consolas" pitchFamily="49" charset="0"/>
              </a:rPr>
              <a:t>DateTime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dt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DateTime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(2013, 11, 8, 16, 5, 7, 123); 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  <a:p>
            <a:pPr marL="177796">
              <a:spcBef>
                <a:spcPts val="600"/>
              </a:spcBef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"{0:y </a:t>
            </a:r>
            <a:r>
              <a:rPr lang="en-GB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yy</a:t>
            </a: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yyy</a:t>
            </a: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yyyy</a:t>
            </a: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}"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dt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GB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3 13 013 2013</a:t>
            </a:r>
            <a:endParaRPr lang="ru-RU" sz="20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177796">
              <a:spcBef>
                <a:spcPts val="600"/>
              </a:spcBef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"{0:M MM MMM MMMM}"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dt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GB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11 11 ноя Ноябрь</a:t>
            </a:r>
          </a:p>
          <a:p>
            <a:pPr marL="177796">
              <a:spcBef>
                <a:spcPts val="600"/>
              </a:spcBef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"{0:d </a:t>
            </a:r>
            <a:r>
              <a:rPr lang="en-GB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ddd</a:t>
            </a: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dddd</a:t>
            </a: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}"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dt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GB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8 08 </a:t>
            </a:r>
            <a:r>
              <a:rPr lang="ru-RU" sz="20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Пт</a:t>
            </a:r>
            <a:r>
              <a:rPr lang="ru-RU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пятница (дни)</a:t>
            </a:r>
          </a:p>
          <a:p>
            <a:pPr marL="177796">
              <a:spcBef>
                <a:spcPts val="600"/>
              </a:spcBef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"{0:h </a:t>
            </a:r>
            <a:r>
              <a:rPr lang="en-GB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hh</a:t>
            </a: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H HH}"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dt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GB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ru-RU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4 04 16 16 (часы)</a:t>
            </a:r>
          </a:p>
          <a:p>
            <a:pPr marL="177796">
              <a:spcBef>
                <a:spcPts val="600"/>
              </a:spcBef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"{0:m mm}"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dt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GB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5 05 </a:t>
            </a:r>
            <a:r>
              <a:rPr lang="ru-RU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(минуты)</a:t>
            </a:r>
          </a:p>
          <a:p>
            <a:pPr marL="177796">
              <a:spcBef>
                <a:spcPts val="600"/>
              </a:spcBef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"{0:s </a:t>
            </a:r>
            <a:r>
              <a:rPr lang="en-GB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ss</a:t>
            </a: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}"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dt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GB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7 07 </a:t>
            </a:r>
            <a:r>
              <a:rPr lang="ru-RU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(секунды)</a:t>
            </a:r>
          </a:p>
          <a:p>
            <a:pPr marL="177796">
              <a:spcBef>
                <a:spcPts val="600"/>
              </a:spcBef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"{0:f ff </a:t>
            </a:r>
            <a:r>
              <a:rPr lang="en-GB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fff</a:t>
            </a: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ffff</a:t>
            </a: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}"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dt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GB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1 12 123 1230 (доли секунды)</a:t>
            </a:r>
          </a:p>
          <a:p>
            <a:pPr marL="177796">
              <a:spcBef>
                <a:spcPts val="600"/>
              </a:spcBef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"{0:F FF FFF FFFF}"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dt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GB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1 12 123 123</a:t>
            </a:r>
            <a:r>
              <a:rPr lang="en-GB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(без нулей)</a:t>
            </a:r>
          </a:p>
          <a:p>
            <a:pPr marL="177796">
              <a:spcBef>
                <a:spcPts val="600"/>
              </a:spcBef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"{0:z </a:t>
            </a:r>
            <a:r>
              <a:rPr lang="en-GB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zz</a:t>
            </a: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zzz</a:t>
            </a: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}"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dt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GB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+4 +04 +04:00 (часовой пояс)</a:t>
            </a:r>
          </a:p>
          <a:p>
            <a:pPr marL="177796">
              <a:spcBef>
                <a:spcPts val="600"/>
              </a:spcBef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"{0:d/M/</a:t>
            </a:r>
            <a:r>
              <a:rPr lang="en-GB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yyyy</a:t>
            </a: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HH:mm:ss</a:t>
            </a: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}"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dt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GB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8.11.2013 16:05:07</a:t>
            </a:r>
          </a:p>
          <a:p>
            <a:pPr marL="177796">
              <a:spcBef>
                <a:spcPts val="600"/>
              </a:spcBef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"{0:ddd, MMM d, </a:t>
            </a:r>
            <a:r>
              <a:rPr lang="en-GB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yyyy</a:t>
            </a: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}"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dt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GB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ru-RU" sz="20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Пт</a:t>
            </a:r>
            <a:r>
              <a:rPr lang="ru-RU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, ноя 8, 2013</a:t>
            </a:r>
          </a:p>
          <a:p>
            <a:pPr marL="177796">
              <a:spcBef>
                <a:spcPts val="600"/>
              </a:spcBef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"{0:dddd, MMMM d, </a:t>
            </a:r>
            <a:r>
              <a:rPr lang="en-GB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yyyy</a:t>
            </a:r>
            <a:r>
              <a:rPr lang="en-GB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}"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dt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GB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пятница, ноября 8, 2013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F6D6D5-B7C1-4BCE-A790-D13B020C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CultureInfo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EE11E3-F665-4FDB-87E7-B8889E94E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2992175"/>
          </a:xfrm>
        </p:spPr>
        <p:txBody>
          <a:bodyPr>
            <a:normAutofit fontScale="92500"/>
          </a:bodyPr>
          <a:lstStyle/>
          <a:p>
            <a:r>
              <a:rPr lang="ru-RU" dirty="0"/>
              <a:t>Содержит информацию о региональных настройках форматирования, сравнения строк, перевода в нижний/верхний регистр</a:t>
            </a:r>
          </a:p>
          <a:p>
            <a:r>
              <a:rPr lang="en-US" dirty="0"/>
              <a:t>Namespace: </a:t>
            </a:r>
            <a:r>
              <a:rPr lang="en-US" dirty="0" err="1"/>
              <a:t>System.Globalization</a:t>
            </a:r>
            <a:endParaRPr lang="en-US" dirty="0"/>
          </a:p>
          <a:p>
            <a:r>
              <a:rPr lang="ru-RU" dirty="0"/>
              <a:t>Укажите в </a:t>
            </a:r>
            <a:r>
              <a:rPr lang="en-US" dirty="0" err="1"/>
              <a:t>FSrmat</a:t>
            </a:r>
            <a:r>
              <a:rPr lang="en-US" dirty="0"/>
              <a:t> </a:t>
            </a:r>
            <a:r>
              <a:rPr lang="ru-RU" dirty="0"/>
              <a:t>первым аргументом, если хотите настройки, отличные от системных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0070C0"/>
                </a:solidFill>
              </a:rPr>
              <a:t>CultureInfo</a:t>
            </a:r>
            <a:r>
              <a:rPr lang="en-US" dirty="0" err="1"/>
              <a:t>.InvariantCulture</a:t>
            </a:r>
            <a:r>
              <a:rPr lang="en-US" dirty="0"/>
              <a:t> – </a:t>
            </a:r>
            <a:r>
              <a:rPr lang="ru-RU" dirty="0"/>
              <a:t>универсальные настройки, не зависящие от региона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865E08-2C73-489F-8F64-95EAB2D9728D}"/>
              </a:ext>
            </a:extLst>
          </p:cNvPr>
          <p:cNvSpPr txBox="1"/>
          <p:nvPr/>
        </p:nvSpPr>
        <p:spPr>
          <a:xfrm>
            <a:off x="838200" y="4612053"/>
            <a:ext cx="109927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culture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CultureInfo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"de-DE"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(culture,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"{0:C2}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t{1:P2}\t{2}"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123.1, .125, </a:t>
            </a:r>
            <a:r>
              <a:rPr lang="de-D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DateTime.Now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ru-R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BEFAC9-9553-4D7C-A980-2054CB9D8333}"/>
              </a:ext>
            </a:extLst>
          </p:cNvPr>
          <p:cNvSpPr txBox="1"/>
          <p:nvPr/>
        </p:nvSpPr>
        <p:spPr>
          <a:xfrm>
            <a:off x="838200" y="5627716"/>
            <a:ext cx="91076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de-DE	</a:t>
            </a:r>
            <a:r>
              <a:rPr lang="de-DE" sz="2000" dirty="0">
                <a:latin typeface="Consolas" panose="020B0609020204030204" pitchFamily="49" charset="0"/>
              </a:rPr>
              <a:t>123,10 €	12,50 %	04.10.2021 11:10:01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13" name="Выноска: линия с чертой 12">
            <a:extLst>
              <a:ext uri="{FF2B5EF4-FFF2-40B4-BE49-F238E27FC236}">
                <a16:creationId xmlns:a16="http://schemas.microsoft.com/office/drawing/2014/main" id="{DFE889EE-C9ED-40BE-B4C3-B049D1C6B247}"/>
              </a:ext>
            </a:extLst>
          </p:cNvPr>
          <p:cNvSpPr/>
          <p:nvPr/>
        </p:nvSpPr>
        <p:spPr>
          <a:xfrm>
            <a:off x="6217920" y="4222459"/>
            <a:ext cx="1125415" cy="389594"/>
          </a:xfrm>
          <a:prstGeom prst="accentCallout1">
            <a:avLst>
              <a:gd name="adj1" fmla="val 11528"/>
              <a:gd name="adj2" fmla="val 417"/>
              <a:gd name="adj3" fmla="val 119722"/>
              <a:gd name="adj4" fmla="val -2994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Страна</a:t>
            </a:r>
          </a:p>
        </p:txBody>
      </p:sp>
      <p:sp>
        <p:nvSpPr>
          <p:cNvPr id="14" name="Выноска: линия с чертой 13">
            <a:extLst>
              <a:ext uri="{FF2B5EF4-FFF2-40B4-BE49-F238E27FC236}">
                <a16:creationId xmlns:a16="http://schemas.microsoft.com/office/drawing/2014/main" id="{D798E219-ABD0-4A8D-9208-878EB2E8B2A1}"/>
              </a:ext>
            </a:extLst>
          </p:cNvPr>
          <p:cNvSpPr/>
          <p:nvPr/>
        </p:nvSpPr>
        <p:spPr>
          <a:xfrm>
            <a:off x="4032739" y="4222459"/>
            <a:ext cx="1125415" cy="389594"/>
          </a:xfrm>
          <a:prstGeom prst="accentCallout1">
            <a:avLst>
              <a:gd name="adj1" fmla="val 33193"/>
              <a:gd name="adj2" fmla="val 99167"/>
              <a:gd name="adj3" fmla="val 116111"/>
              <a:gd name="adj4" fmla="val 12130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ru-RU" dirty="0"/>
              <a:t>Язык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505FDD-C222-4A8A-B1BA-D99E29D67FEE}"/>
              </a:ext>
            </a:extLst>
          </p:cNvPr>
          <p:cNvSpPr txBox="1"/>
          <p:nvPr/>
        </p:nvSpPr>
        <p:spPr>
          <a:xfrm>
            <a:off x="838200" y="6027826"/>
            <a:ext cx="91076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cn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-HK	</a:t>
            </a:r>
            <a:r>
              <a:rPr lang="de-DE" sz="2000" dirty="0">
                <a:latin typeface="Consolas" panose="020B0609020204030204" pitchFamily="49" charset="0"/>
              </a:rPr>
              <a:t>$123.10	12.50 %	10/04/2021 11:15:34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774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Интерполяция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181073" y="2311569"/>
            <a:ext cx="8143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 x = 8;</a:t>
            </a:r>
          </a:p>
          <a:p>
            <a:r>
              <a:rPr lang="en-GB" sz="24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 y = 7;</a:t>
            </a:r>
          </a:p>
          <a:p>
            <a:r>
              <a:rPr lang="en-GB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GB" sz="2400" dirty="0" err="1">
                <a:latin typeface="Consolas" pitchFamily="49" charset="0"/>
                <a:cs typeface="Consolas" pitchFamily="49" charset="0"/>
              </a:rPr>
              <a:t>.WriteLine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($</a:t>
            </a:r>
            <a:r>
              <a:rPr lang="en-GB" sz="2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"{x} + {y} = {x + y}"</a:t>
            </a:r>
            <a:r>
              <a:rPr lang="en-GB" sz="2400" dirty="0">
                <a:latin typeface="Consolas" pitchFamily="49" charset="0"/>
                <a:cs typeface="Consolas" pitchFamily="49" charset="0"/>
              </a:rPr>
              <a:t>); </a:t>
            </a:r>
          </a:p>
          <a:p>
            <a:r>
              <a:rPr lang="en-GB" sz="2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8 + 7 = 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1" y="1142985"/>
            <a:ext cx="925833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dirty="0"/>
              <a:t>Можно использовать имена переменных, и даже формулы. 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ru-RU" sz="2400" dirty="0"/>
              <a:t>Перед строкой-шаблоном поставить </a:t>
            </a:r>
            <a:r>
              <a:rPr lang="en-US" sz="2400" b="1" dirty="0"/>
              <a:t>$</a:t>
            </a:r>
            <a:r>
              <a:rPr lang="ru-RU" sz="2400"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D77D36-AF61-47E4-9923-48FC506A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StringBuilder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BEECDC-5668-421C-813B-E3CD17463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595"/>
            <a:ext cx="10515600" cy="232340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Каждая конкатенация или операция со строкой </a:t>
            </a:r>
            <a:r>
              <a:rPr lang="en-US" dirty="0"/>
              <a:t>=&gt; </a:t>
            </a:r>
            <a:r>
              <a:rPr lang="ru-RU" dirty="0"/>
              <a:t>создание новой строки. Это требует дополнительного времени и памяти.</a:t>
            </a:r>
          </a:p>
          <a:p>
            <a:r>
              <a:rPr lang="ru-RU" dirty="0"/>
              <a:t>Чтобы «собирать» строки из большого числа</a:t>
            </a:r>
            <a:r>
              <a:rPr lang="en-US" dirty="0"/>
              <a:t> (</a:t>
            </a:r>
            <a:r>
              <a:rPr lang="ru-RU" dirty="0"/>
              <a:t>тысячи</a:t>
            </a:r>
            <a:r>
              <a:rPr lang="en-US" dirty="0"/>
              <a:t>)</a:t>
            </a:r>
            <a:r>
              <a:rPr lang="ru-RU" dirty="0"/>
              <a:t> кусочков лучше использовать специальный класс </a:t>
            </a:r>
            <a:r>
              <a:rPr lang="en-US" dirty="0"/>
              <a:t>StringBuilder</a:t>
            </a:r>
            <a:r>
              <a:rPr lang="ru-RU" dirty="0"/>
              <a:t>.</a:t>
            </a:r>
          </a:p>
          <a:p>
            <a:r>
              <a:rPr lang="ru-RU" dirty="0"/>
              <a:t>Кроме того, </a:t>
            </a:r>
            <a:r>
              <a:rPr lang="en-US" dirty="0"/>
              <a:t>StringBuilder </a:t>
            </a:r>
            <a:r>
              <a:rPr lang="ru-RU" dirty="0"/>
              <a:t>позволяет изменять отдельные символы в строке.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DDC864-58FC-4AA9-8987-5681A1015D78}"/>
              </a:ext>
            </a:extLst>
          </p:cNvPr>
          <p:cNvSpPr txBox="1"/>
          <p:nvPr/>
        </p:nvSpPr>
        <p:spPr>
          <a:xfrm>
            <a:off x="1083212" y="3348473"/>
            <a:ext cx="1027058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System.Text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StringBuilder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sb</a:t>
            </a:r>
            <a:r>
              <a:rPr lang="ru-RU" sz="2000" dirty="0">
                <a:latin typeface="Consolas" panose="020B0609020204030204" pitchFamily="49" charset="0"/>
              </a:rPr>
              <a:t> = </a:t>
            </a: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StringBuilder</a:t>
            </a:r>
            <a:r>
              <a:rPr lang="ru-RU" sz="2000" dirty="0">
                <a:latin typeface="Consolas" panose="020B0609020204030204" pitchFamily="49" charset="0"/>
              </a:rPr>
              <a:t>(</a:t>
            </a:r>
            <a:r>
              <a:rPr 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Rat</a:t>
            </a:r>
            <a:r>
              <a:rPr 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: </a:t>
            </a:r>
            <a:r>
              <a:rPr lang="ru-RU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the</a:t>
            </a:r>
            <a:r>
              <a:rPr 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ideal</a:t>
            </a:r>
            <a:r>
              <a:rPr 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pet</a:t>
            </a:r>
            <a:r>
              <a:rPr 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 err="1">
                <a:latin typeface="Consolas" panose="020B0609020204030204" pitchFamily="49" charset="0"/>
              </a:rPr>
              <a:t>sb</a:t>
            </a:r>
            <a:r>
              <a:rPr lang="ru-RU" sz="2000" dirty="0">
                <a:latin typeface="Consolas" panose="020B0609020204030204" pitchFamily="49" charset="0"/>
              </a:rPr>
              <a:t>[0] = </a:t>
            </a:r>
            <a:r>
              <a:rPr 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'C'</a:t>
            </a:r>
            <a:r>
              <a:rPr lang="ru-RU" sz="2000" dirty="0"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ru-RU" sz="2000" dirty="0" err="1">
                <a:latin typeface="Consolas" panose="020B0609020204030204" pitchFamily="49" charset="0"/>
              </a:rPr>
              <a:t>.WriteLine</a:t>
            </a:r>
            <a:r>
              <a:rPr lang="ru-RU" sz="2000" dirty="0">
                <a:latin typeface="Consolas" panose="020B0609020204030204" pitchFamily="49" charset="0"/>
              </a:rPr>
              <a:t>(</a:t>
            </a:r>
            <a:r>
              <a:rPr lang="ru-RU" sz="2000" dirty="0" err="1">
                <a:latin typeface="Consolas" panose="020B0609020204030204" pitchFamily="49" charset="0"/>
              </a:rPr>
              <a:t>sb.ToString</a:t>
            </a:r>
            <a:r>
              <a:rPr lang="ru-RU" sz="20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sb.Clear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9; i &gt;= 0; i--)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sb.Append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sb.Insert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.WriteLine</a:t>
            </a:r>
            <a:r>
              <a:rPr lang="en-US" sz="2000" dirty="0">
                <a:latin typeface="Consolas" panose="020B0609020204030204" pitchFamily="49" charset="0"/>
              </a:rPr>
              <a:t>(sb); 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88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9CA1E-3E61-4E66-AA6E-92A564DC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Последовательности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BF566F-0937-4390-AD6E-1237956CB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 массив целых чисел, возможно, с повторами</a:t>
            </a:r>
          </a:p>
          <a:p>
            <a:r>
              <a:rPr lang="ru-RU" dirty="0"/>
              <a:t>Необходимо упорядочить числа и записать диапазоны подряд идущих чисел через дефис</a:t>
            </a:r>
          </a:p>
          <a:p>
            <a:r>
              <a:rPr lang="ru-RU" dirty="0"/>
              <a:t>Например,</a:t>
            </a:r>
          </a:p>
          <a:p>
            <a:pPr marL="0" indent="0">
              <a:buNone/>
            </a:pPr>
            <a:r>
              <a:rPr lang="en-US" dirty="0"/>
              <a:t>6, 2, 1, 9, 4, 12, 5</a:t>
            </a:r>
          </a:p>
          <a:p>
            <a:pPr marL="0" indent="0">
              <a:buNone/>
            </a:pPr>
            <a:r>
              <a:rPr lang="en-US" dirty="0"/>
              <a:t>=&gt;</a:t>
            </a:r>
          </a:p>
          <a:p>
            <a:pPr marL="0" indent="0">
              <a:buNone/>
            </a:pPr>
            <a:r>
              <a:rPr lang="en-US" dirty="0"/>
              <a:t>1, 2, 4, 5, 6, 9, 12</a:t>
            </a:r>
          </a:p>
          <a:p>
            <a:pPr marL="0" indent="0">
              <a:buNone/>
            </a:pPr>
            <a:r>
              <a:rPr lang="en-US" dirty="0"/>
              <a:t>=&gt;</a:t>
            </a:r>
          </a:p>
          <a:p>
            <a:pPr marL="0" indent="0">
              <a:buNone/>
            </a:pPr>
            <a:r>
              <a:rPr lang="en-US" dirty="0"/>
              <a:t>1-2, 4-6, 9, 12 </a:t>
            </a:r>
            <a:endParaRPr lang="ru-RU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5CF47C4-8DDF-4BB7-B4CD-5D5E8F324C49}"/>
              </a:ext>
            </a:extLst>
          </p:cNvPr>
          <p:cNvGrpSpPr/>
          <p:nvPr/>
        </p:nvGrpSpPr>
        <p:grpSpPr>
          <a:xfrm>
            <a:off x="838200" y="5986759"/>
            <a:ext cx="7298625" cy="461665"/>
            <a:chOff x="777657" y="5711722"/>
            <a:chExt cx="7298625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407247-CD86-4F9E-A904-721AE8A7D8FB}"/>
                </a:ext>
              </a:extLst>
            </p:cNvPr>
            <p:cNvSpPr txBox="1"/>
            <p:nvPr/>
          </p:nvSpPr>
          <p:spPr>
            <a:xfrm>
              <a:off x="1239322" y="5742500"/>
              <a:ext cx="6836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7030A0"/>
                  </a:solidFill>
                  <a:sym typeface="Webdings" panose="05030102010509060703" pitchFamily="18" charset="2"/>
                </a:rPr>
                <a:t>Пример</a:t>
              </a:r>
              <a:r>
                <a:rPr lang="en-US" sz="2000" dirty="0">
                  <a:sym typeface="Webdings" panose="05030102010509060703" pitchFamily="18" charset="2"/>
                </a:rPr>
                <a:t> </a:t>
              </a:r>
              <a:r>
                <a:rPr lang="en-US" sz="2000" b="1" dirty="0" err="1">
                  <a:sym typeface="Webdings" panose="05030102010509060703" pitchFamily="18" charset="2"/>
                </a:rPr>
                <a:t>NumberRanges</a:t>
              </a:r>
              <a:endParaRPr lang="ru-RU" sz="2000" b="1" dirty="0"/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95371643-7FEC-4899-9876-1F4DC7964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657" y="5711722"/>
              <a:ext cx="461665" cy="461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9311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2CCED-D45A-41ED-8A5D-609E14B7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Горячие клавиши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40BCF9-AC27-489F-A6BC-8E6A6EC44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Ctrl + R,R – </a:t>
            </a:r>
            <a:r>
              <a:rPr lang="ru-RU" dirty="0"/>
              <a:t>переименовать выделенный идентификатор во всем кода</a:t>
            </a:r>
          </a:p>
          <a:p>
            <a:r>
              <a:rPr lang="en-US" dirty="0"/>
              <a:t>Ctrl + K,D </a:t>
            </a:r>
            <a:r>
              <a:rPr lang="ru-RU" dirty="0"/>
              <a:t>– отформатировать документ по принятому </a:t>
            </a:r>
            <a:r>
              <a:rPr lang="en-US" dirty="0"/>
              <a:t>Code Style</a:t>
            </a:r>
          </a:p>
          <a:p>
            <a:r>
              <a:rPr lang="en-US" dirty="0"/>
              <a:t>Ctrl + K,C – </a:t>
            </a:r>
            <a:r>
              <a:rPr lang="ru-RU" dirty="0"/>
              <a:t>закомментировать выделенный фрагмент</a:t>
            </a:r>
          </a:p>
          <a:p>
            <a:r>
              <a:rPr lang="en-US" dirty="0"/>
              <a:t>Ctrl + K,U – </a:t>
            </a:r>
            <a:r>
              <a:rPr lang="ru-RU" dirty="0" err="1"/>
              <a:t>раскомментировать</a:t>
            </a:r>
            <a:endParaRPr lang="ru-RU" dirty="0"/>
          </a:p>
          <a:p>
            <a:r>
              <a:rPr lang="en-US" dirty="0"/>
              <a:t>Ctrl + R,M – </a:t>
            </a:r>
            <a:r>
              <a:rPr lang="ru-RU" dirty="0"/>
              <a:t>извлечь метод</a:t>
            </a:r>
          </a:p>
        </p:txBody>
      </p:sp>
    </p:spTree>
    <p:extLst>
      <p:ext uri="{BB962C8B-B14F-4D97-AF65-F5344CB8AC3E}">
        <p14:creationId xmlns:p14="http://schemas.microsoft.com/office/powerpoint/2010/main" val="3996866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27FB7-7764-4F56-81EE-BF9AB1EB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IntelliSence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898191-C48C-4CB8-A91B-23C0E2B2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Технология автодополнения и интеллектуальной подсказки на основе ввода.</a:t>
            </a:r>
          </a:p>
          <a:p>
            <a:r>
              <a:rPr lang="en-US" dirty="0"/>
              <a:t>Ctrl+. </a:t>
            </a:r>
            <a:r>
              <a:rPr lang="ru-RU" dirty="0"/>
              <a:t>или     </a:t>
            </a:r>
            <a:r>
              <a:rPr lang="ru-RU" dirty="0" err="1"/>
              <a:t>или</a:t>
            </a:r>
            <a:r>
              <a:rPr lang="ru-RU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EBECDD-B5A0-4611-B303-D90EFFB1C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368" y="2628738"/>
            <a:ext cx="7962757" cy="36307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1AA39A-4D29-4D30-A4E4-26DF16C55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658" y="2165896"/>
            <a:ext cx="308748" cy="33815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47D1EDC-208F-48CA-A415-0DC99752B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871" y="2165895"/>
            <a:ext cx="338153" cy="33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54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232A1-761E-439F-A331-147F5C72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Сниппеты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CCBE59-0547-48CF-92D6-0CD8B0AAA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Краткие обозначения для часто используемого ввода.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Обозначение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Tab</a:t>
            </a:r>
            <a:endParaRPr lang="ru-RU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Tab </a:t>
            </a:r>
            <a:r>
              <a:rPr lang="ru-RU" dirty="0"/>
              <a:t>для перемещения</a:t>
            </a:r>
            <a:r>
              <a:rPr lang="en-US" dirty="0"/>
              <a:t> </a:t>
            </a:r>
            <a:r>
              <a:rPr lang="ru-RU" dirty="0"/>
              <a:t>по редактируемым фрагментам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Enter </a:t>
            </a:r>
            <a:r>
              <a:rPr lang="ru-RU" dirty="0"/>
              <a:t>завершить редактирование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BC8E25-E311-4CC1-920F-BF0BA2C15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33" y="3342538"/>
            <a:ext cx="8105793" cy="26072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2A5349-5872-434D-A2AB-A4ECB88AF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266" y="5415107"/>
            <a:ext cx="5484044" cy="969068"/>
          </a:xfrm>
          <a:prstGeom prst="rect">
            <a:avLst/>
          </a:prstGeom>
        </p:spPr>
      </p:pic>
      <p:sp>
        <p:nvSpPr>
          <p:cNvPr id="9" name="Стрелка: изогнутая 8">
            <a:extLst>
              <a:ext uri="{FF2B5EF4-FFF2-40B4-BE49-F238E27FC236}">
                <a16:creationId xmlns:a16="http://schemas.microsoft.com/office/drawing/2014/main" id="{B30F964E-A9DC-49FF-84B8-A8C94B5D4EDB}"/>
              </a:ext>
            </a:extLst>
          </p:cNvPr>
          <p:cNvSpPr/>
          <p:nvPr/>
        </p:nvSpPr>
        <p:spPr>
          <a:xfrm rot="5400000">
            <a:off x="9201658" y="4292411"/>
            <a:ext cx="1026942" cy="96906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3F061A-5952-422A-A3AD-5EC033A2DE87}"/>
              </a:ext>
            </a:extLst>
          </p:cNvPr>
          <p:cNvSpPr txBox="1"/>
          <p:nvPr/>
        </p:nvSpPr>
        <p:spPr>
          <a:xfrm>
            <a:off x="9845707" y="3970296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4350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3716F-E998-4CD3-8684-1B130D68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E11593-93BF-4594-A2A7-5E6F0A32F1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225DA6-A0DD-4988-803B-A5A40FD4A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385" y="768350"/>
            <a:ext cx="7526259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96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DAE8A-6802-4F49-BBF9-D0D6B3C5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Git </a:t>
            </a:r>
            <a:r>
              <a:rPr lang="ru-RU" dirty="0"/>
              <a:t>и зачем он нужен?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947F17-7B54-4033-84FB-1981853FC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6934200" cy="5029200"/>
          </a:xfrm>
        </p:spPr>
        <p:txBody>
          <a:bodyPr>
            <a:normAutofit/>
          </a:bodyPr>
          <a:lstStyle/>
          <a:p>
            <a:r>
              <a:rPr lang="en-US" dirty="0"/>
              <a:t>Git – </a:t>
            </a:r>
            <a:r>
              <a:rPr lang="ru-RU" dirty="0"/>
              <a:t>система контроля версий</a:t>
            </a:r>
          </a:p>
          <a:p>
            <a:r>
              <a:rPr lang="ru-RU" dirty="0"/>
              <a:t>Совместная разработка и обмен исходным кодом путем синхронизации локальной версии с </a:t>
            </a:r>
            <a:r>
              <a:rPr lang="en-US" dirty="0"/>
              <a:t>git</a:t>
            </a:r>
            <a:r>
              <a:rPr lang="ru-RU" dirty="0"/>
              <a:t>-хранилищем на сервере</a:t>
            </a:r>
          </a:p>
          <a:p>
            <a:r>
              <a:rPr lang="ru-RU" dirty="0"/>
              <a:t>Отслеживание изменений, история разработки программы</a:t>
            </a:r>
          </a:p>
          <a:p>
            <a:r>
              <a:rPr lang="ru-RU" dirty="0"/>
              <a:t>Возможность вернуться к предыдущей стабильной версии</a:t>
            </a:r>
          </a:p>
          <a:p>
            <a:r>
              <a:rPr lang="ru-RU" dirty="0"/>
              <a:t>Параллельная разработка нескольких вариантов (ветвей) кода с последующим слиянием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ADFF9E-0C2F-49D9-981C-FB09216AC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5" y="1105594"/>
            <a:ext cx="3834372" cy="537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5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19090-A3C1-4A11-A09A-4306FBBF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массива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33A7AA-3C61-4C35-81D6-1091B3CE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3"/>
            <a:ext cx="10515600" cy="2938105"/>
          </a:xfrm>
        </p:spPr>
        <p:txBody>
          <a:bodyPr>
            <a:normAutofit fontScale="92500"/>
          </a:bodyPr>
          <a:lstStyle/>
          <a:p>
            <a:r>
              <a:rPr lang="ru-RU" dirty="0"/>
              <a:t>Все элементы массива имеют одинаковый тип, известный заранее.</a:t>
            </a:r>
          </a:p>
          <a:p>
            <a:r>
              <a:rPr lang="ru-RU" dirty="0"/>
              <a:t>Длина задается во время выполнения </a:t>
            </a:r>
            <a:r>
              <a:rPr lang="en-US" dirty="0"/>
              <a:t>(runtime)</a:t>
            </a:r>
            <a:r>
              <a:rPr lang="ru-RU" dirty="0"/>
              <a:t>.</a:t>
            </a:r>
          </a:p>
          <a:p>
            <a:r>
              <a:rPr lang="ru-RU" dirty="0"/>
              <a:t>Как правило, массивы используются как неизменяемые коллекции данных.</a:t>
            </a:r>
          </a:p>
          <a:p>
            <a:r>
              <a:rPr lang="ru-RU" sz="2800" dirty="0"/>
              <a:t>Имена массивов принято писать во множественном числе</a:t>
            </a:r>
            <a:r>
              <a:rPr lang="en-US" sz="2800" dirty="0"/>
              <a:t>.</a:t>
            </a:r>
          </a:p>
          <a:p>
            <a:r>
              <a:rPr lang="ru-RU" sz="2800" dirty="0"/>
              <a:t>Индексация начинается с 0.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EDDE3-6919-42B9-9FD5-1F423CDB69D2}"/>
              </a:ext>
            </a:extLst>
          </p:cNvPr>
          <p:cNvSpPr txBox="1"/>
          <p:nvPr/>
        </p:nvSpPr>
        <p:spPr>
          <a:xfrm>
            <a:off x="1205751" y="4723281"/>
            <a:ext cx="36898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array;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[] weights;</a:t>
            </a:r>
            <a:endParaRPr lang="ru-RU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decimal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wages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userNames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F115A2-17C9-496A-A111-0EEB775D76D2}"/>
              </a:ext>
            </a:extLst>
          </p:cNvPr>
          <p:cNvSpPr txBox="1"/>
          <p:nvPr/>
        </p:nvSpPr>
        <p:spPr>
          <a:xfrm>
            <a:off x="838200" y="4169284"/>
            <a:ext cx="36898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Объявление массива: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67EA0-1C8E-4DA1-8DE4-4A8E2115578E}"/>
              </a:ext>
            </a:extLst>
          </p:cNvPr>
          <p:cNvSpPr txBox="1"/>
          <p:nvPr/>
        </p:nvSpPr>
        <p:spPr>
          <a:xfrm>
            <a:off x="5904360" y="4723281"/>
            <a:ext cx="3689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cats[0]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birthdays[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BA0C8A-7BE6-4C0B-8E3C-E71C169AE20F}"/>
              </a:ext>
            </a:extLst>
          </p:cNvPr>
          <p:cNvSpPr txBox="1"/>
          <p:nvPr/>
        </p:nvSpPr>
        <p:spPr>
          <a:xfrm>
            <a:off x="5635281" y="4168389"/>
            <a:ext cx="53509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Обращение к элементам массива:</a:t>
            </a:r>
          </a:p>
        </p:txBody>
      </p:sp>
    </p:spTree>
    <p:extLst>
      <p:ext uri="{BB962C8B-B14F-4D97-AF65-F5344CB8AC3E}">
        <p14:creationId xmlns:p14="http://schemas.microsoft.com/office/powerpoint/2010/main" val="1127144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CDA79-69C7-45E7-BA6E-ACDF4499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изменений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0F4AEE-A970-4445-864C-B9C509EBA3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31"/>
          <a:stretch/>
        </p:blipFill>
        <p:spPr>
          <a:xfrm>
            <a:off x="185737" y="942535"/>
            <a:ext cx="11820525" cy="5216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739F10-0B37-4413-AB7C-D89FDF62481B}"/>
              </a:ext>
            </a:extLst>
          </p:cNvPr>
          <p:cNvSpPr txBox="1"/>
          <p:nvPr/>
        </p:nvSpPr>
        <p:spPr>
          <a:xfrm>
            <a:off x="185737" y="635214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https://github.com/dotnet/core/commits/main</a:t>
            </a:r>
          </a:p>
        </p:txBody>
      </p:sp>
    </p:spTree>
    <p:extLst>
      <p:ext uri="{BB962C8B-B14F-4D97-AF65-F5344CB8AC3E}">
        <p14:creationId xmlns:p14="http://schemas.microsoft.com/office/powerpoint/2010/main" val="1879799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1915E-B510-4E14-A3CE-CC6541207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кода до и после изменений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84ABE8-99CD-4366-A9A1-631FAF96B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1175291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Код внутри файлов (только текстовых) сравнивается построчно</a:t>
            </a:r>
          </a:p>
          <a:p>
            <a:r>
              <a:rPr lang="ru-RU" dirty="0"/>
              <a:t>Обнаруживаются удаленные и добавленные строки</a:t>
            </a:r>
          </a:p>
          <a:p>
            <a:r>
              <a:rPr lang="ru-RU" dirty="0"/>
              <a:t>Изменение = удаление + добавление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8FB67D-D844-44C5-A884-C35EB6262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5595"/>
            <a:ext cx="10515600" cy="415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55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69B57-74EC-4242-9199-5B6A3EEC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48A6A6-82C6-4DE7-B01E-0313A64DE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Repository </a:t>
            </a:r>
            <a:r>
              <a:rPr lang="en-US" dirty="0"/>
              <a:t>(</a:t>
            </a:r>
            <a:r>
              <a:rPr lang="ru-RU" dirty="0"/>
              <a:t>хранилище) – содержимое проекта и история изменений, может быть локальным и удаленным</a:t>
            </a:r>
          </a:p>
          <a:p>
            <a:r>
              <a:rPr lang="ru-RU" dirty="0"/>
              <a:t>Локальные действия</a:t>
            </a:r>
            <a:endParaRPr lang="en-US" dirty="0"/>
          </a:p>
          <a:p>
            <a:pPr lvl="1"/>
            <a:r>
              <a:rPr lang="en-US" b="1" dirty="0"/>
              <a:t>Commit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фиксация</a:t>
            </a:r>
            <a:r>
              <a:rPr lang="en-US" dirty="0"/>
              <a:t>)</a:t>
            </a:r>
            <a:r>
              <a:rPr lang="ru-RU" dirty="0"/>
              <a:t> – сохранение текущего состояния в истории</a:t>
            </a:r>
          </a:p>
          <a:p>
            <a:pPr lvl="1"/>
            <a:r>
              <a:rPr lang="en-US" b="1" dirty="0"/>
              <a:t>Stage</a:t>
            </a:r>
            <a:r>
              <a:rPr lang="en-US" dirty="0"/>
              <a:t> (</a:t>
            </a:r>
            <a:r>
              <a:rPr lang="ru-RU" dirty="0"/>
              <a:t>этапировать</a:t>
            </a:r>
            <a:r>
              <a:rPr lang="en-US" dirty="0"/>
              <a:t>)</a:t>
            </a:r>
            <a:r>
              <a:rPr lang="ru-RU" dirty="0"/>
              <a:t> – запомнить текущие изменения, но не коммитить</a:t>
            </a:r>
            <a:endParaRPr lang="en-US" dirty="0"/>
          </a:p>
          <a:p>
            <a:pPr lvl="1"/>
            <a:r>
              <a:rPr lang="en-US" b="1" dirty="0"/>
              <a:t>Amend</a:t>
            </a:r>
            <a:r>
              <a:rPr lang="en-US" dirty="0"/>
              <a:t> (</a:t>
            </a:r>
            <a:r>
              <a:rPr lang="ru-RU" dirty="0"/>
              <a:t>изменить</a:t>
            </a:r>
            <a:r>
              <a:rPr lang="en-US" dirty="0"/>
              <a:t>) – </a:t>
            </a:r>
            <a:r>
              <a:rPr lang="ru-RU" dirty="0"/>
              <a:t>сохранить изменения в последний коммит (если он еще не отправлен на сервер)</a:t>
            </a:r>
          </a:p>
          <a:p>
            <a:r>
              <a:rPr lang="ru-RU" dirty="0"/>
              <a:t>Удаленные действия</a:t>
            </a:r>
            <a:endParaRPr lang="en-US" dirty="0"/>
          </a:p>
          <a:p>
            <a:pPr lvl="1"/>
            <a:r>
              <a:rPr lang="en-US" b="1" dirty="0"/>
              <a:t>Push</a:t>
            </a:r>
            <a:r>
              <a:rPr lang="en-US" dirty="0"/>
              <a:t> </a:t>
            </a:r>
            <a:r>
              <a:rPr lang="ru-RU" dirty="0"/>
              <a:t>(вытолкнуть) – отправить коммиты из локального репозитория на сервер</a:t>
            </a:r>
          </a:p>
          <a:p>
            <a:pPr lvl="1"/>
            <a:r>
              <a:rPr lang="en-US" b="1" dirty="0"/>
              <a:t>Pull</a:t>
            </a:r>
            <a:r>
              <a:rPr lang="en-US" dirty="0"/>
              <a:t> </a:t>
            </a:r>
            <a:r>
              <a:rPr lang="ru-RU" dirty="0"/>
              <a:t>(вытянуть) – забрать коммиты с сервера</a:t>
            </a:r>
          </a:p>
          <a:p>
            <a:pPr lvl="1"/>
            <a:r>
              <a:rPr lang="en-US" b="1" dirty="0"/>
              <a:t>Fetch</a:t>
            </a:r>
            <a:r>
              <a:rPr lang="en-US" dirty="0"/>
              <a:t> </a:t>
            </a:r>
            <a:r>
              <a:rPr lang="ru-RU" dirty="0"/>
              <a:t>(поймать) – проверить, есть ли на сервере новые коммиты, но не вытягивать</a:t>
            </a:r>
          </a:p>
          <a:p>
            <a:pPr lvl="1"/>
            <a:r>
              <a:rPr lang="en-US" b="1" dirty="0"/>
              <a:t>Sync</a:t>
            </a:r>
            <a:r>
              <a:rPr lang="en-US" dirty="0"/>
              <a:t> </a:t>
            </a:r>
            <a:r>
              <a:rPr lang="ru-RU" dirty="0"/>
              <a:t>(синхронизировать) = </a:t>
            </a:r>
            <a:r>
              <a:rPr lang="en-US" dirty="0"/>
              <a:t>pull + push</a:t>
            </a:r>
            <a:endParaRPr lang="ru-RU" dirty="0"/>
          </a:p>
          <a:p>
            <a:pPr lvl="1"/>
            <a:r>
              <a:rPr lang="en-US" b="1" dirty="0"/>
              <a:t>Clone</a:t>
            </a:r>
            <a:r>
              <a:rPr lang="en-US" dirty="0"/>
              <a:t> (</a:t>
            </a:r>
            <a:r>
              <a:rPr lang="ru-RU" dirty="0"/>
              <a:t>клонировать) – создать полную копию репозитория в новой пустой папке</a:t>
            </a:r>
          </a:p>
        </p:txBody>
      </p:sp>
    </p:spTree>
    <p:extLst>
      <p:ext uri="{BB962C8B-B14F-4D97-AF65-F5344CB8AC3E}">
        <p14:creationId xmlns:p14="http://schemas.microsoft.com/office/powerpoint/2010/main" val="1355838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093AD-4845-4AD1-B14B-3CC80D76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локального репозитория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87776A-3D43-4084-BFB0-1B22BA69A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10" y="1230313"/>
            <a:ext cx="9125380" cy="5029200"/>
          </a:xfrm>
        </p:spPr>
      </p:pic>
    </p:spTree>
    <p:extLst>
      <p:ext uri="{BB962C8B-B14F-4D97-AF65-F5344CB8AC3E}">
        <p14:creationId xmlns:p14="http://schemas.microsoft.com/office/powerpoint/2010/main" val="2858698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20D5A-71C4-4AF4-8296-9C930219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8A7C16-717B-4EF0-A4E9-65A5D2F2C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69" y="1379073"/>
            <a:ext cx="10980261" cy="452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27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D5CD7-7B86-4BEE-99AD-C6DCB2F4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Коммит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B1C2CD-6B79-4A3D-B206-A9BEF77F3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(SHA-1 hash)</a:t>
            </a:r>
          </a:p>
          <a:p>
            <a:r>
              <a:rPr lang="ru-RU" dirty="0"/>
              <a:t>Дата и время</a:t>
            </a:r>
          </a:p>
          <a:p>
            <a:r>
              <a:rPr lang="ru-RU" dirty="0"/>
              <a:t>Список всех изменений (файлы и строки в них)</a:t>
            </a:r>
          </a:p>
          <a:p>
            <a:r>
              <a:rPr lang="ru-RU" dirty="0"/>
              <a:t>Текст коммита (первая строка – заголовок, остальные – комментарий)</a:t>
            </a:r>
          </a:p>
          <a:p>
            <a:r>
              <a:rPr lang="ru-RU" dirty="0"/>
              <a:t>Автор коммита (имя + </a:t>
            </a:r>
            <a:r>
              <a:rPr lang="en-US" dirty="0"/>
              <a:t>email)</a:t>
            </a:r>
          </a:p>
          <a:p>
            <a:r>
              <a:rPr lang="en-US" dirty="0"/>
              <a:t>Id </a:t>
            </a:r>
            <a:r>
              <a:rPr lang="ru-RU" dirty="0"/>
              <a:t>предыдущего коммита</a:t>
            </a:r>
            <a:endParaRPr lang="en-US" dirty="0"/>
          </a:p>
          <a:p>
            <a:endParaRPr lang="en-US" dirty="0"/>
          </a:p>
          <a:p>
            <a:r>
              <a:rPr lang="ru-RU" dirty="0"/>
              <a:t>Коммитить можно все изменения или только из </a:t>
            </a:r>
            <a:r>
              <a:rPr lang="en-US" dirty="0"/>
              <a:t>Stage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547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25E87-7AC9-4C86-86F1-9720F9B5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22310D-79AF-4BA0-A0E4-94225D6DF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Некоторые файлы не требуется отслеживать (системные, скомпилированный код, вспомогательные)</a:t>
            </a:r>
          </a:p>
          <a:p>
            <a:r>
              <a:rPr lang="ru-RU" dirty="0"/>
              <a:t>Их прописывают в файле </a:t>
            </a:r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ru-RU" dirty="0"/>
              <a:t>Можно поместить свой </a:t>
            </a:r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 </a:t>
            </a:r>
            <a:r>
              <a:rPr lang="ru-RU" dirty="0"/>
              <a:t>в любой подпапке репозитория</a:t>
            </a:r>
          </a:p>
          <a:p>
            <a:r>
              <a:rPr lang="ru-RU" dirty="0"/>
              <a:t>Имеются заготовки </a:t>
            </a:r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 </a:t>
            </a:r>
            <a:r>
              <a:rPr lang="ru-RU" dirty="0"/>
              <a:t>для популярных типов проектов (язык, среда разработки). </a:t>
            </a:r>
            <a:r>
              <a:rPr lang="en-US" dirty="0"/>
              <a:t>Visual Studio </a:t>
            </a:r>
            <a:r>
              <a:rPr lang="ru-RU" dirty="0"/>
              <a:t>генерирует его автоматически</a:t>
            </a:r>
          </a:p>
        </p:txBody>
      </p:sp>
    </p:spTree>
    <p:extLst>
      <p:ext uri="{BB962C8B-B14F-4D97-AF65-F5344CB8AC3E}">
        <p14:creationId xmlns:p14="http://schemas.microsoft.com/office/powerpoint/2010/main" val="1866339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C7B21-1DA4-48D8-9E31-5F8AF672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TortoiseGit</a:t>
            </a:r>
            <a:r>
              <a:rPr lang="en-US" dirty="0"/>
              <a:t> </a:t>
            </a:r>
            <a:r>
              <a:rPr lang="ru-RU" dirty="0"/>
              <a:t>и другие звери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986298-6B44-4AC0-913C-2DF0ECA29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Сам </a:t>
            </a:r>
            <a:r>
              <a:rPr lang="en-US" dirty="0"/>
              <a:t>Git </a:t>
            </a:r>
            <a:r>
              <a:rPr lang="ru-RU" dirty="0"/>
              <a:t>должен быть установлен в системе</a:t>
            </a:r>
          </a:p>
          <a:p>
            <a:r>
              <a:rPr lang="en-US" dirty="0"/>
              <a:t>Git Bash – </a:t>
            </a:r>
            <a:r>
              <a:rPr lang="ru-RU" dirty="0"/>
              <a:t>командная строка</a:t>
            </a:r>
          </a:p>
          <a:p>
            <a:r>
              <a:rPr lang="en-US" dirty="0"/>
              <a:t>Git GUI – </a:t>
            </a:r>
            <a:r>
              <a:rPr lang="ru-RU" dirty="0"/>
              <a:t>графическая оболочка для </a:t>
            </a:r>
            <a:r>
              <a:rPr lang="en-US" dirty="0"/>
              <a:t>Windows</a:t>
            </a:r>
          </a:p>
          <a:p>
            <a:r>
              <a:rPr lang="ru-RU" dirty="0"/>
              <a:t>Встроенные в </a:t>
            </a:r>
            <a:r>
              <a:rPr lang="en-US" dirty="0"/>
              <a:t>IDE (</a:t>
            </a:r>
            <a:r>
              <a:rPr lang="ru-RU" dirty="0"/>
              <a:t>в </a:t>
            </a:r>
            <a:r>
              <a:rPr lang="en-US" dirty="0"/>
              <a:t>Visual Studio </a:t>
            </a:r>
            <a:r>
              <a:rPr lang="ru-RU" dirty="0"/>
              <a:t>полноценный, в </a:t>
            </a:r>
            <a:r>
              <a:rPr lang="en-US" dirty="0"/>
              <a:t>Visual Studio Code </a:t>
            </a:r>
            <a:r>
              <a:rPr lang="ru-RU" dirty="0"/>
              <a:t>без плагинов минимальный)</a:t>
            </a:r>
          </a:p>
          <a:p>
            <a:r>
              <a:rPr lang="ru-RU" dirty="0"/>
              <a:t>Графические оболочки сторонних разработчиков</a:t>
            </a:r>
          </a:p>
          <a:p>
            <a:pPr lvl="1"/>
            <a:r>
              <a:rPr lang="en-US" dirty="0"/>
              <a:t>Tortoise Git – </a:t>
            </a:r>
            <a:r>
              <a:rPr lang="ru-RU" dirty="0"/>
              <a:t>встраивается во всплывающее меню </a:t>
            </a:r>
            <a:r>
              <a:rPr lang="en-US" dirty="0"/>
              <a:t>Explorer</a:t>
            </a:r>
          </a:p>
          <a:p>
            <a:pPr lvl="1"/>
            <a:r>
              <a:rPr lang="en-US" dirty="0"/>
              <a:t>Smart Git – </a:t>
            </a:r>
            <a:r>
              <a:rPr lang="ru-RU" dirty="0"/>
              <a:t>есть </a:t>
            </a:r>
            <a:r>
              <a:rPr lang="en-US" dirty="0"/>
              <a:t>portable </a:t>
            </a:r>
            <a:r>
              <a:rPr lang="ru-RU" dirty="0"/>
              <a:t>версия</a:t>
            </a:r>
          </a:p>
          <a:p>
            <a:pPr lvl="1"/>
            <a:r>
              <a:rPr lang="en-US" dirty="0">
                <a:hlinkClick r:id="rId2"/>
              </a:rPr>
              <a:t>https://git-scm.com/downloads/guis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466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(инициализация) массива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900467" y="1522186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/>
              <a:t>Способ 1</a:t>
            </a:r>
            <a:r>
              <a:rPr lang="ru-RU" sz="2000" dirty="0"/>
              <a:t>: инициализация набором значений, известных заранее.</a:t>
            </a:r>
            <a:r>
              <a:rPr lang="en-US" sz="2000" dirty="0"/>
              <a:t> </a:t>
            </a:r>
            <a:r>
              <a:rPr lang="ru-RU" sz="2000" dirty="0"/>
              <a:t>Значения пишутся в </a:t>
            </a:r>
            <a:r>
              <a:rPr lang="en-US" sz="2000" dirty="0"/>
              <a:t>{} </a:t>
            </a:r>
            <a:r>
              <a:rPr lang="ru-RU" sz="2000" dirty="0"/>
              <a:t>(</a:t>
            </a:r>
            <a:r>
              <a:rPr lang="en-US" sz="2000" dirty="0"/>
              <a:t>Code Style - </a:t>
            </a:r>
            <a:r>
              <a:rPr lang="ru-RU" sz="2000" dirty="0"/>
              <a:t>пробелы).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08294" y="2230072"/>
            <a:ext cx="92377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numbers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= {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5, -2, 1, 6, 9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weekDays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{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Пн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Вт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Ср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Чт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Пт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",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Сб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Вс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};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0467" y="3245735"/>
            <a:ext cx="102552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/>
              <a:t>Способ </a:t>
            </a:r>
            <a:r>
              <a:rPr lang="en-US" sz="2000" i="1" dirty="0"/>
              <a:t>2</a:t>
            </a:r>
            <a:r>
              <a:rPr lang="ru-RU" sz="2000" dirty="0"/>
              <a:t>: выделить в памяти место под массив командой </a:t>
            </a:r>
            <a:r>
              <a:rPr lang="en-US" sz="2000" b="1" dirty="0"/>
              <a:t>new</a:t>
            </a:r>
            <a:r>
              <a:rPr lang="ru-RU" sz="2000" b="1" dirty="0"/>
              <a:t>,</a:t>
            </a:r>
            <a:r>
              <a:rPr lang="ru-RU" sz="2000" dirty="0"/>
              <a:t> указав его длину. Массив инициализируется значениями по умолчанию для типа данных (числа – 0, строки –</a:t>
            </a:r>
            <a:r>
              <a:rPr lang="en-US" sz="2000" dirty="0"/>
              <a:t> "", </a:t>
            </a:r>
            <a:r>
              <a:rPr lang="ru-RU" sz="2000" dirty="0"/>
              <a:t>объекты – </a:t>
            </a:r>
            <a:r>
              <a:rPr lang="en-US" sz="2000" dirty="0"/>
              <a:t>null).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08294" y="4277743"/>
            <a:ext cx="72862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[5]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decimal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wages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 decimal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[n]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[] names =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 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userCount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];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0467" y="5450987"/>
            <a:ext cx="10238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/>
              <a:t>Инициализация обязательна!</a:t>
            </a:r>
            <a:r>
              <a:rPr lang="en-US" sz="2000" b="1" dirty="0"/>
              <a:t> </a:t>
            </a:r>
            <a:r>
              <a:rPr lang="ru-RU" sz="2000" dirty="0"/>
              <a:t>Попытка обратиться к неинициализированному массиву, как и неверное значение индекса, вызывает исключение </a:t>
            </a:r>
            <a:r>
              <a:rPr lang="en-US" sz="2000" b="1" dirty="0"/>
              <a:t>Access Violation</a:t>
            </a:r>
            <a:r>
              <a:rPr lang="ru-RU" sz="2000" dirty="0"/>
              <a:t>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308294" y="1012667"/>
            <a:ext cx="88921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объявлен, но не создан (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null)</a:t>
            </a:r>
            <a:endParaRPr lang="ru-RU" sz="20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C0C68-C990-4A6B-AB5C-E68EF7D4C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Длина массива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D8300-6F3F-43E9-B809-E12D5AE03C83}"/>
              </a:ext>
            </a:extLst>
          </p:cNvPr>
          <p:cNvSpPr txBox="1"/>
          <p:nvPr/>
        </p:nvSpPr>
        <p:spPr>
          <a:xfrm>
            <a:off x="838200" y="4983999"/>
            <a:ext cx="10620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После инициализации массива его длина не может быть изменена, т.к. в памяти он выделяется единым блоком. Если требуется изменить – придется создать новый массив и скопировать значения в него.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A43A9-3657-48F4-BA38-2F0CBB37EB7E}"/>
              </a:ext>
            </a:extLst>
          </p:cNvPr>
          <p:cNvSpPr txBox="1"/>
          <p:nvPr/>
        </p:nvSpPr>
        <p:spPr>
          <a:xfrm>
            <a:off x="838200" y="4205040"/>
            <a:ext cx="10620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Длина массива ограничена доступным объемом памяти и максимальным значением </a:t>
            </a:r>
            <a:r>
              <a:rPr lang="en-US" sz="2400" dirty="0">
                <a:latin typeface="Consolas" panose="020B0609020204030204" pitchFamily="49" charset="0"/>
              </a:rPr>
              <a:t>long</a:t>
            </a:r>
            <a:r>
              <a:rPr lang="ru-RU" sz="2400" dirty="0"/>
              <a:t>.</a:t>
            </a:r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72A4D-8074-49A5-86BD-A77A79FB227D}"/>
              </a:ext>
            </a:extLst>
          </p:cNvPr>
          <p:cNvSpPr txBox="1"/>
          <p:nvPr/>
        </p:nvSpPr>
        <p:spPr>
          <a:xfrm>
            <a:off x="785512" y="1053556"/>
            <a:ext cx="10620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Узнать длину массива можно с помощью свойства </a:t>
            </a:r>
            <a:r>
              <a:rPr lang="en-US" sz="2400" dirty="0">
                <a:latin typeface="Consolas" panose="020B0609020204030204" pitchFamily="49" charset="0"/>
              </a:rPr>
              <a:t>Length</a:t>
            </a:r>
            <a:r>
              <a:rPr lang="en-US" sz="2400" dirty="0"/>
              <a:t> </a:t>
            </a:r>
            <a:r>
              <a:rPr lang="ru-RU" sz="2400" dirty="0"/>
              <a:t>(</a:t>
            </a:r>
            <a:r>
              <a:rPr lang="en-US" sz="2400" dirty="0">
                <a:latin typeface="Consolas" panose="020B0609020204030204" pitchFamily="49" charset="0"/>
              </a:rPr>
              <a:t>int</a:t>
            </a:r>
            <a:r>
              <a:rPr lang="en-US" sz="2400" dirty="0"/>
              <a:t>) </a:t>
            </a:r>
            <a:r>
              <a:rPr lang="ru-RU" sz="2400" dirty="0"/>
              <a:t>или </a:t>
            </a:r>
            <a:r>
              <a:rPr lang="en-US" sz="2400" dirty="0" err="1">
                <a:latin typeface="Consolas" panose="020B0609020204030204" pitchFamily="49" charset="0"/>
              </a:rPr>
              <a:t>LongLength</a:t>
            </a:r>
            <a:r>
              <a:rPr lang="ru-RU" sz="2400" dirty="0"/>
              <a:t>.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2B1D1-2B1B-4172-B356-5675F989C91B}"/>
              </a:ext>
            </a:extLst>
          </p:cNvPr>
          <p:cNvSpPr txBox="1"/>
          <p:nvPr/>
        </p:nvSpPr>
        <p:spPr>
          <a:xfrm>
            <a:off x="1448974" y="1932259"/>
            <a:ext cx="97207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[] a =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 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[n];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a.Length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++)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Введите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ru-RU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"]</a:t>
            </a:r>
            <a:r>
              <a:rPr lang="ru-RU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a[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.Parse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271C1295-00D7-4E25-A0FC-EFBCFEDEFE78}"/>
              </a:ext>
            </a:extLst>
          </p:cNvPr>
          <p:cNvGrpSpPr/>
          <p:nvPr/>
        </p:nvGrpSpPr>
        <p:grpSpPr>
          <a:xfrm>
            <a:off x="838200" y="6183959"/>
            <a:ext cx="7298625" cy="461665"/>
            <a:chOff x="777657" y="5711722"/>
            <a:chExt cx="7298625" cy="46166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B61D53-D6BB-419E-A504-EBE0B7E4A551}"/>
                </a:ext>
              </a:extLst>
            </p:cNvPr>
            <p:cNvSpPr txBox="1"/>
            <p:nvPr/>
          </p:nvSpPr>
          <p:spPr>
            <a:xfrm>
              <a:off x="1239322" y="5742500"/>
              <a:ext cx="6836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7030A0"/>
                  </a:solidFill>
                  <a:sym typeface="Webdings" panose="05030102010509060703" pitchFamily="18" charset="2"/>
                </a:rPr>
                <a:t>Пример</a:t>
              </a:r>
              <a:r>
                <a:rPr lang="en-US" sz="2000" dirty="0">
                  <a:sym typeface="Webdings" panose="05030102010509060703" pitchFamily="18" charset="2"/>
                </a:rPr>
                <a:t> </a:t>
              </a:r>
              <a:r>
                <a:rPr lang="en-US" sz="2000" b="1" dirty="0" err="1">
                  <a:sym typeface="Webdings" panose="05030102010509060703" pitchFamily="18" charset="2"/>
                </a:rPr>
                <a:t>OperationsOnArray</a:t>
              </a:r>
              <a:endParaRPr lang="ru-RU" sz="2000" b="1" dirty="0"/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9362B717-7FD8-433C-891C-7259CCA16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657" y="5711722"/>
              <a:ext cx="461665" cy="461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783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Array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38201" y="1105594"/>
            <a:ext cx="105155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dirty="0"/>
              <a:t>Некоторые статические методы:</a:t>
            </a:r>
          </a:p>
          <a:p>
            <a:pPr marL="361942" indent="-180970">
              <a:buFont typeface="Arial" pitchFamily="34" charset="0"/>
              <a:buChar char="•"/>
            </a:pPr>
            <a:r>
              <a:rPr lang="en-US" sz="2400" dirty="0" err="1">
                <a:solidFill>
                  <a:srgbClr val="0070C0"/>
                </a:solidFill>
              </a:rPr>
              <a:t>Array</a:t>
            </a:r>
            <a:r>
              <a:rPr lang="en-US" sz="2400" dirty="0" err="1">
                <a:solidFill>
                  <a:srgbClr val="000000"/>
                </a:solidFill>
              </a:rPr>
              <a:t>.Fill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 err="1">
                <a:solidFill>
                  <a:srgbClr val="000000"/>
                </a:solidFill>
              </a:rPr>
              <a:t>arr</a:t>
            </a:r>
            <a:r>
              <a:rPr lang="en-US" sz="2400" dirty="0">
                <a:solidFill>
                  <a:srgbClr val="000000"/>
                </a:solidFill>
              </a:rPr>
              <a:t>, value, </a:t>
            </a:r>
            <a:r>
              <a:rPr lang="en-US" sz="2400" dirty="0" err="1">
                <a:solidFill>
                  <a:srgbClr val="000000"/>
                </a:solidFill>
              </a:rPr>
              <a:t>startIndex</a:t>
            </a:r>
            <a:r>
              <a:rPr lang="en-US" sz="2400" dirty="0">
                <a:solidFill>
                  <a:srgbClr val="000000"/>
                </a:solidFill>
              </a:rPr>
              <a:t>, count)</a:t>
            </a:r>
            <a:endParaRPr lang="ru-RU" sz="3200" dirty="0"/>
          </a:p>
          <a:p>
            <a:pPr marL="361942" indent="-180970">
              <a:buFont typeface="Arial" pitchFamily="34" charset="0"/>
              <a:buChar char="•"/>
            </a:pPr>
            <a:r>
              <a:rPr lang="en-US" sz="2400" dirty="0" err="1">
                <a:solidFill>
                  <a:srgbClr val="0070C0"/>
                </a:solidFill>
                <a:cs typeface="Courier New" pitchFamily="49" charset="0"/>
              </a:rPr>
              <a:t>Array</a:t>
            </a:r>
            <a:r>
              <a:rPr lang="en-US" sz="2400" dirty="0" err="1">
                <a:cs typeface="Courier New" pitchFamily="49" charset="0"/>
              </a:rPr>
              <a:t>.Copy</a:t>
            </a:r>
            <a:r>
              <a:rPr lang="en-US" sz="2400" dirty="0">
                <a:cs typeface="Courier New" pitchFamily="49" charset="0"/>
              </a:rPr>
              <a:t>(</a:t>
            </a:r>
            <a:r>
              <a:rPr lang="en-US" sz="2400" dirty="0" err="1">
                <a:cs typeface="Courier New" pitchFamily="49" charset="0"/>
              </a:rPr>
              <a:t>src</a:t>
            </a:r>
            <a:r>
              <a:rPr lang="en-US" sz="2400" dirty="0">
                <a:cs typeface="Courier New" pitchFamily="49" charset="0"/>
              </a:rPr>
              <a:t>, </a:t>
            </a:r>
            <a:r>
              <a:rPr lang="en-US" sz="2400" dirty="0" err="1">
                <a:cs typeface="Courier New" pitchFamily="49" charset="0"/>
              </a:rPr>
              <a:t>startSrc</a:t>
            </a:r>
            <a:r>
              <a:rPr lang="en-US" sz="2400" dirty="0">
                <a:cs typeface="Courier New" pitchFamily="49" charset="0"/>
              </a:rPr>
              <a:t>, </a:t>
            </a:r>
            <a:r>
              <a:rPr lang="en-US" sz="2400" dirty="0" err="1">
                <a:cs typeface="Courier New" pitchFamily="49" charset="0"/>
              </a:rPr>
              <a:t>dst</a:t>
            </a:r>
            <a:r>
              <a:rPr lang="en-US" sz="2400" dirty="0">
                <a:cs typeface="Courier New" pitchFamily="49" charset="0"/>
              </a:rPr>
              <a:t>, </a:t>
            </a:r>
            <a:r>
              <a:rPr lang="en-US" sz="2400" dirty="0" err="1">
                <a:cs typeface="Courier New" pitchFamily="49" charset="0"/>
              </a:rPr>
              <a:t>startDst</a:t>
            </a:r>
            <a:r>
              <a:rPr lang="en-US" sz="2400" dirty="0">
                <a:cs typeface="Courier New" pitchFamily="49" charset="0"/>
              </a:rPr>
              <a:t>, n) </a:t>
            </a:r>
            <a:r>
              <a:rPr lang="en-US" sz="2400" dirty="0"/>
              <a:t>– </a:t>
            </a:r>
            <a:r>
              <a:rPr lang="ru-RU" sz="2400" dirty="0"/>
              <a:t>скопировать из массива </a:t>
            </a:r>
            <a:r>
              <a:rPr lang="en-US" sz="2400" dirty="0" err="1">
                <a:cs typeface="Courier New" pitchFamily="49" charset="0"/>
              </a:rPr>
              <a:t>src</a:t>
            </a:r>
            <a:r>
              <a:rPr lang="en-US" sz="2400" dirty="0"/>
              <a:t> </a:t>
            </a:r>
            <a:r>
              <a:rPr lang="ru-RU" sz="2400" dirty="0"/>
              <a:t>начиная с индекса </a:t>
            </a:r>
            <a:r>
              <a:rPr lang="en-US" sz="2400" dirty="0" err="1"/>
              <a:t>startSrc</a:t>
            </a:r>
            <a:r>
              <a:rPr lang="en-US" sz="2400" dirty="0"/>
              <a:t> </a:t>
            </a:r>
            <a:r>
              <a:rPr lang="en-US" sz="2400" dirty="0">
                <a:cs typeface="Courier New" pitchFamily="49" charset="0"/>
              </a:rPr>
              <a:t>n</a:t>
            </a:r>
            <a:r>
              <a:rPr lang="en-US" sz="2400" dirty="0"/>
              <a:t> </a:t>
            </a:r>
            <a:r>
              <a:rPr lang="ru-RU" sz="2400" dirty="0"/>
              <a:t>значений и вставить их</a:t>
            </a:r>
            <a:r>
              <a:rPr lang="en-US" sz="2400" dirty="0"/>
              <a:t> </a:t>
            </a:r>
            <a:r>
              <a:rPr lang="ru-RU" sz="2400" dirty="0"/>
              <a:t>в массив </a:t>
            </a:r>
            <a:r>
              <a:rPr lang="en-US" sz="2400" dirty="0" err="1">
                <a:cs typeface="Courier New" pitchFamily="49" charset="0"/>
              </a:rPr>
              <a:t>dst</a:t>
            </a:r>
            <a:r>
              <a:rPr lang="en-US" sz="2400" dirty="0"/>
              <a:t> </a:t>
            </a:r>
            <a:r>
              <a:rPr lang="ru-RU" sz="2400" dirty="0"/>
              <a:t>начиная с </a:t>
            </a:r>
            <a:r>
              <a:rPr lang="en-US" sz="2400" dirty="0" err="1"/>
              <a:t>startDst</a:t>
            </a:r>
            <a:endParaRPr lang="ru-RU" sz="3200" dirty="0"/>
          </a:p>
          <a:p>
            <a:pPr marL="361942" indent="-180970">
              <a:buFont typeface="Arial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cs typeface="Courier New" pitchFamily="49" charset="0"/>
              </a:rPr>
              <a:t>Array</a:t>
            </a:r>
            <a:r>
              <a:rPr lang="en-US" sz="2400" dirty="0">
                <a:cs typeface="Courier New" pitchFamily="49" charset="0"/>
              </a:rPr>
              <a:t>. </a:t>
            </a:r>
            <a:r>
              <a:rPr lang="en-US" sz="2400" dirty="0" err="1">
                <a:cs typeface="Courier New" pitchFamily="49" charset="0"/>
              </a:rPr>
              <a:t>ConstrainedCopy</a:t>
            </a:r>
            <a:r>
              <a:rPr lang="en-US" sz="2400" dirty="0">
                <a:cs typeface="Courier New" pitchFamily="49" charset="0"/>
              </a:rPr>
              <a:t>(</a:t>
            </a:r>
            <a:r>
              <a:rPr lang="en-US" sz="2400" dirty="0" err="1">
                <a:cs typeface="Courier New" pitchFamily="49" charset="0"/>
              </a:rPr>
              <a:t>src</a:t>
            </a:r>
            <a:r>
              <a:rPr lang="en-US" sz="2400" dirty="0">
                <a:cs typeface="Courier New" pitchFamily="49" charset="0"/>
              </a:rPr>
              <a:t>, </a:t>
            </a:r>
            <a:r>
              <a:rPr lang="en-US" sz="2400" dirty="0" err="1">
                <a:cs typeface="Courier New" pitchFamily="49" charset="0"/>
              </a:rPr>
              <a:t>startSrc</a:t>
            </a:r>
            <a:r>
              <a:rPr lang="en-US" sz="2400" dirty="0">
                <a:cs typeface="Courier New" pitchFamily="49" charset="0"/>
              </a:rPr>
              <a:t>, </a:t>
            </a:r>
            <a:r>
              <a:rPr lang="en-US" sz="2400" dirty="0" err="1">
                <a:cs typeface="Courier New" pitchFamily="49" charset="0"/>
              </a:rPr>
              <a:t>dst</a:t>
            </a:r>
            <a:r>
              <a:rPr lang="en-US" sz="2400" dirty="0">
                <a:cs typeface="Courier New" pitchFamily="49" charset="0"/>
              </a:rPr>
              <a:t>, </a:t>
            </a:r>
            <a:r>
              <a:rPr lang="en-US" sz="2400" dirty="0" err="1">
                <a:cs typeface="Courier New" pitchFamily="49" charset="0"/>
              </a:rPr>
              <a:t>startDst</a:t>
            </a:r>
            <a:r>
              <a:rPr lang="en-US" sz="2400" dirty="0">
                <a:cs typeface="Courier New" pitchFamily="49" charset="0"/>
              </a:rPr>
              <a:t>, n) </a:t>
            </a:r>
            <a:r>
              <a:rPr lang="en-US" sz="2400" dirty="0"/>
              <a:t>– </a:t>
            </a:r>
            <a:r>
              <a:rPr lang="ru-RU" sz="2400" dirty="0"/>
              <a:t>аналог </a:t>
            </a:r>
            <a:r>
              <a:rPr lang="en-US" sz="2400" dirty="0"/>
              <a:t>Copy</a:t>
            </a:r>
            <a:r>
              <a:rPr lang="ru-RU" sz="2400" dirty="0"/>
              <a:t>, но если нарушено любое ограничение, не бросит исключение (просто не выполнится)</a:t>
            </a:r>
          </a:p>
          <a:p>
            <a:pPr marL="361942" indent="-180970">
              <a:buFont typeface="Arial" pitchFamily="34" charset="0"/>
              <a:buChar char="•"/>
            </a:pPr>
            <a:r>
              <a:rPr lang="en-US" sz="2400" dirty="0" err="1">
                <a:solidFill>
                  <a:srgbClr val="0070C0"/>
                </a:solidFill>
                <a:cs typeface="Courier New" pitchFamily="49" charset="0"/>
              </a:rPr>
              <a:t>Array</a:t>
            </a:r>
            <a:r>
              <a:rPr lang="en-US" sz="2400" dirty="0" err="1">
                <a:cs typeface="Courier New" pitchFamily="49" charset="0"/>
              </a:rPr>
              <a:t>.Sort</a:t>
            </a:r>
            <a:r>
              <a:rPr lang="en-US" sz="2400" dirty="0">
                <a:cs typeface="Courier New" pitchFamily="49" charset="0"/>
              </a:rPr>
              <a:t>(</a:t>
            </a:r>
            <a:r>
              <a:rPr lang="en-US" sz="2400" dirty="0" err="1">
                <a:cs typeface="Courier New" pitchFamily="49" charset="0"/>
              </a:rPr>
              <a:t>arr</a:t>
            </a:r>
            <a:r>
              <a:rPr lang="en-US" sz="2400" dirty="0">
                <a:cs typeface="Courier New" pitchFamily="49" charset="0"/>
              </a:rPr>
              <a:t>) </a:t>
            </a:r>
            <a:r>
              <a:rPr lang="ru-RU" sz="2400" dirty="0"/>
              <a:t>–</a:t>
            </a:r>
            <a:r>
              <a:rPr lang="en-US" sz="2400" dirty="0"/>
              <a:t> </a:t>
            </a:r>
            <a:r>
              <a:rPr lang="ru-RU" sz="2400" dirty="0"/>
              <a:t>сортирует массив</a:t>
            </a:r>
            <a:r>
              <a:rPr lang="en-US" sz="2400" dirty="0"/>
              <a:t> </a:t>
            </a:r>
            <a:r>
              <a:rPr lang="en-US" sz="2400" dirty="0" err="1">
                <a:cs typeface="Courier New" pitchFamily="49" charset="0"/>
              </a:rPr>
              <a:t>arr</a:t>
            </a:r>
            <a:r>
              <a:rPr lang="en-US" sz="2400" dirty="0"/>
              <a:t> </a:t>
            </a:r>
            <a:r>
              <a:rPr lang="ru-RU" sz="2400" dirty="0"/>
              <a:t>по возрастанию на месте</a:t>
            </a:r>
          </a:p>
          <a:p>
            <a:pPr marL="361942" indent="-180970">
              <a:buFont typeface="Arial" pitchFamily="34" charset="0"/>
              <a:buChar char="•"/>
            </a:pPr>
            <a:r>
              <a:rPr lang="en-US" sz="2400" dirty="0" err="1">
                <a:solidFill>
                  <a:srgbClr val="0070C0"/>
                </a:solidFill>
                <a:cs typeface="Courier New" pitchFamily="49" charset="0"/>
              </a:rPr>
              <a:t>Array</a:t>
            </a:r>
            <a:r>
              <a:rPr lang="en-US" sz="2400" dirty="0" err="1">
                <a:cs typeface="Courier New" pitchFamily="49" charset="0"/>
              </a:rPr>
              <a:t>.Reverse</a:t>
            </a:r>
            <a:r>
              <a:rPr lang="en-US" sz="2400" dirty="0">
                <a:cs typeface="Courier New" pitchFamily="49" charset="0"/>
              </a:rPr>
              <a:t>(</a:t>
            </a:r>
            <a:r>
              <a:rPr lang="en-US" sz="2400" dirty="0" err="1">
                <a:cs typeface="Courier New" pitchFamily="49" charset="0"/>
              </a:rPr>
              <a:t>arr</a:t>
            </a:r>
            <a:r>
              <a:rPr lang="en-US" sz="2400" dirty="0">
                <a:cs typeface="Courier New" pitchFamily="49" charset="0"/>
              </a:rPr>
              <a:t>) </a:t>
            </a:r>
            <a:r>
              <a:rPr lang="ru-RU" sz="2400" dirty="0"/>
              <a:t>–</a:t>
            </a:r>
            <a:r>
              <a:rPr lang="en-US" sz="2400" dirty="0"/>
              <a:t> </a:t>
            </a:r>
            <a:r>
              <a:rPr lang="ru-RU" sz="2400" dirty="0"/>
              <a:t>переворачивает массив </a:t>
            </a:r>
            <a:r>
              <a:rPr lang="en-US" sz="2400" dirty="0" err="1">
                <a:cs typeface="Courier New" pitchFamily="49" charset="0"/>
              </a:rPr>
              <a:t>arr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ru-RU" sz="2400" dirty="0"/>
              <a:t>на месте (обратный порядок значений)</a:t>
            </a:r>
          </a:p>
          <a:p>
            <a:pPr marL="361942" indent="-180970">
              <a:buFont typeface="Arial" pitchFamily="34" charset="0"/>
              <a:buChar char="•"/>
            </a:pPr>
            <a:r>
              <a:rPr lang="en-US" sz="2400" dirty="0" err="1">
                <a:solidFill>
                  <a:srgbClr val="0070C0"/>
                </a:solidFill>
                <a:cs typeface="Courier New" pitchFamily="49" charset="0"/>
              </a:rPr>
              <a:t>Array</a:t>
            </a:r>
            <a:r>
              <a:rPr lang="en-US" sz="2400" dirty="0" err="1">
                <a:cs typeface="Courier New" pitchFamily="49" charset="0"/>
              </a:rPr>
              <a:t>.IndexOf</a:t>
            </a:r>
            <a:r>
              <a:rPr lang="en-US" sz="2400" dirty="0">
                <a:cs typeface="Courier New" pitchFamily="49" charset="0"/>
              </a:rPr>
              <a:t>(</a:t>
            </a:r>
            <a:r>
              <a:rPr lang="en-US" sz="2400" dirty="0" err="1">
                <a:cs typeface="Courier New" pitchFamily="49" charset="0"/>
              </a:rPr>
              <a:t>arr</a:t>
            </a:r>
            <a:r>
              <a:rPr lang="en-US" sz="2400" dirty="0">
                <a:cs typeface="Courier New" pitchFamily="49" charset="0"/>
              </a:rPr>
              <a:t>, value) </a:t>
            </a:r>
            <a:r>
              <a:rPr lang="ru-RU" sz="2400" dirty="0"/>
              <a:t>–</a:t>
            </a:r>
            <a:r>
              <a:rPr lang="en-US" sz="2400" dirty="0"/>
              <a:t> </a:t>
            </a:r>
            <a:r>
              <a:rPr lang="ru-RU" sz="2400" dirty="0"/>
              <a:t>ищет в массиве </a:t>
            </a:r>
            <a:r>
              <a:rPr lang="en-US" sz="2400" dirty="0" err="1">
                <a:cs typeface="Courier New" pitchFamily="49" charset="0"/>
              </a:rPr>
              <a:t>arr</a:t>
            </a:r>
            <a:r>
              <a:rPr lang="en-US" sz="2400" dirty="0"/>
              <a:t> </a:t>
            </a:r>
            <a:r>
              <a:rPr lang="ru-RU" sz="2400" dirty="0"/>
              <a:t>значение </a:t>
            </a:r>
            <a:r>
              <a:rPr lang="en-US" sz="2400" dirty="0">
                <a:cs typeface="Courier New" pitchFamily="49" charset="0"/>
              </a:rPr>
              <a:t>value</a:t>
            </a:r>
            <a:r>
              <a:rPr lang="en-US" sz="2400" dirty="0"/>
              <a:t> </a:t>
            </a:r>
            <a:r>
              <a:rPr lang="ru-RU" sz="2400" dirty="0"/>
              <a:t>и возвращает номер его первого вхождения, если не найдено – то -1</a:t>
            </a:r>
            <a:endParaRPr lang="en-US" sz="2400" dirty="0"/>
          </a:p>
          <a:p>
            <a:pPr marL="361942" indent="-180970">
              <a:buFont typeface="Arial" pitchFamily="34" charset="0"/>
              <a:buChar char="•"/>
            </a:pPr>
            <a:r>
              <a:rPr lang="en-US" sz="2400" dirty="0" err="1">
                <a:solidFill>
                  <a:srgbClr val="0070C0"/>
                </a:solidFill>
              </a:rPr>
              <a:t>Array</a:t>
            </a:r>
            <a:r>
              <a:rPr lang="en-US" sz="2400" dirty="0" err="1"/>
              <a:t>.Resize</a:t>
            </a:r>
            <a:r>
              <a:rPr lang="en-US" sz="2400" dirty="0"/>
              <a:t>(array, </a:t>
            </a:r>
            <a:r>
              <a:rPr lang="en-US" sz="2400" dirty="0" err="1"/>
              <a:t>newSize</a:t>
            </a:r>
            <a:r>
              <a:rPr lang="en-US" sz="2400" dirty="0"/>
              <a:t>) – </a:t>
            </a:r>
            <a:r>
              <a:rPr lang="ru-RU" sz="2400" dirty="0"/>
              <a:t>изменяет размер массива (создает новый массив с копией старого)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9362F-B046-4B9A-BE98-566010AB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числовых массивов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703C88-BC6F-4DBB-97D6-6ED6F4BF7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168172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Библиотека </a:t>
            </a:r>
            <a:r>
              <a:rPr lang="en-US" dirty="0"/>
              <a:t>LINQ</a:t>
            </a:r>
            <a:r>
              <a:rPr lang="ru-RU" dirty="0"/>
              <a:t> содержит множество методов для работы с коллекциями данных, в том числе с массивами.</a:t>
            </a:r>
          </a:p>
          <a:p>
            <a:r>
              <a:rPr lang="ru-RU" dirty="0"/>
              <a:t>Расширяет существующие классы, добавляя им набор стандартных методов.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A83B07-EBBA-44C5-9975-D672457ED1D9}"/>
              </a:ext>
            </a:extLst>
          </p:cNvPr>
          <p:cNvSpPr txBox="1"/>
          <p:nvPr/>
        </p:nvSpPr>
        <p:spPr>
          <a:xfrm>
            <a:off x="6452384" y="3606384"/>
            <a:ext cx="514291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Общие</a:t>
            </a:r>
            <a:r>
              <a:rPr lang="en-US" sz="2400" dirty="0"/>
              <a:t>: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Distinct</a:t>
            </a:r>
            <a:r>
              <a:rPr lang="ru-RU" sz="2400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Prepend(value)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Append(value)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...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D7707-DABC-41ED-BB47-F500A48A719C}"/>
              </a:ext>
            </a:extLst>
          </p:cNvPr>
          <p:cNvSpPr txBox="1"/>
          <p:nvPr/>
        </p:nvSpPr>
        <p:spPr>
          <a:xfrm>
            <a:off x="838200" y="3606384"/>
            <a:ext cx="490141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Для числовых коллекций: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Sum()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Average()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Min()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Max()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530CE-6176-48C5-B9A0-B01B33D338D5}"/>
              </a:ext>
            </a:extLst>
          </p:cNvPr>
          <p:cNvSpPr txBox="1"/>
          <p:nvPr/>
        </p:nvSpPr>
        <p:spPr>
          <a:xfrm>
            <a:off x="1248508" y="2912012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System.Linq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58EBF44-BE92-42AB-9219-ABC46FB9E0F3}"/>
              </a:ext>
            </a:extLst>
          </p:cNvPr>
          <p:cNvGrpSpPr/>
          <p:nvPr/>
        </p:nvGrpSpPr>
        <p:grpSpPr>
          <a:xfrm>
            <a:off x="838200" y="5778083"/>
            <a:ext cx="7298625" cy="461665"/>
            <a:chOff x="777657" y="5711722"/>
            <a:chExt cx="7298625" cy="4616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32AF87-474A-418E-9271-A463AF3C1DC7}"/>
                </a:ext>
              </a:extLst>
            </p:cNvPr>
            <p:cNvSpPr txBox="1"/>
            <p:nvPr/>
          </p:nvSpPr>
          <p:spPr>
            <a:xfrm>
              <a:off x="1239322" y="5742500"/>
              <a:ext cx="6836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7030A0"/>
                  </a:solidFill>
                  <a:sym typeface="Webdings" panose="05030102010509060703" pitchFamily="18" charset="2"/>
                </a:rPr>
                <a:t>Пример</a:t>
              </a:r>
              <a:r>
                <a:rPr lang="en-US" sz="2000" dirty="0">
                  <a:sym typeface="Webdings" panose="05030102010509060703" pitchFamily="18" charset="2"/>
                </a:rPr>
                <a:t> </a:t>
              </a:r>
              <a:r>
                <a:rPr lang="en-US" sz="2000" b="1" dirty="0" err="1">
                  <a:sym typeface="Webdings" panose="05030102010509060703" pitchFamily="18" charset="2"/>
                </a:rPr>
                <a:t>ArrayCalculations</a:t>
              </a:r>
              <a:endParaRPr lang="ru-RU" sz="2000" b="1" dirty="0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6AC5DF8D-BA48-46A6-941E-00BB7A8FF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657" y="5711722"/>
              <a:ext cx="461665" cy="461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0555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ED7DE-AAEC-4A19-AE42-0CAFC62E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Многомерные и зубчатые массивы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844F46-38C5-42DA-918C-0606B4FB9357}"/>
              </a:ext>
            </a:extLst>
          </p:cNvPr>
          <p:cNvSpPr txBox="1"/>
          <p:nvPr/>
        </p:nvSpPr>
        <p:spPr>
          <a:xfrm>
            <a:off x="838200" y="1105594"/>
            <a:ext cx="490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Многомерный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F4A51B-E1AC-4A16-AB4C-E9DE479227D8}"/>
              </a:ext>
            </a:extLst>
          </p:cNvPr>
          <p:cNvSpPr txBox="1"/>
          <p:nvPr/>
        </p:nvSpPr>
        <p:spPr>
          <a:xfrm>
            <a:off x="6550856" y="2859066"/>
            <a:ext cx="564114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[][]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arrayOfArrays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[5][];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for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5;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arrayOfArrays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[5 -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arrayOfArrays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[1][2] = 55;</a:t>
            </a:r>
            <a:endParaRPr lang="ru-RU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6F6E8-5098-4BBB-B28E-8785FA67592E}"/>
              </a:ext>
            </a:extLst>
          </p:cNvPr>
          <p:cNvSpPr txBox="1"/>
          <p:nvPr/>
        </p:nvSpPr>
        <p:spPr>
          <a:xfrm>
            <a:off x="6577818" y="1105594"/>
            <a:ext cx="4901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Зубчатый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D0A637-87D3-439A-A1DA-16F768D9F83C}"/>
              </a:ext>
            </a:extLst>
          </p:cNvPr>
          <p:cNvSpPr txBox="1"/>
          <p:nvPr/>
        </p:nvSpPr>
        <p:spPr>
          <a:xfrm>
            <a:off x="838200" y="1567259"/>
            <a:ext cx="49014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С заданными измерениями. Хранится как одномерный. Нельзя «достать» одну строку или столбец.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0A91A-E881-4FBF-B1FD-2895EA63793F}"/>
              </a:ext>
            </a:extLst>
          </p:cNvPr>
          <p:cNvSpPr txBox="1"/>
          <p:nvPr/>
        </p:nvSpPr>
        <p:spPr>
          <a:xfrm>
            <a:off x="6452383" y="1610854"/>
            <a:ext cx="53926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Массив массивов. Хранится «по частям», каждый вложенный массив можно использовать отдельно.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F30B9F-6A45-4D6C-BD3A-A17D89BDF768}"/>
              </a:ext>
            </a:extLst>
          </p:cNvPr>
          <p:cNvSpPr txBox="1"/>
          <p:nvPr/>
        </p:nvSpPr>
        <p:spPr>
          <a:xfrm>
            <a:off x="838200" y="2869036"/>
            <a:ext cx="5257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[,]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multiArray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[5, 4];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multiArray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[1, 2] = 55;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886A99-30D6-4A46-BAAC-484893029DA6}"/>
              </a:ext>
            </a:extLst>
          </p:cNvPr>
          <p:cNvSpPr txBox="1"/>
          <p:nvPr/>
        </p:nvSpPr>
        <p:spPr>
          <a:xfrm>
            <a:off x="838200" y="4971032"/>
            <a:ext cx="56411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multiArray.Length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20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multiArray.Rank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2 – 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</a:rPr>
              <a:t>число измерений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multiArray.GetUpperBoundary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(0)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4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multiArray.GetUpperBoundary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(1)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F5256E-5FC9-42DA-9731-2112717E6AB6}"/>
              </a:ext>
            </a:extLst>
          </p:cNvPr>
          <p:cNvSpPr txBox="1"/>
          <p:nvPr/>
        </p:nvSpPr>
        <p:spPr>
          <a:xfrm>
            <a:off x="6577818" y="4971032"/>
            <a:ext cx="56411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multiArray.Length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</a:rPr>
              <a:t>5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multiArray.Rank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multiArray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[0].Length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5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multiArray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[1].Length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4 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96321C-83A3-49B2-AAB5-F24EE94CFC17}"/>
              </a:ext>
            </a:extLst>
          </p:cNvPr>
          <p:cNvSpPr txBox="1"/>
          <p:nvPr/>
        </p:nvSpPr>
        <p:spPr>
          <a:xfrm>
            <a:off x="838199" y="3823144"/>
            <a:ext cx="56411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[]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quasiMultiArray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[20];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quasiMultiArray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[1 * 5 + 2] = 55;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6757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10CC8-B7BF-4293-94DA-0978B78B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Посторонний на собрании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6D3392-4EFF-4706-96F6-A03F929AF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280714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На некоторое собрание приглашено множество людей, и не каждый знаком со всеми остальными гостями.</a:t>
            </a:r>
          </a:p>
          <a:p>
            <a:r>
              <a:rPr lang="ru-RU" dirty="0"/>
              <a:t>Есть подозрение, что на собрании присутствует посторонний– человек, которого никто не знает (хотя сам он может утверждать, что знает кого-то). </a:t>
            </a:r>
          </a:p>
          <a:p>
            <a:r>
              <a:rPr lang="ru-RU" dirty="0"/>
              <a:t>Собрав сведения о том, кто кого знает, вычислите, есть ли среди гостей посторонний (или даже несколько посторонних).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2C848-BD46-4D52-A95C-F8D1B353FDE8}"/>
              </a:ext>
            </a:extLst>
          </p:cNvPr>
          <p:cNvSpPr txBox="1"/>
          <p:nvPr/>
        </p:nvSpPr>
        <p:spPr>
          <a:xfrm>
            <a:off x="1139482" y="4037428"/>
            <a:ext cx="4572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Женя: знает Мишу и Соню</a:t>
            </a:r>
          </a:p>
          <a:p>
            <a:r>
              <a:rPr lang="ru-RU" sz="2400" dirty="0"/>
              <a:t>Катя: знает Диму и Соню</a:t>
            </a:r>
          </a:p>
          <a:p>
            <a:r>
              <a:rPr lang="ru-RU" sz="2400" dirty="0"/>
              <a:t>Дима: знает Мишу</a:t>
            </a:r>
          </a:p>
          <a:p>
            <a:r>
              <a:rPr lang="ru-RU" sz="2400" dirty="0"/>
              <a:t>Миша: знает Соню, Женю и Диму</a:t>
            </a:r>
          </a:p>
          <a:p>
            <a:r>
              <a:rPr lang="ru-RU" sz="2400" dirty="0"/>
              <a:t>Соня: знает Диму и Мишу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1B2180EF-7FAF-4BEE-A123-AB9684AD2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462776"/>
              </p:ext>
            </p:extLst>
          </p:nvPr>
        </p:nvGraphicFramePr>
        <p:xfrm>
          <a:off x="6246048" y="4037428"/>
          <a:ext cx="5107752" cy="2225040"/>
        </p:xfrm>
        <a:graphic>
          <a:graphicData uri="http://schemas.openxmlformats.org/drawingml/2006/table">
            <a:tbl>
              <a:tblPr firstRow="1" firstCol="1">
                <a:tableStyleId>{5DA37D80-6434-44D0-A028-1B22A696006F}</a:tableStyleId>
              </a:tblPr>
              <a:tblGrid>
                <a:gridCol w="851292">
                  <a:extLst>
                    <a:ext uri="{9D8B030D-6E8A-4147-A177-3AD203B41FA5}">
                      <a16:colId xmlns:a16="http://schemas.microsoft.com/office/drawing/2014/main" val="2900506723"/>
                    </a:ext>
                  </a:extLst>
                </a:gridCol>
                <a:gridCol w="851292">
                  <a:extLst>
                    <a:ext uri="{9D8B030D-6E8A-4147-A177-3AD203B41FA5}">
                      <a16:colId xmlns:a16="http://schemas.microsoft.com/office/drawing/2014/main" val="2255864738"/>
                    </a:ext>
                  </a:extLst>
                </a:gridCol>
                <a:gridCol w="851292">
                  <a:extLst>
                    <a:ext uri="{9D8B030D-6E8A-4147-A177-3AD203B41FA5}">
                      <a16:colId xmlns:a16="http://schemas.microsoft.com/office/drawing/2014/main" val="2332460214"/>
                    </a:ext>
                  </a:extLst>
                </a:gridCol>
                <a:gridCol w="851292">
                  <a:extLst>
                    <a:ext uri="{9D8B030D-6E8A-4147-A177-3AD203B41FA5}">
                      <a16:colId xmlns:a16="http://schemas.microsoft.com/office/drawing/2014/main" val="586869479"/>
                    </a:ext>
                  </a:extLst>
                </a:gridCol>
                <a:gridCol w="851292">
                  <a:extLst>
                    <a:ext uri="{9D8B030D-6E8A-4147-A177-3AD203B41FA5}">
                      <a16:colId xmlns:a16="http://schemas.microsoft.com/office/drawing/2014/main" val="2966014603"/>
                    </a:ext>
                  </a:extLst>
                </a:gridCol>
                <a:gridCol w="851292">
                  <a:extLst>
                    <a:ext uri="{9D8B030D-6E8A-4147-A177-3AD203B41FA5}">
                      <a16:colId xmlns:a16="http://schemas.microsoft.com/office/drawing/2014/main" val="3550302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Женя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Катя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Дима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Миша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Соня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98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Женя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9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Катя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3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Дима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52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Миша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48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Соня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515971"/>
                  </a:ext>
                </a:extLst>
              </a:tr>
            </a:tbl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C38074-251D-4489-8FE8-9DC19D611130}"/>
              </a:ext>
            </a:extLst>
          </p:cNvPr>
          <p:cNvSpPr/>
          <p:nvPr/>
        </p:nvSpPr>
        <p:spPr>
          <a:xfrm>
            <a:off x="6096000" y="3924886"/>
            <a:ext cx="5559082" cy="2602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5FB1301-F1EF-4321-B414-231D07E06BF2}"/>
              </a:ext>
            </a:extLst>
          </p:cNvPr>
          <p:cNvGrpSpPr/>
          <p:nvPr/>
        </p:nvGrpSpPr>
        <p:grpSpPr>
          <a:xfrm>
            <a:off x="838200" y="5976420"/>
            <a:ext cx="7298625" cy="461665"/>
            <a:chOff x="777657" y="5711722"/>
            <a:chExt cx="7298625" cy="4616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5302EB-E4CD-48BD-A3E8-860B5F2AB1C1}"/>
                </a:ext>
              </a:extLst>
            </p:cNvPr>
            <p:cNvSpPr txBox="1"/>
            <p:nvPr/>
          </p:nvSpPr>
          <p:spPr>
            <a:xfrm>
              <a:off x="1239322" y="5742500"/>
              <a:ext cx="6836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7030A0"/>
                  </a:solidFill>
                  <a:sym typeface="Webdings" panose="05030102010509060703" pitchFamily="18" charset="2"/>
                </a:rPr>
                <a:t>Пример</a:t>
              </a:r>
              <a:r>
                <a:rPr lang="en-US" sz="2000" dirty="0">
                  <a:sym typeface="Webdings" panose="05030102010509060703" pitchFamily="18" charset="2"/>
                </a:rPr>
                <a:t> </a:t>
              </a:r>
              <a:r>
                <a:rPr lang="en-US" sz="2000" b="1" dirty="0">
                  <a:sym typeface="Webdings" panose="05030102010509060703" pitchFamily="18" charset="2"/>
                </a:rPr>
                <a:t>Outsider</a:t>
              </a:r>
              <a:endParaRPr lang="ru-RU" sz="2000" b="1" dirty="0"/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0E86CABA-EDD7-4694-BED0-1A95EECC6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657" y="5711722"/>
              <a:ext cx="461665" cy="461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800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9A55EC59E25D444C961378E525D74368" ma:contentTypeVersion="2" ma:contentTypeDescription="Создание документа." ma:contentTypeScope="" ma:versionID="99837b97829ce6d7dbf4809062e2c51a">
  <xsd:schema xmlns:xsd="http://www.w3.org/2001/XMLSchema" xmlns:xs="http://www.w3.org/2001/XMLSchema" xmlns:p="http://schemas.microsoft.com/office/2006/metadata/properties" xmlns:ns2="7d5077a8-9a66-46b1-b480-9f73758fcbd0" targetNamespace="http://schemas.microsoft.com/office/2006/metadata/properties" ma:root="true" ma:fieldsID="63c4d8ff56209d98838707c9ebf32396" ns2:_="">
    <xsd:import namespace="7d5077a8-9a66-46b1-b480-9f73758fcb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5077a8-9a66-46b1-b480-9f73758fcb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F5E2D7-7B28-45A1-B3BF-CE6E1D6D77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5077a8-9a66-46b1-b480-9f73758fcb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3158DA-7AAD-4C8C-81E3-C46DECF53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EEB2E0-C8EA-4FCD-A3D1-EC6C7EACC4F6}">
  <ds:schemaRefs>
    <ds:schemaRef ds:uri="http://schemas.openxmlformats.org/package/2006/metadata/core-properties"/>
    <ds:schemaRef ds:uri="7d5077a8-9a66-46b1-b480-9f73758fcbd0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3146</Words>
  <Application>Microsoft Office PowerPoint</Application>
  <PresentationFormat>Широкоэкранный</PresentationFormat>
  <Paragraphs>388</Paragraphs>
  <Slides>37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Тема Office</vt:lpstr>
      <vt:lpstr>Тема 02. Массивы. Работа со строками. IDE. Основы Git</vt:lpstr>
      <vt:lpstr>Класс Random</vt:lpstr>
      <vt:lpstr>Свойства массива</vt:lpstr>
      <vt:lpstr>Создание (инициализация) массива</vt:lpstr>
      <vt:lpstr>Длина массива</vt:lpstr>
      <vt:lpstr>Класс Array</vt:lpstr>
      <vt:lpstr>Методы числовых массивов</vt:lpstr>
      <vt:lpstr>Многомерные и зубчатые массивы</vt:lpstr>
      <vt:lpstr>Пример – Посторонний на собрании</vt:lpstr>
      <vt:lpstr>Строка и символ</vt:lpstr>
      <vt:lpstr>Типы данных String и Char</vt:lpstr>
      <vt:lpstr>Экранирование символов</vt:lpstr>
      <vt:lpstr>Escape-последовательности</vt:lpstr>
      <vt:lpstr>Сравнение строк</vt:lpstr>
      <vt:lpstr>Метод ToString</vt:lpstr>
      <vt:lpstr>Методы класса String</vt:lpstr>
      <vt:lpstr>Split и Join </vt:lpstr>
      <vt:lpstr>Строка составного формата</vt:lpstr>
      <vt:lpstr>Форматы чисел</vt:lpstr>
      <vt:lpstr>Форматы даты и времени</vt:lpstr>
      <vt:lpstr>CultureInfo</vt:lpstr>
      <vt:lpstr>Интерполяция</vt:lpstr>
      <vt:lpstr>StringBuilder</vt:lpstr>
      <vt:lpstr>Пример – Последовательности чисел</vt:lpstr>
      <vt:lpstr>Горячие клавиши</vt:lpstr>
      <vt:lpstr>IntelliSence</vt:lpstr>
      <vt:lpstr>Сниппеты</vt:lpstr>
      <vt:lpstr>Git</vt:lpstr>
      <vt:lpstr>Что такое Git и зачем он нужен?</vt:lpstr>
      <vt:lpstr>История изменений</vt:lpstr>
      <vt:lpstr>Сравнение кода до и после изменений</vt:lpstr>
      <vt:lpstr>Основные понятия</vt:lpstr>
      <vt:lpstr>Состояния локального репозитория</vt:lpstr>
      <vt:lpstr>Состояния файлов</vt:lpstr>
      <vt:lpstr>Коммит</vt:lpstr>
      <vt:lpstr>.gitignore</vt:lpstr>
      <vt:lpstr>TortoiseGit и другие звери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 Введение в C# и .NET.  Основы синтаксиса.  Консольные приложения</dc:title>
  <dc:creator>Анастасия Коробецкая</dc:creator>
  <cp:lastModifiedBy>Анастасия Коробецкая</cp:lastModifiedBy>
  <cp:revision>4</cp:revision>
  <dcterms:created xsi:type="dcterms:W3CDTF">2021-07-07T13:53:48Z</dcterms:created>
  <dcterms:modified xsi:type="dcterms:W3CDTF">2021-10-11T08:47:57Z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0x0101009A55EC59E25D444C961378E525D74368</vt:lpwstr>
  </property>
</Properties>
</file>