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439" r:id="rId6"/>
    <p:sldId id="417" r:id="rId7"/>
    <p:sldId id="436" r:id="rId8"/>
    <p:sldId id="422" r:id="rId9"/>
    <p:sldId id="426" r:id="rId10"/>
    <p:sldId id="431" r:id="rId11"/>
    <p:sldId id="423" r:id="rId12"/>
    <p:sldId id="437" r:id="rId13"/>
    <p:sldId id="428" r:id="rId14"/>
    <p:sldId id="427" r:id="rId15"/>
    <p:sldId id="430" r:id="rId16"/>
    <p:sldId id="424" r:id="rId17"/>
    <p:sldId id="438" r:id="rId18"/>
    <p:sldId id="421" r:id="rId19"/>
    <p:sldId id="435" r:id="rId20"/>
    <p:sldId id="432" r:id="rId21"/>
    <p:sldId id="433" r:id="rId22"/>
    <p:sldId id="434" r:id="rId23"/>
    <p:sldId id="42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9446C8-A06D-45F7-A500-35702E204E57}">
          <p14:sldIdLst>
            <p14:sldId id="256"/>
          </p14:sldIdLst>
        </p14:section>
        <p14:section name="Коллекции" id="{586E5282-513A-40DF-A575-1DE0DC0C610D}">
          <p14:sldIdLst>
            <p14:sldId id="439"/>
            <p14:sldId id="417"/>
            <p14:sldId id="436"/>
            <p14:sldId id="422"/>
            <p14:sldId id="426"/>
            <p14:sldId id="431"/>
            <p14:sldId id="423"/>
            <p14:sldId id="437"/>
            <p14:sldId id="428"/>
            <p14:sldId id="427"/>
            <p14:sldId id="430"/>
            <p14:sldId id="424"/>
          </p14:sldIdLst>
        </p14:section>
        <p14:section name="Методы LINQ" id="{4AC94DB2-8D28-4557-8397-71180119C4A6}">
          <p14:sldIdLst>
            <p14:sldId id="438"/>
            <p14:sldId id="421"/>
            <p14:sldId id="435"/>
            <p14:sldId id="432"/>
            <p14:sldId id="433"/>
            <p14:sldId id="434"/>
          </p14:sldIdLst>
        </p14:section>
        <p14:section name="Перечисления" id="{88A53145-6443-498E-B423-BF112065CF35}">
          <p14:sldIdLst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1A3DD"/>
    <a:srgbClr val="905AC2"/>
    <a:srgbClr val="6666FF"/>
    <a:srgbClr val="990000"/>
    <a:srgbClr val="FF1900"/>
    <a:srgbClr val="FF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7652-D97A-4BA1-A25B-06BCB9438BD4}" v="4" dt="2021-11-08T10:21:20.454"/>
    <p1510:client id="{201A7E19-0872-458E-B563-D6B30B5AEF5E}" v="32" dt="2021-10-05T07:45:27.825"/>
    <p1510:client id="{8C3DFEAF-DD7D-44A9-B146-36424B2B615B}" v="6" dt="2021-10-05T12:31:3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0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астасия Коробецкая" userId="9fe37188-348c-49f0-8008-a466955ee907" providerId="ADAL" clId="{201A7E19-0872-458E-B563-D6B30B5AEF5E}"/>
    <pc:docChg chg="undo custSel addSld delSld modSld sldOrd addSection delSection modSection">
      <pc:chgData name="Анастасия Коробецкая" userId="9fe37188-348c-49f0-8008-a466955ee907" providerId="ADAL" clId="{201A7E19-0872-458E-B563-D6B30B5AEF5E}" dt="2021-10-05T08:11:39.273" v="7723" actId="20577"/>
      <pc:docMkLst>
        <pc:docMk/>
      </pc:docMkLst>
      <pc:sldChg chg="modSp mod">
        <pc:chgData name="Анастасия Коробецкая" userId="9fe37188-348c-49f0-8008-a466955ee907" providerId="ADAL" clId="{201A7E19-0872-458E-B563-D6B30B5AEF5E}" dt="2021-10-04T19:05:27.872" v="409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201A7E19-0872-458E-B563-D6B30B5AEF5E}" dt="2021-10-04T19:05:27.872" v="409" actId="20577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0" sldId="362"/>
        </pc:sldMkLst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0" sldId="385"/>
        </pc:sldMkLst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0" sldId="388"/>
        </pc:sldMkLst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0" sldId="390"/>
        </pc:sldMkLst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0" sldId="391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3361454706" sldId="395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0" sldId="396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204350628" sldId="399"/>
        </pc:sldMkLst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0" sldId="400"/>
        </pc:sldMkLst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0" sldId="401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4258650075" sldId="403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1355838448" sldId="404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3996866925" sldId="406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2674453221" sldId="407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4158954346" sldId="408"/>
        </pc:sldMkLst>
      </pc:sldChg>
      <pc:sldChg chg="del">
        <pc:chgData name="Анастасия Коробецкая" userId="9fe37188-348c-49f0-8008-a466955ee907" providerId="ADAL" clId="{201A7E19-0872-458E-B563-D6B30B5AEF5E}" dt="2021-10-04T17:24:31.021" v="20" actId="47"/>
        <pc:sldMkLst>
          <pc:docMk/>
          <pc:sldMk cId="517311289" sldId="409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1299924659" sldId="410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4153129226" sldId="411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1174666295" sldId="412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1879799195" sldId="413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2447427030" sldId="414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594286675" sldId="415"/>
        </pc:sldMkLst>
      </pc:sldChg>
      <pc:sldChg chg="del">
        <pc:chgData name="Анастасия Коробецкая" userId="9fe37188-348c-49f0-8008-a466955ee907" providerId="ADAL" clId="{201A7E19-0872-458E-B563-D6B30B5AEF5E}" dt="2021-10-04T17:24:52.742" v="23" actId="47"/>
        <pc:sldMkLst>
          <pc:docMk/>
          <pc:sldMk cId="1939376844" sldId="416"/>
        </pc:sldMkLst>
      </pc:sldChg>
      <pc:sldChg chg="addSp modSp mod modClrScheme chgLayout">
        <pc:chgData name="Анастасия Коробецкая" userId="9fe37188-348c-49f0-8008-a466955ee907" providerId="ADAL" clId="{201A7E19-0872-458E-B563-D6B30B5AEF5E}" dt="2021-10-04T20:24:09.881" v="4209" actId="20577"/>
        <pc:sldMkLst>
          <pc:docMk/>
          <pc:sldMk cId="1866339748" sldId="417"/>
        </pc:sldMkLst>
        <pc:spChg chg="mod ord">
          <ac:chgData name="Анастасия Коробецкая" userId="9fe37188-348c-49f0-8008-a466955ee907" providerId="ADAL" clId="{201A7E19-0872-458E-B563-D6B30B5AEF5E}" dt="2021-10-04T17:59:22.361" v="236" actId="700"/>
          <ac:spMkLst>
            <pc:docMk/>
            <pc:sldMk cId="1866339748" sldId="417"/>
            <ac:spMk id="2" creationId="{CF225E87-7AC9-4C86-86F1-9720F9B53C87}"/>
          </ac:spMkLst>
        </pc:spChg>
        <pc:spChg chg="add mod ord">
          <ac:chgData name="Анастасия Коробецкая" userId="9fe37188-348c-49f0-8008-a466955ee907" providerId="ADAL" clId="{201A7E19-0872-458E-B563-D6B30B5AEF5E}" dt="2021-10-04T20:24:09.881" v="4209" actId="20577"/>
          <ac:spMkLst>
            <pc:docMk/>
            <pc:sldMk cId="1866339748" sldId="417"/>
            <ac:spMk id="3" creationId="{B1DB94B6-1219-400C-B4E5-3DCECA6CFE43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3608643763" sldId="418"/>
        </pc:sldMkLst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1127144068" sldId="420"/>
        </pc:sldMkLst>
      </pc:sldChg>
      <pc:sldChg chg="addSp modSp mod modClrScheme chgLayout">
        <pc:chgData name="Анастасия Коробецкая" userId="9fe37188-348c-49f0-8008-a466955ee907" providerId="ADAL" clId="{201A7E19-0872-458E-B563-D6B30B5AEF5E}" dt="2021-10-04T20:52:44.664" v="5054" actId="1076"/>
        <pc:sldMkLst>
          <pc:docMk/>
          <pc:sldMk cId="1110555110" sldId="421"/>
        </pc:sldMkLst>
        <pc:spChg chg="mod ord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1110555110" sldId="421"/>
            <ac:spMk id="2" creationId="{0E19362F-B046-4B9A-BE98-566010AB52E1}"/>
          </ac:spMkLst>
        </pc:spChg>
        <pc:spChg chg="add mod ord">
          <ac:chgData name="Анастасия Коробецкая" userId="9fe37188-348c-49f0-8008-a466955ee907" providerId="ADAL" clId="{201A7E19-0872-458E-B563-D6B30B5AEF5E}" dt="2021-10-04T20:48:28.938" v="5011" actId="14100"/>
          <ac:spMkLst>
            <pc:docMk/>
            <pc:sldMk cId="1110555110" sldId="421"/>
            <ac:spMk id="3" creationId="{C640E4FD-6537-452C-8F66-BB3533539B26}"/>
          </ac:spMkLst>
        </pc:spChg>
        <pc:spChg chg="add mod">
          <ac:chgData name="Анастасия Коробецкая" userId="9fe37188-348c-49f0-8008-a466955ee907" providerId="ADAL" clId="{201A7E19-0872-458E-B563-D6B30B5AEF5E}" dt="2021-10-04T20:52:40.163" v="5052" actId="14100"/>
          <ac:spMkLst>
            <pc:docMk/>
            <pc:sldMk cId="1110555110" sldId="421"/>
            <ac:spMk id="5" creationId="{331E18A0-178E-4329-A6DB-0503E2ED53C4}"/>
          </ac:spMkLst>
        </pc:spChg>
        <pc:spChg chg="add mod">
          <ac:chgData name="Анастасия Коробецкая" userId="9fe37188-348c-49f0-8008-a466955ee907" providerId="ADAL" clId="{201A7E19-0872-458E-B563-D6B30B5AEF5E}" dt="2021-10-04T20:52:44.664" v="5054" actId="1076"/>
          <ac:spMkLst>
            <pc:docMk/>
            <pc:sldMk cId="1110555110" sldId="421"/>
            <ac:spMk id="7" creationId="{FA338FF7-6F10-4B74-B02E-FF3B0D94619E}"/>
          </ac:spMkLst>
        </pc:spChg>
        <pc:spChg chg="add mod">
          <ac:chgData name="Анастасия Коробецкая" userId="9fe37188-348c-49f0-8008-a466955ee907" providerId="ADAL" clId="{201A7E19-0872-458E-B563-D6B30B5AEF5E}" dt="2021-10-04T20:52:42.337" v="5053" actId="1076"/>
          <ac:spMkLst>
            <pc:docMk/>
            <pc:sldMk cId="1110555110" sldId="421"/>
            <ac:spMk id="8" creationId="{893FB6EC-4AFE-4EEB-A6E4-51363616BC24}"/>
          </ac:spMkLst>
        </pc:spChg>
      </pc:sldChg>
      <pc:sldChg chg="addSp delSp modSp new mod chgLayout">
        <pc:chgData name="Анастасия Коробецкая" userId="9fe37188-348c-49f0-8008-a466955ee907" providerId="ADAL" clId="{201A7E19-0872-458E-B563-D6B30B5AEF5E}" dt="2021-10-05T04:45:23.111" v="6821" actId="20577"/>
        <pc:sldMkLst>
          <pc:docMk/>
          <pc:sldMk cId="974357112" sldId="422"/>
        </pc:sldMkLst>
        <pc:spChg chg="mod ord">
          <ac:chgData name="Анастасия Коробецкая" userId="9fe37188-348c-49f0-8008-a466955ee907" providerId="ADAL" clId="{201A7E19-0872-458E-B563-D6B30B5AEF5E}" dt="2021-10-04T19:47:28.233" v="1797" actId="20577"/>
          <ac:spMkLst>
            <pc:docMk/>
            <pc:sldMk cId="974357112" sldId="422"/>
            <ac:spMk id="2" creationId="{60052566-94BB-432E-B016-B67F40B07904}"/>
          </ac:spMkLst>
        </pc:spChg>
        <pc:spChg chg="mod ord">
          <ac:chgData name="Анастасия Коробецкая" userId="9fe37188-348c-49f0-8008-a466955ee907" providerId="ADAL" clId="{201A7E19-0872-458E-B563-D6B30B5AEF5E}" dt="2021-10-05T04:45:23.111" v="6821" actId="20577"/>
          <ac:spMkLst>
            <pc:docMk/>
            <pc:sldMk cId="974357112" sldId="422"/>
            <ac:spMk id="3" creationId="{5B89B0BB-85C9-4F71-9DA1-A5B7E9D492B3}"/>
          </ac:spMkLst>
        </pc:spChg>
        <pc:spChg chg="add del mod">
          <ac:chgData name="Анастасия Коробецкая" userId="9fe37188-348c-49f0-8008-a466955ee907" providerId="ADAL" clId="{201A7E19-0872-458E-B563-D6B30B5AEF5E}" dt="2021-10-04T19:39:10.629" v="1365" actId="478"/>
          <ac:spMkLst>
            <pc:docMk/>
            <pc:sldMk cId="974357112" sldId="422"/>
            <ac:spMk id="5" creationId="{F5D32914-2766-4247-8965-D6CF29C61F30}"/>
          </ac:spMkLst>
        </pc:spChg>
        <pc:spChg chg="add del mod">
          <ac:chgData name="Анастасия Коробецкая" userId="9fe37188-348c-49f0-8008-a466955ee907" providerId="ADAL" clId="{201A7E19-0872-458E-B563-D6B30B5AEF5E}" dt="2021-10-04T19:40:42.819" v="1467"/>
          <ac:spMkLst>
            <pc:docMk/>
            <pc:sldMk cId="974357112" sldId="422"/>
            <ac:spMk id="6" creationId="{943A86E8-7EC8-4586-8922-56D46FBA43A1}"/>
          </ac:spMkLst>
        </pc:spChg>
        <pc:spChg chg="add del mod">
          <ac:chgData name="Анастасия Коробецкая" userId="9fe37188-348c-49f0-8008-a466955ee907" providerId="ADAL" clId="{201A7E19-0872-458E-B563-D6B30B5AEF5E}" dt="2021-10-04T19:40:42.775" v="1465" actId="478"/>
          <ac:spMkLst>
            <pc:docMk/>
            <pc:sldMk cId="974357112" sldId="422"/>
            <ac:spMk id="7" creationId="{B15078D2-138D-4E6B-9FDD-C94EEE286D69}"/>
          </ac:spMkLst>
        </pc:spChg>
        <pc:spChg chg="add del mod">
          <ac:chgData name="Анастасия Коробецкая" userId="9fe37188-348c-49f0-8008-a466955ee907" providerId="ADAL" clId="{201A7E19-0872-458E-B563-D6B30B5AEF5E}" dt="2021-10-04T19:38:15.983" v="1231" actId="6264"/>
          <ac:spMkLst>
            <pc:docMk/>
            <pc:sldMk cId="974357112" sldId="422"/>
            <ac:spMk id="8" creationId="{8ADC34AA-FDB9-4CC2-9596-19A514A4AF48}"/>
          </ac:spMkLst>
        </pc:spChg>
        <pc:spChg chg="add del mod">
          <ac:chgData name="Анастасия Коробецкая" userId="9fe37188-348c-49f0-8008-a466955ee907" providerId="ADAL" clId="{201A7E19-0872-458E-B563-D6B30B5AEF5E}" dt="2021-10-04T19:38:15.983" v="1231" actId="6264"/>
          <ac:spMkLst>
            <pc:docMk/>
            <pc:sldMk cId="974357112" sldId="422"/>
            <ac:spMk id="9" creationId="{796A1383-EC25-4E1E-A4A3-A7AD21109582}"/>
          </ac:spMkLst>
        </pc:spChg>
      </pc:sldChg>
      <pc:sldChg chg="addSp delSp modSp new mod ord">
        <pc:chgData name="Анастасия Коробецкая" userId="9fe37188-348c-49f0-8008-a466955ee907" providerId="ADAL" clId="{201A7E19-0872-458E-B563-D6B30B5AEF5E}" dt="2021-10-05T04:50:21.396" v="6967" actId="20577"/>
        <pc:sldMkLst>
          <pc:docMk/>
          <pc:sldMk cId="1183916435" sldId="423"/>
        </pc:sldMkLst>
        <pc:spChg chg="mod">
          <ac:chgData name="Анастасия Коробецкая" userId="9fe37188-348c-49f0-8008-a466955ee907" providerId="ADAL" clId="{201A7E19-0872-458E-B563-D6B30B5AEF5E}" dt="2021-10-04T20:01:08.226" v="2574" actId="20577"/>
          <ac:spMkLst>
            <pc:docMk/>
            <pc:sldMk cId="1183916435" sldId="423"/>
            <ac:spMk id="2" creationId="{95076E7A-B1DB-4115-9822-7254745FAB77}"/>
          </ac:spMkLst>
        </pc:spChg>
        <pc:spChg chg="mod">
          <ac:chgData name="Анастасия Коробецкая" userId="9fe37188-348c-49f0-8008-a466955ee907" providerId="ADAL" clId="{201A7E19-0872-458E-B563-D6B30B5AEF5E}" dt="2021-10-05T04:50:21.396" v="6967" actId="20577"/>
          <ac:spMkLst>
            <pc:docMk/>
            <pc:sldMk cId="1183916435" sldId="423"/>
            <ac:spMk id="3" creationId="{D0E34CEB-AE04-45FC-8433-4BB9C1C1F4BD}"/>
          </ac:spMkLst>
        </pc:spChg>
        <pc:spChg chg="add mod">
          <ac:chgData name="Анастасия Коробецкая" userId="9fe37188-348c-49f0-8008-a466955ee907" providerId="ADAL" clId="{201A7E19-0872-458E-B563-D6B30B5AEF5E}" dt="2021-10-05T04:48:08.173" v="6960" actId="1037"/>
          <ac:spMkLst>
            <pc:docMk/>
            <pc:sldMk cId="1183916435" sldId="423"/>
            <ac:spMk id="5" creationId="{AC040EB0-5467-40F4-B829-8416EC24EB09}"/>
          </ac:spMkLst>
        </pc:spChg>
        <pc:spChg chg="add del mod">
          <ac:chgData name="Анастасия Коробецкая" userId="9fe37188-348c-49f0-8008-a466955ee907" providerId="ADAL" clId="{201A7E19-0872-458E-B563-D6B30B5AEF5E}" dt="2021-10-05T04:46:19.515" v="6868" actId="478"/>
          <ac:spMkLst>
            <pc:docMk/>
            <pc:sldMk cId="1183916435" sldId="423"/>
            <ac:spMk id="7" creationId="{10062B1D-F557-4A4B-A1BA-5B2BF2FA4AD6}"/>
          </ac:spMkLst>
        </pc:spChg>
      </pc:sldChg>
      <pc:sldChg chg="modSp new mod ord">
        <pc:chgData name="Анастасия Коробецкая" userId="9fe37188-348c-49f0-8008-a466955ee907" providerId="ADAL" clId="{201A7E19-0872-458E-B563-D6B30B5AEF5E}" dt="2021-10-04T20:20:00.285" v="3927" actId="20577"/>
        <pc:sldMkLst>
          <pc:docMk/>
          <pc:sldMk cId="1470124304" sldId="424"/>
        </pc:sldMkLst>
        <pc:spChg chg="mod">
          <ac:chgData name="Анастасия Коробецкая" userId="9fe37188-348c-49f0-8008-a466955ee907" providerId="ADAL" clId="{201A7E19-0872-458E-B563-D6B30B5AEF5E}" dt="2021-10-04T17:31:27.805" v="108" actId="20577"/>
          <ac:spMkLst>
            <pc:docMk/>
            <pc:sldMk cId="1470124304" sldId="424"/>
            <ac:spMk id="2" creationId="{9FF3473C-D491-4EEB-AD54-B207819142E2}"/>
          </ac:spMkLst>
        </pc:spChg>
        <pc:spChg chg="mod">
          <ac:chgData name="Анастасия Коробецкая" userId="9fe37188-348c-49f0-8008-a466955ee907" providerId="ADAL" clId="{201A7E19-0872-458E-B563-D6B30B5AEF5E}" dt="2021-10-04T20:20:00.285" v="3927" actId="20577"/>
          <ac:spMkLst>
            <pc:docMk/>
            <pc:sldMk cId="1470124304" sldId="424"/>
            <ac:spMk id="3" creationId="{9D1F69F6-48B3-4708-8C5E-0B53B51B54FB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3215312621" sldId="424"/>
        </pc:sldMkLst>
      </pc:sldChg>
      <pc:sldChg chg="addSp delSp modSp new mod">
        <pc:chgData name="Анастасия Коробецкая" userId="9fe37188-348c-49f0-8008-a466955ee907" providerId="ADAL" clId="{201A7E19-0872-458E-B563-D6B30B5AEF5E}" dt="2021-10-04T21:19:59.144" v="6538" actId="207"/>
        <pc:sldMkLst>
          <pc:docMk/>
          <pc:sldMk cId="4221156472" sldId="425"/>
        </pc:sldMkLst>
        <pc:spChg chg="mod">
          <ac:chgData name="Анастасия Коробецкая" userId="9fe37188-348c-49f0-8008-a466955ee907" providerId="ADAL" clId="{201A7E19-0872-458E-B563-D6B30B5AEF5E}" dt="2021-10-04T18:02:46.490" v="394" actId="20577"/>
          <ac:spMkLst>
            <pc:docMk/>
            <pc:sldMk cId="4221156472" sldId="425"/>
            <ac:spMk id="2" creationId="{A211F797-D3BB-4141-A75F-6422822FFFAD}"/>
          </ac:spMkLst>
        </pc:spChg>
        <pc:spChg chg="mod">
          <ac:chgData name="Анастасия Коробецкая" userId="9fe37188-348c-49f0-8008-a466955ee907" providerId="ADAL" clId="{201A7E19-0872-458E-B563-D6B30B5AEF5E}" dt="2021-10-04T21:19:08.815" v="6524" actId="207"/>
          <ac:spMkLst>
            <pc:docMk/>
            <pc:sldMk cId="4221156472" sldId="425"/>
            <ac:spMk id="3" creationId="{7FB52DAB-2B0B-4BB4-B96B-8CADAF27B0EF}"/>
          </ac:spMkLst>
        </pc:spChg>
        <pc:spChg chg="add mod">
          <ac:chgData name="Анастасия Коробецкая" userId="9fe37188-348c-49f0-8008-a466955ee907" providerId="ADAL" clId="{201A7E19-0872-458E-B563-D6B30B5AEF5E}" dt="2021-10-04T21:19:59.144" v="6538" actId="207"/>
          <ac:spMkLst>
            <pc:docMk/>
            <pc:sldMk cId="4221156472" sldId="425"/>
            <ac:spMk id="5" creationId="{2C5816B9-BC7E-4120-8814-4359A95006A4}"/>
          </ac:spMkLst>
        </pc:spChg>
        <pc:spChg chg="add del mod">
          <ac:chgData name="Анастасия Коробецкая" userId="9fe37188-348c-49f0-8008-a466955ee907" providerId="ADAL" clId="{201A7E19-0872-458E-B563-D6B30B5AEF5E}" dt="2021-10-04T21:16:59.766" v="6406" actId="478"/>
          <ac:spMkLst>
            <pc:docMk/>
            <pc:sldMk cId="4221156472" sldId="425"/>
            <ac:spMk id="6" creationId="{4AFAFDCA-39CB-4A4C-8A49-93E3E7485BD1}"/>
          </ac:spMkLst>
        </pc:spChg>
        <pc:spChg chg="add mod">
          <ac:chgData name="Анастасия Коробецкая" userId="9fe37188-348c-49f0-8008-a466955ee907" providerId="ADAL" clId="{201A7E19-0872-458E-B563-D6B30B5AEF5E}" dt="2021-10-04T21:19:17.838" v="6525" actId="403"/>
          <ac:spMkLst>
            <pc:docMk/>
            <pc:sldMk cId="4221156472" sldId="425"/>
            <ac:spMk id="8" creationId="{E9728246-8E32-46A0-8927-D2C8A0F13F7E}"/>
          </ac:spMkLst>
        </pc:spChg>
      </pc:sldChg>
      <pc:sldChg chg="addSp modSp new mod">
        <pc:chgData name="Анастасия Коробецкая" userId="9fe37188-348c-49f0-8008-a466955ee907" providerId="ADAL" clId="{201A7E19-0872-458E-B563-D6B30B5AEF5E}" dt="2021-10-04T20:58:24.883" v="5350" actId="207"/>
        <pc:sldMkLst>
          <pc:docMk/>
          <pc:sldMk cId="685183185" sldId="426"/>
        </pc:sldMkLst>
        <pc:spChg chg="mod">
          <ac:chgData name="Анастасия Коробецкая" userId="9fe37188-348c-49f0-8008-a466955ee907" providerId="ADAL" clId="{201A7E19-0872-458E-B563-D6B30B5AEF5E}" dt="2021-10-04T17:35:03.052" v="130" actId="20577"/>
          <ac:spMkLst>
            <pc:docMk/>
            <pc:sldMk cId="685183185" sldId="426"/>
            <ac:spMk id="2" creationId="{390FEFB3-DBF9-497D-B98E-6A7682D5C022}"/>
          </ac:spMkLst>
        </pc:spChg>
        <pc:spChg chg="mod">
          <ac:chgData name="Анастасия Коробецкая" userId="9fe37188-348c-49f0-8008-a466955ee907" providerId="ADAL" clId="{201A7E19-0872-458E-B563-D6B30B5AEF5E}" dt="2021-10-04T20:29:24.835" v="4529" actId="20577"/>
          <ac:spMkLst>
            <pc:docMk/>
            <pc:sldMk cId="685183185" sldId="426"/>
            <ac:spMk id="3" creationId="{77711D9E-824D-49BE-9C8D-DA4886022504}"/>
          </ac:spMkLst>
        </pc:spChg>
        <pc:spChg chg="add mod">
          <ac:chgData name="Анастасия Коробецкая" userId="9fe37188-348c-49f0-8008-a466955ee907" providerId="ADAL" clId="{201A7E19-0872-458E-B563-D6B30B5AEF5E}" dt="2021-10-04T20:58:24.883" v="5350" actId="207"/>
          <ac:spMkLst>
            <pc:docMk/>
            <pc:sldMk cId="685183185" sldId="426"/>
            <ac:spMk id="5" creationId="{79CA00B9-48FC-4DCC-B397-365D03F07187}"/>
          </ac:spMkLst>
        </pc:spChg>
      </pc:sldChg>
      <pc:sldChg chg="modSp new mod ord">
        <pc:chgData name="Анастасия Коробецкая" userId="9fe37188-348c-49f0-8008-a466955ee907" providerId="ADAL" clId="{201A7E19-0872-458E-B563-D6B30B5AEF5E}" dt="2021-10-04T20:45:25.253" v="4823" actId="113"/>
        <pc:sldMkLst>
          <pc:docMk/>
          <pc:sldMk cId="2170000803" sldId="427"/>
        </pc:sldMkLst>
        <pc:spChg chg="mod">
          <ac:chgData name="Анастасия Коробецкая" userId="9fe37188-348c-49f0-8008-a466955ee907" providerId="ADAL" clId="{201A7E19-0872-458E-B563-D6B30B5AEF5E}" dt="2021-10-04T17:37:21.135" v="142" actId="20577"/>
          <ac:spMkLst>
            <pc:docMk/>
            <pc:sldMk cId="2170000803" sldId="427"/>
            <ac:spMk id="2" creationId="{E5D974DC-3562-47B2-A959-2041C0980F60}"/>
          </ac:spMkLst>
        </pc:spChg>
        <pc:spChg chg="mod">
          <ac:chgData name="Анастасия Коробецкая" userId="9fe37188-348c-49f0-8008-a466955ee907" providerId="ADAL" clId="{201A7E19-0872-458E-B563-D6B30B5AEF5E}" dt="2021-10-04T20:45:25.253" v="4823" actId="113"/>
          <ac:spMkLst>
            <pc:docMk/>
            <pc:sldMk cId="2170000803" sldId="427"/>
            <ac:spMk id="3" creationId="{15F42151-B46D-41E9-9059-9881D49E987F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1477188658" sldId="428"/>
        </pc:sldMkLst>
      </pc:sldChg>
      <pc:sldChg chg="addSp delSp modSp new mod ord">
        <pc:chgData name="Анастасия Коробецкая" userId="9fe37188-348c-49f0-8008-a466955ee907" providerId="ADAL" clId="{201A7E19-0872-458E-B563-D6B30B5AEF5E}" dt="2021-10-04T20:09:40.453" v="3097" actId="20577"/>
        <pc:sldMkLst>
          <pc:docMk/>
          <pc:sldMk cId="1545193494" sldId="428"/>
        </pc:sldMkLst>
        <pc:spChg chg="mod">
          <ac:chgData name="Анастасия Коробецкая" userId="9fe37188-348c-49f0-8008-a466955ee907" providerId="ADAL" clId="{201A7E19-0872-458E-B563-D6B30B5AEF5E}" dt="2021-10-04T19:52:11.819" v="2246" actId="20577"/>
          <ac:spMkLst>
            <pc:docMk/>
            <pc:sldMk cId="1545193494" sldId="428"/>
            <ac:spMk id="2" creationId="{5F19D5A9-3775-4F33-82A8-B1C0031C489D}"/>
          </ac:spMkLst>
        </pc:spChg>
        <pc:spChg chg="mod">
          <ac:chgData name="Анастасия Коробецкая" userId="9fe37188-348c-49f0-8008-a466955ee907" providerId="ADAL" clId="{201A7E19-0872-458E-B563-D6B30B5AEF5E}" dt="2021-10-04T20:09:40.453" v="3097" actId="20577"/>
          <ac:spMkLst>
            <pc:docMk/>
            <pc:sldMk cId="1545193494" sldId="428"/>
            <ac:spMk id="3" creationId="{9867D03F-4BA9-4224-BC3F-91BCD4DE9AE3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4" creationId="{DCE4186C-D26B-4D34-A7F0-B8F0A0ADAC25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5" creationId="{C67C4EA4-ECE1-4D55-8912-8ED674C45C4E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6" creationId="{4347D3E8-167D-406D-AE03-7448B33BBF02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28" creationId="{F72EE3C3-27B4-4AAF-9AE9-A53A82B37003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29" creationId="{D13BD765-F400-49B4-BC51-F944F0A1D559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30" creationId="{439375DA-25C9-4181-A2DA-EC592883D16F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33" creationId="{A44E8E5C-85EC-41CC-97F7-B8930FF4AB2E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34" creationId="{1FC9D02F-C9C1-4429-83CF-7374098A6FAB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35" creationId="{1983F6D5-EF51-4543-A1FD-363BA79673CD}"/>
          </ac:spMkLst>
        </pc:spChg>
        <pc:spChg chg="add mod">
          <ac:chgData name="Анастасия Коробецкая" userId="9fe37188-348c-49f0-8008-a466955ee907" providerId="ADAL" clId="{201A7E19-0872-458E-B563-D6B30B5AEF5E}" dt="2021-10-04T19:59:30.920" v="2484" actId="1076"/>
          <ac:spMkLst>
            <pc:docMk/>
            <pc:sldMk cId="1545193494" sldId="428"/>
            <ac:spMk id="36" creationId="{C7850824-0519-4C35-880E-CC9B36833DE2}"/>
          </ac:spMkLst>
        </pc:spChg>
        <pc:cxnChg chg="add del mod">
          <ac:chgData name="Анастасия Коробецкая" userId="9fe37188-348c-49f0-8008-a466955ee907" providerId="ADAL" clId="{201A7E19-0872-458E-B563-D6B30B5AEF5E}" dt="2021-10-04T19:56:37.062" v="2415" actId="478"/>
          <ac:cxnSpMkLst>
            <pc:docMk/>
            <pc:sldMk cId="1545193494" sldId="428"/>
            <ac:cxnSpMk id="8" creationId="{7AB5965E-1454-4767-B2FC-675FB824AB77}"/>
          </ac:cxnSpMkLst>
        </pc:cxnChg>
        <pc:cxnChg chg="add del mod">
          <ac:chgData name="Анастасия Коробецкая" userId="9fe37188-348c-49f0-8008-a466955ee907" providerId="ADAL" clId="{201A7E19-0872-458E-B563-D6B30B5AEF5E}" dt="2021-10-04T19:56:38.068" v="2416" actId="478"/>
          <ac:cxnSpMkLst>
            <pc:docMk/>
            <pc:sldMk cId="1545193494" sldId="428"/>
            <ac:cxnSpMk id="10" creationId="{2FE7F9A5-D9D9-429C-9F42-45ADC780304E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12" creationId="{B878B84D-FB6E-40F4-A348-745A585DACCA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15" creationId="{732EA921-7D01-4609-97A1-585F6B8BC249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17" creationId="{7632215B-52B2-4FE5-867C-AFAB021B7A50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20" creationId="{12E51F4B-EB4D-475A-BDE5-E2981064489C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22" creationId="{34EC35F9-C6D4-4604-83D9-21DF34E637D4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24" creationId="{71E3BFDB-32C8-4A1F-9478-A0D3546D4535}"/>
          </ac:cxnSpMkLst>
        </pc:cxnChg>
        <pc:cxnChg chg="add mod">
          <ac:chgData name="Анастасия Коробецкая" userId="9fe37188-348c-49f0-8008-a466955ee907" providerId="ADAL" clId="{201A7E19-0872-458E-B563-D6B30B5AEF5E}" dt="2021-10-04T19:59:30.920" v="2484" actId="1076"/>
          <ac:cxnSpMkLst>
            <pc:docMk/>
            <pc:sldMk cId="1545193494" sldId="428"/>
            <ac:cxnSpMk id="32" creationId="{5902DFF0-0AA5-4B53-987D-5DB3525CCE27}"/>
          </ac:cxnSpMkLst>
        </pc:cxn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917785671" sldId="429"/>
        </pc:sldMkLst>
      </pc:sldChg>
      <pc:sldChg chg="modSp new del mod">
        <pc:chgData name="Анастасия Коробецкая" userId="9fe37188-348c-49f0-8008-a466955ee907" providerId="ADAL" clId="{201A7E19-0872-458E-B563-D6B30B5AEF5E}" dt="2021-10-04T20:07:37.005" v="2790" actId="47"/>
        <pc:sldMkLst>
          <pc:docMk/>
          <pc:sldMk cId="2926574531" sldId="429"/>
        </pc:sldMkLst>
        <pc:spChg chg="mod">
          <ac:chgData name="Анастасия Коробецкая" userId="9fe37188-348c-49f0-8008-a466955ee907" providerId="ADAL" clId="{201A7E19-0872-458E-B563-D6B30B5AEF5E}" dt="2021-10-04T20:07:12.629" v="2789" actId="20577"/>
          <ac:spMkLst>
            <pc:docMk/>
            <pc:sldMk cId="2926574531" sldId="429"/>
            <ac:spMk id="2" creationId="{8F9EC879-035F-4D3D-A06B-5E9028D20DA8}"/>
          </ac:spMkLst>
        </pc:spChg>
      </pc:sldChg>
      <pc:sldChg chg="modSp new mod ord">
        <pc:chgData name="Анастасия Коробецкая" userId="9fe37188-348c-49f0-8008-a466955ee907" providerId="ADAL" clId="{201A7E19-0872-458E-B563-D6B30B5AEF5E}" dt="2021-10-04T20:45:50.304" v="4827" actId="27636"/>
        <pc:sldMkLst>
          <pc:docMk/>
          <pc:sldMk cId="1613594419" sldId="430"/>
        </pc:sldMkLst>
        <pc:spChg chg="mod">
          <ac:chgData name="Анастасия Коробецкая" userId="9fe37188-348c-49f0-8008-a466955ee907" providerId="ADAL" clId="{201A7E19-0872-458E-B563-D6B30B5AEF5E}" dt="2021-10-04T20:07:40.885" v="2793" actId="20577"/>
          <ac:spMkLst>
            <pc:docMk/>
            <pc:sldMk cId="1613594419" sldId="430"/>
            <ac:spMk id="2" creationId="{188C5F6B-DABA-4A95-A747-2CD2EDF4F568}"/>
          </ac:spMkLst>
        </pc:spChg>
        <pc:spChg chg="mod">
          <ac:chgData name="Анастасия Коробецкая" userId="9fe37188-348c-49f0-8008-a466955ee907" providerId="ADAL" clId="{201A7E19-0872-458E-B563-D6B30B5AEF5E}" dt="2021-10-04T20:45:50.304" v="4827" actId="27636"/>
          <ac:spMkLst>
            <pc:docMk/>
            <pc:sldMk cId="1613594419" sldId="430"/>
            <ac:spMk id="3" creationId="{6656A5D8-B468-43E7-B811-9D6FE4F4EFB9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1756864192" sldId="431"/>
        </pc:sldMkLst>
        <pc:spChg chg="mod">
          <ac:chgData name="Анастасия Коробецкая" userId="9fe37188-348c-49f0-8008-a466955ee907" providerId="ADAL" clId="{201A7E19-0872-458E-B563-D6B30B5AEF5E}" dt="2021-10-04T20:24:45.229" v="4229" actId="20577"/>
          <ac:spMkLst>
            <pc:docMk/>
            <pc:sldMk cId="1756864192" sldId="431"/>
            <ac:spMk id="2" creationId="{06E231E1-9494-442D-8CD3-4756F433A193}"/>
          </ac:spMkLst>
        </pc:spChg>
        <pc:spChg chg="mod">
          <ac:chgData name="Анастасия Коробецкая" userId="9fe37188-348c-49f0-8008-a466955ee907" providerId="ADAL" clId="{201A7E19-0872-458E-B563-D6B30B5AEF5E}" dt="2021-10-04T20:25:38.555" v="4286" actId="5793"/>
          <ac:spMkLst>
            <pc:docMk/>
            <pc:sldMk cId="1756864192" sldId="431"/>
            <ac:spMk id="3" creationId="{044D7768-986F-429A-9C1A-EC10EAAB6F07}"/>
          </ac:spMkLst>
        </pc:spChg>
        <pc:spChg chg="add mod">
          <ac:chgData name="Анастасия Коробецкая" userId="9fe37188-348c-49f0-8008-a466955ee907" providerId="ADAL" clId="{201A7E19-0872-458E-B563-D6B30B5AEF5E}" dt="2021-10-04T20:40:40.779" v="4740" actId="1076"/>
          <ac:spMkLst>
            <pc:docMk/>
            <pc:sldMk cId="1756864192" sldId="431"/>
            <ac:spMk id="5" creationId="{EC257504-7BB7-4B71-8CB9-7A24B74997EA}"/>
          </ac:spMkLst>
        </pc:spChg>
      </pc:sldChg>
      <pc:sldChg chg="new del">
        <pc:chgData name="Анастасия Коробецкая" userId="9fe37188-348c-49f0-8008-a466955ee907" providerId="ADAL" clId="{201A7E19-0872-458E-B563-D6B30B5AEF5E}" dt="2021-10-04T17:57:48.985" v="183" actId="47"/>
        <pc:sldMkLst>
          <pc:docMk/>
          <pc:sldMk cId="3294537202" sldId="431"/>
        </pc:sldMkLst>
      </pc:sldChg>
      <pc:sldChg chg="addSp delSp modSp new mod chgLayout">
        <pc:chgData name="Анастасия Коробецкая" userId="9fe37188-348c-49f0-8008-a466955ee907" providerId="ADAL" clId="{201A7E19-0872-458E-B563-D6B30B5AEF5E}" dt="2021-10-04T21:03:17.808" v="5373" actId="1076"/>
        <pc:sldMkLst>
          <pc:docMk/>
          <pc:sldMk cId="1107306501" sldId="432"/>
        </pc:sldMkLst>
        <pc:spChg chg="mod ord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1107306501" sldId="432"/>
            <ac:spMk id="2" creationId="{1D18B8B7-4DAD-4E04-A362-EE5AFA066E7B}"/>
          </ac:spMkLst>
        </pc:spChg>
        <pc:spChg chg="del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1107306501" sldId="432"/>
            <ac:spMk id="3" creationId="{43BF2D2C-5789-4AA2-8C9E-9CF5875536A5}"/>
          </ac:spMkLst>
        </pc:spChg>
        <pc:spChg chg="add mod ord">
          <ac:chgData name="Анастасия Коробецкая" userId="9fe37188-348c-49f0-8008-a466955ee907" providerId="ADAL" clId="{201A7E19-0872-458E-B563-D6B30B5AEF5E}" dt="2021-10-04T21:00:59.460" v="5351" actId="21"/>
          <ac:spMkLst>
            <pc:docMk/>
            <pc:sldMk cId="1107306501" sldId="432"/>
            <ac:spMk id="4" creationId="{65641228-1201-484D-8008-320BE62FEFC1}"/>
          </ac:spMkLst>
        </pc:spChg>
        <pc:spChg chg="add mod">
          <ac:chgData name="Анастасия Коробецкая" userId="9fe37188-348c-49f0-8008-a466955ee907" providerId="ADAL" clId="{201A7E19-0872-458E-B563-D6B30B5AEF5E}" dt="2021-10-04T21:03:17.808" v="5373" actId="1076"/>
          <ac:spMkLst>
            <pc:docMk/>
            <pc:sldMk cId="1107306501" sldId="432"/>
            <ac:spMk id="6" creationId="{B9475B16-1350-41E8-B395-B48060100CA6}"/>
          </ac:spMkLst>
        </pc:spChg>
        <pc:spChg chg="add mod">
          <ac:chgData name="Анастасия Коробецкая" userId="9fe37188-348c-49f0-8008-a466955ee907" providerId="ADAL" clId="{201A7E19-0872-458E-B563-D6B30B5AEF5E}" dt="2021-10-04T21:03:16.241" v="5372" actId="1076"/>
          <ac:spMkLst>
            <pc:docMk/>
            <pc:sldMk cId="1107306501" sldId="432"/>
            <ac:spMk id="8" creationId="{C8FE46F9-4927-431B-98DE-EC477F4E135F}"/>
          </ac:spMkLst>
        </pc:spChg>
      </pc:sldChg>
      <pc:sldChg chg="addSp delSp modSp new mod chgLayout">
        <pc:chgData name="Анастасия Коробецкая" userId="9fe37188-348c-49f0-8008-a466955ee907" providerId="ADAL" clId="{201A7E19-0872-458E-B563-D6B30B5AEF5E}" dt="2021-10-04T21:11:05.909" v="5931" actId="20577"/>
        <pc:sldMkLst>
          <pc:docMk/>
          <pc:sldMk cId="3781035696" sldId="433"/>
        </pc:sldMkLst>
        <pc:spChg chg="mod ord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3781035696" sldId="433"/>
            <ac:spMk id="2" creationId="{9565AEA3-0FD7-4E58-9C21-FF9705C74A14}"/>
          </ac:spMkLst>
        </pc:spChg>
        <pc:spChg chg="del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3781035696" sldId="433"/>
            <ac:spMk id="3" creationId="{E026876A-9FCD-4977-BBAE-CFC5BCAEC93C}"/>
          </ac:spMkLst>
        </pc:spChg>
        <pc:spChg chg="add mod ord">
          <ac:chgData name="Анастасия Коробецкая" userId="9fe37188-348c-49f0-8008-a466955ee907" providerId="ADAL" clId="{201A7E19-0872-458E-B563-D6B30B5AEF5E}" dt="2021-10-04T21:09:14.274" v="5801" actId="20577"/>
          <ac:spMkLst>
            <pc:docMk/>
            <pc:sldMk cId="3781035696" sldId="433"/>
            <ac:spMk id="4" creationId="{D53F156E-B6D2-4437-AC1C-2A0764D4D868}"/>
          </ac:spMkLst>
        </pc:spChg>
        <pc:spChg chg="add mod">
          <ac:chgData name="Анастасия Коробецкая" userId="9fe37188-348c-49f0-8008-a466955ee907" providerId="ADAL" clId="{201A7E19-0872-458E-B563-D6B30B5AEF5E}" dt="2021-10-04T21:10:41.315" v="5905" actId="6549"/>
          <ac:spMkLst>
            <pc:docMk/>
            <pc:sldMk cId="3781035696" sldId="433"/>
            <ac:spMk id="5" creationId="{C5791082-7C26-452C-8DE7-59DB9C3DC7F8}"/>
          </ac:spMkLst>
        </pc:spChg>
        <pc:spChg chg="add mod">
          <ac:chgData name="Анастасия Коробецкая" userId="9fe37188-348c-49f0-8008-a466955ee907" providerId="ADAL" clId="{201A7E19-0872-458E-B563-D6B30B5AEF5E}" dt="2021-10-04T21:11:05.909" v="5931" actId="20577"/>
          <ac:spMkLst>
            <pc:docMk/>
            <pc:sldMk cId="3781035696" sldId="433"/>
            <ac:spMk id="6" creationId="{06616688-D59A-417F-96B4-F8270C4A372F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3824944284" sldId="433"/>
        </pc:sldMkLst>
      </pc:sldChg>
      <pc:sldChg chg="addSp delSp modSp new mod chgLayout">
        <pc:chgData name="Анастасия Коробецкая" userId="9fe37188-348c-49f0-8008-a466955ee907" providerId="ADAL" clId="{201A7E19-0872-458E-B563-D6B30B5AEF5E}" dt="2021-10-05T07:49:47.505" v="7666" actId="20577"/>
        <pc:sldMkLst>
          <pc:docMk/>
          <pc:sldMk cId="192625079" sldId="434"/>
        </pc:sldMkLst>
        <pc:spChg chg="mod ord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192625079" sldId="434"/>
            <ac:spMk id="2" creationId="{3B757531-8ABB-4D48-A325-2D7EB86C7521}"/>
          </ac:spMkLst>
        </pc:spChg>
        <pc:spChg chg="del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192625079" sldId="434"/>
            <ac:spMk id="3" creationId="{924B835E-C124-49D7-B8AC-80E11E1B88A5}"/>
          </ac:spMkLst>
        </pc:spChg>
        <pc:spChg chg="add mod ord">
          <ac:chgData name="Анастасия Коробецкая" userId="9fe37188-348c-49f0-8008-a466955ee907" providerId="ADAL" clId="{201A7E19-0872-458E-B563-D6B30B5AEF5E}" dt="2021-10-05T07:47:02.748" v="7458" actId="20577"/>
          <ac:spMkLst>
            <pc:docMk/>
            <pc:sldMk cId="192625079" sldId="434"/>
            <ac:spMk id="4" creationId="{95789B05-B0ED-4D51-9F40-E466A7F02B4D}"/>
          </ac:spMkLst>
        </pc:spChg>
        <pc:spChg chg="add mod">
          <ac:chgData name="Анастасия Коробецкая" userId="9fe37188-348c-49f0-8008-a466955ee907" providerId="ADAL" clId="{201A7E19-0872-458E-B563-D6B30B5AEF5E}" dt="2021-10-05T07:49:47.505" v="7666" actId="20577"/>
          <ac:spMkLst>
            <pc:docMk/>
            <pc:sldMk cId="192625079" sldId="434"/>
            <ac:spMk id="5" creationId="{682B0770-1588-4C93-B282-EC0FCAA7F7D1}"/>
          </ac:spMkLst>
        </pc:spChg>
        <pc:spChg chg="add del mod">
          <ac:chgData name="Анастасия Коробецкая" userId="9fe37188-348c-49f0-8008-a466955ee907" providerId="ADAL" clId="{201A7E19-0872-458E-B563-D6B30B5AEF5E}" dt="2021-10-05T07:45:55.621" v="7270" actId="478"/>
          <ac:spMkLst>
            <pc:docMk/>
            <pc:sldMk cId="192625079" sldId="434"/>
            <ac:spMk id="6" creationId="{DE985841-A0CA-471A-93AE-492B5FC4503B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38.018" v="28" actId="47"/>
        <pc:sldMkLst>
          <pc:docMk/>
          <pc:sldMk cId="1130115144" sldId="434"/>
        </pc:sldMkLst>
      </pc:sldChg>
      <pc:sldChg chg="del">
        <pc:chgData name="Анастасия Коробецкая" userId="9fe37188-348c-49f0-8008-a466955ee907" providerId="ADAL" clId="{201A7E19-0872-458E-B563-D6B30B5AEF5E}" dt="2021-10-04T17:30:40.330" v="29" actId="47"/>
        <pc:sldMkLst>
          <pc:docMk/>
          <pc:sldMk cId="2482152848" sldId="435"/>
        </pc:sldMkLst>
      </pc:sldChg>
      <pc:sldChg chg="addSp delSp modSp new mod ord chgLayout">
        <pc:chgData name="Анастасия Коробецкая" userId="9fe37188-348c-49f0-8008-a466955ee907" providerId="ADAL" clId="{201A7E19-0872-458E-B563-D6B30B5AEF5E}" dt="2021-10-04T21:07:32.201" v="5574" actId="571"/>
        <pc:sldMkLst>
          <pc:docMk/>
          <pc:sldMk cId="3519137146" sldId="435"/>
        </pc:sldMkLst>
        <pc:spChg chg="mod ord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3519137146" sldId="435"/>
            <ac:spMk id="2" creationId="{24F36077-20B3-4FAA-B06F-0E0B6C92632D}"/>
          </ac:spMkLst>
        </pc:spChg>
        <pc:spChg chg="del">
          <ac:chgData name="Анастасия Коробецкая" userId="9fe37188-348c-49f0-8008-a466955ee907" providerId="ADAL" clId="{201A7E19-0872-458E-B563-D6B30B5AEF5E}" dt="2021-10-04T20:46:39.457" v="4829" actId="700"/>
          <ac:spMkLst>
            <pc:docMk/>
            <pc:sldMk cId="3519137146" sldId="435"/>
            <ac:spMk id="3" creationId="{14B72A2B-CEBE-49DE-B1A9-F58A0F11D42C}"/>
          </ac:spMkLst>
        </pc:spChg>
        <pc:spChg chg="add mod ord">
          <ac:chgData name="Анастасия Коробецкая" userId="9fe37188-348c-49f0-8008-a466955ee907" providerId="ADAL" clId="{201A7E19-0872-458E-B563-D6B30B5AEF5E}" dt="2021-10-04T21:04:37.887" v="5517" actId="14100"/>
          <ac:spMkLst>
            <pc:docMk/>
            <pc:sldMk cId="3519137146" sldId="435"/>
            <ac:spMk id="4" creationId="{506A7C43-4B9E-4E27-908F-38AD81F2F49E}"/>
          </ac:spMkLst>
        </pc:spChg>
        <pc:spChg chg="add mod">
          <ac:chgData name="Анастасия Коробецкая" userId="9fe37188-348c-49f0-8008-a466955ee907" providerId="ADAL" clId="{201A7E19-0872-458E-B563-D6B30B5AEF5E}" dt="2021-10-04T21:06:51.520" v="5567" actId="1076"/>
          <ac:spMkLst>
            <pc:docMk/>
            <pc:sldMk cId="3519137146" sldId="435"/>
            <ac:spMk id="6" creationId="{E923A7F6-25A1-4126-B306-35D430F60883}"/>
          </ac:spMkLst>
        </pc:spChg>
        <pc:spChg chg="add mod">
          <ac:chgData name="Анастасия Коробецкая" userId="9fe37188-348c-49f0-8008-a466955ee907" providerId="ADAL" clId="{201A7E19-0872-458E-B563-D6B30B5AEF5E}" dt="2021-10-04T21:06:49.015" v="5566" actId="1076"/>
          <ac:spMkLst>
            <pc:docMk/>
            <pc:sldMk cId="3519137146" sldId="435"/>
            <ac:spMk id="7" creationId="{7575D573-2839-4345-9EF9-617612CE1597}"/>
          </ac:spMkLst>
        </pc:spChg>
        <pc:spChg chg="add mod">
          <ac:chgData name="Анастасия Коробецкая" userId="9fe37188-348c-49f0-8008-a466955ee907" providerId="ADAL" clId="{201A7E19-0872-458E-B563-D6B30B5AEF5E}" dt="2021-10-04T21:07:27.780" v="5573" actId="1582"/>
          <ac:spMkLst>
            <pc:docMk/>
            <pc:sldMk cId="3519137146" sldId="435"/>
            <ac:spMk id="8" creationId="{249812A9-CCF3-4500-B112-CA2D9220E3AB}"/>
          </ac:spMkLst>
        </pc:spChg>
        <pc:spChg chg="add mod">
          <ac:chgData name="Анастасия Коробецкая" userId="9fe37188-348c-49f0-8008-a466955ee907" providerId="ADAL" clId="{201A7E19-0872-458E-B563-D6B30B5AEF5E}" dt="2021-10-04T21:07:32.201" v="5574" actId="571"/>
          <ac:spMkLst>
            <pc:docMk/>
            <pc:sldMk cId="3519137146" sldId="435"/>
            <ac:spMk id="9" creationId="{CFD40E8B-F564-416F-B67C-ABDE32E59FE4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30:40.330" v="29" actId="47"/>
        <pc:sldMkLst>
          <pc:docMk/>
          <pc:sldMk cId="721669879" sldId="436"/>
        </pc:sldMkLst>
      </pc:sldChg>
      <pc:sldChg chg="modSp new mod ord">
        <pc:chgData name="Анастасия Коробецкая" userId="9fe37188-348c-49f0-8008-a466955ee907" providerId="ADAL" clId="{201A7E19-0872-458E-B563-D6B30B5AEF5E}" dt="2021-10-05T06:12:33.789" v="7165" actId="20577"/>
        <pc:sldMkLst>
          <pc:docMk/>
          <pc:sldMk cId="2588117947" sldId="436"/>
        </pc:sldMkLst>
        <pc:spChg chg="mod">
          <ac:chgData name="Анастасия Коробецкая" userId="9fe37188-348c-49f0-8008-a466955ee907" providerId="ADAL" clId="{201A7E19-0872-458E-B563-D6B30B5AEF5E}" dt="2021-10-05T04:35:02.605" v="6559" actId="20577"/>
          <ac:spMkLst>
            <pc:docMk/>
            <pc:sldMk cId="2588117947" sldId="436"/>
            <ac:spMk id="2" creationId="{1DEDF10B-29AB-459F-B224-A667C40D2755}"/>
          </ac:spMkLst>
        </pc:spChg>
        <pc:spChg chg="mod">
          <ac:chgData name="Анастасия Коробецкая" userId="9fe37188-348c-49f0-8008-a466955ee907" providerId="ADAL" clId="{201A7E19-0872-458E-B563-D6B30B5AEF5E}" dt="2021-10-05T06:12:33.789" v="7165" actId="20577"/>
          <ac:spMkLst>
            <pc:docMk/>
            <pc:sldMk cId="2588117947" sldId="436"/>
            <ac:spMk id="3" creationId="{91634C25-E4D8-4C82-BEDA-9C660CED0A25}"/>
          </ac:spMkLst>
        </pc:spChg>
      </pc:sldChg>
      <pc:sldChg chg="del">
        <pc:chgData name="Анастасия Коробецкая" userId="9fe37188-348c-49f0-8008-a466955ee907" providerId="ADAL" clId="{201A7E19-0872-458E-B563-D6B30B5AEF5E}" dt="2021-10-04T17:25:01.645" v="26" actId="47"/>
        <pc:sldMkLst>
          <pc:docMk/>
          <pc:sldMk cId="867570898" sldId="437"/>
        </pc:sldMkLst>
      </pc:sldChg>
      <pc:sldChg chg="addSp delSp modSp add mod chgLayout">
        <pc:chgData name="Анастасия Коробецкая" userId="9fe37188-348c-49f0-8008-a466955ee907" providerId="ADAL" clId="{201A7E19-0872-458E-B563-D6B30B5AEF5E}" dt="2021-10-05T05:01:33.701" v="7134" actId="27636"/>
        <pc:sldMkLst>
          <pc:docMk/>
          <pc:sldMk cId="2683627705" sldId="437"/>
        </pc:sldMkLst>
        <pc:spChg chg="mod ord">
          <ac:chgData name="Анастасия Коробецкая" userId="9fe37188-348c-49f0-8008-a466955ee907" providerId="ADAL" clId="{201A7E19-0872-458E-B563-D6B30B5AEF5E}" dt="2021-10-05T04:50:47.691" v="7002" actId="6264"/>
          <ac:spMkLst>
            <pc:docMk/>
            <pc:sldMk cId="2683627705" sldId="437"/>
            <ac:spMk id="2" creationId="{95076E7A-B1DB-4115-9822-7254745FAB77}"/>
          </ac:spMkLst>
        </pc:spChg>
        <pc:spChg chg="del mod">
          <ac:chgData name="Анастасия Коробецкая" userId="9fe37188-348c-49f0-8008-a466955ee907" providerId="ADAL" clId="{201A7E19-0872-458E-B563-D6B30B5AEF5E}" dt="2021-10-05T04:50:47.691" v="7002" actId="6264"/>
          <ac:spMkLst>
            <pc:docMk/>
            <pc:sldMk cId="2683627705" sldId="437"/>
            <ac:spMk id="3" creationId="{D0E34CEB-AE04-45FC-8433-4BB9C1C1F4BD}"/>
          </ac:spMkLst>
        </pc:spChg>
        <pc:spChg chg="add del mod">
          <ac:chgData name="Анастасия Коробецкая" userId="9fe37188-348c-49f0-8008-a466955ee907" providerId="ADAL" clId="{201A7E19-0872-458E-B563-D6B30B5AEF5E}" dt="2021-10-05T04:50:47.691" v="7002" actId="6264"/>
          <ac:spMkLst>
            <pc:docMk/>
            <pc:sldMk cId="2683627705" sldId="437"/>
            <ac:spMk id="4" creationId="{58F27589-C4B3-4F25-AC41-5D85DD85879E}"/>
          </ac:spMkLst>
        </pc:spChg>
        <pc:spChg chg="del">
          <ac:chgData name="Анастасия Коробецкая" userId="9fe37188-348c-49f0-8008-a466955ee907" providerId="ADAL" clId="{201A7E19-0872-458E-B563-D6B30B5AEF5E}" dt="2021-10-05T04:53:38.739" v="7092" actId="478"/>
          <ac:spMkLst>
            <pc:docMk/>
            <pc:sldMk cId="2683627705" sldId="437"/>
            <ac:spMk id="5" creationId="{AC040EB0-5467-40F4-B829-8416EC24EB09}"/>
          </ac:spMkLst>
        </pc:spChg>
        <pc:spChg chg="add mod ord">
          <ac:chgData name="Анастасия Коробецкая" userId="9fe37188-348c-49f0-8008-a466955ee907" providerId="ADAL" clId="{201A7E19-0872-458E-B563-D6B30B5AEF5E}" dt="2021-10-05T05:01:33.701" v="7134" actId="27636"/>
          <ac:spMkLst>
            <pc:docMk/>
            <pc:sldMk cId="2683627705" sldId="437"/>
            <ac:spMk id="6" creationId="{47FE04F6-B993-4F90-82A9-350E6A3675F2}"/>
          </ac:spMkLst>
        </pc:spChg>
      </pc:sldChg>
      <pc:sldChg chg="modSp new mod ord">
        <pc:chgData name="Анастасия Коробецкая" userId="9fe37188-348c-49f0-8008-a466955ee907" providerId="ADAL" clId="{201A7E19-0872-458E-B563-D6B30B5AEF5E}" dt="2021-10-05T07:40:38.918" v="7227" actId="20577"/>
        <pc:sldMkLst>
          <pc:docMk/>
          <pc:sldMk cId="1532013280" sldId="438"/>
        </pc:sldMkLst>
        <pc:spChg chg="mod">
          <ac:chgData name="Анастасия Коробецкая" userId="9fe37188-348c-49f0-8008-a466955ee907" providerId="ADAL" clId="{201A7E19-0872-458E-B563-D6B30B5AEF5E}" dt="2021-10-05T07:40:38.918" v="7227" actId="20577"/>
          <ac:spMkLst>
            <pc:docMk/>
            <pc:sldMk cId="1532013280" sldId="438"/>
            <ac:spMk id="2" creationId="{D3669F7D-897D-4695-875F-476D894B3C04}"/>
          </ac:spMkLst>
        </pc:spChg>
      </pc:sldChg>
      <pc:sldChg chg="modSp new mod ord">
        <pc:chgData name="Анастасия Коробецкая" userId="9fe37188-348c-49f0-8008-a466955ee907" providerId="ADAL" clId="{201A7E19-0872-458E-B563-D6B30B5AEF5E}" dt="2021-10-05T08:11:39.273" v="7723" actId="20577"/>
        <pc:sldMkLst>
          <pc:docMk/>
          <pc:sldMk cId="825549623" sldId="439"/>
        </pc:sldMkLst>
        <pc:spChg chg="mod">
          <ac:chgData name="Анастасия Коробецкая" userId="9fe37188-348c-49f0-8008-a466955ee907" providerId="ADAL" clId="{201A7E19-0872-458E-B563-D6B30B5AEF5E}" dt="2021-10-05T08:11:39.273" v="7723" actId="20577"/>
          <ac:spMkLst>
            <pc:docMk/>
            <pc:sldMk cId="825549623" sldId="439"/>
            <ac:spMk id="2" creationId="{CF37ED66-BC28-42EB-8A77-1A0C45902BCD}"/>
          </ac:spMkLst>
        </pc:spChg>
      </pc:sldChg>
    </pc:docChg>
  </pc:docChgLst>
  <pc:docChgLst>
    <pc:chgData name="Анастасия Коробецкая" userId="9fe37188-348c-49f0-8008-a466955ee907" providerId="ADAL" clId="{5A40C25D-948E-4A86-A8DC-6DB4F4C4E017}"/>
    <pc:docChg chg="undo custSel addSld delSld modSld sldOrd addSection delSection modSection">
      <pc:chgData name="Анастасия Коробецкая" userId="9fe37188-348c-49f0-8008-a466955ee907" providerId="ADAL" clId="{5A40C25D-948E-4A86-A8DC-6DB4F4C4E017}" dt="2021-08-24T04:45:12.384" v="1283"/>
      <pc:docMkLst>
        <pc:docMk/>
      </pc:docMkLst>
      <pc:sldChg chg="modSp mod">
        <pc:chgData name="Анастасия Коробецкая" userId="9fe37188-348c-49f0-8008-a466955ee907" providerId="ADAL" clId="{5A40C25D-948E-4A86-A8DC-6DB4F4C4E017}" dt="2021-08-24T03:47:19.759" v="3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5A40C25D-948E-4A86-A8DC-6DB4F4C4E017}" dt="2021-08-24T03:47:19.759" v="3"/>
          <ac:spMkLst>
            <pc:docMk/>
            <pc:sldMk cId="3365786003" sldId="256"/>
            <ac:spMk id="2" creationId="{44DE5DF9-D142-4B0E-9986-1C02D9B03444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58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59"/>
        </pc:sldMkLst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0" sldId="260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61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63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69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0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1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2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273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274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276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277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78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283"/>
        </pc:sldMkLst>
      </pc:sldChg>
      <pc:sldChg chg="delSp modSp del mod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5A40C25D-948E-4A86-A8DC-6DB4F4C4E017}" dt="2021-08-24T03:47:30.813" v="4" actId="6549"/>
          <ac:spMkLst>
            <pc:docMk/>
            <pc:sldMk cId="0" sldId="2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5A40C25D-948E-4A86-A8DC-6DB4F4C4E017}" dt="2021-08-24T03:47:32.619" v="5" actId="478"/>
          <ac:spMkLst>
            <pc:docMk/>
            <pc:sldMk cId="0" sldId="296"/>
            <ac:spMk id="4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4125632050" sldId="297"/>
        </pc:sldMkLst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263529848" sldId="298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19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1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2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3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24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6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29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30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31"/>
        </pc:sldMkLst>
      </pc:sldChg>
      <pc:sldChg chg="del">
        <pc:chgData name="Анастасия Коробецкая" userId="9fe37188-348c-49f0-8008-a466955ee907" providerId="ADAL" clId="{5A40C25D-948E-4A86-A8DC-6DB4F4C4E017}" dt="2021-08-24T04:16:30.749" v="209" actId="18676"/>
        <pc:sldMkLst>
          <pc:docMk/>
          <pc:sldMk cId="0" sldId="332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35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36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44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47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4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5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7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58"/>
        </pc:sldMkLst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362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68"/>
        </pc:sldMkLst>
      </pc:sldChg>
      <pc:sldChg chg="del">
        <pc:chgData name="Анастасия Коробецкая" userId="9fe37188-348c-49f0-8008-a466955ee907" providerId="ADAL" clId="{5A40C25D-948E-4A86-A8DC-6DB4F4C4E017}" dt="2021-08-24T03:50:52.474" v="35" actId="47"/>
        <pc:sldMkLst>
          <pc:docMk/>
          <pc:sldMk cId="0" sldId="369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70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71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0" sldId="383"/>
        </pc:sldMkLst>
      </pc:sldChg>
      <pc:sldChg chg="add">
        <pc:chgData name="Анастасия Коробецкая" userId="9fe37188-348c-49f0-8008-a466955ee907" providerId="ADAL" clId="{5A40C25D-948E-4A86-A8DC-6DB4F4C4E017}" dt="2021-08-24T04:33:34.271" v="1224"/>
        <pc:sldMkLst>
          <pc:docMk/>
          <pc:sldMk cId="0" sldId="385"/>
        </pc:sldMkLst>
      </pc:sldChg>
      <pc:sldChg chg="add">
        <pc:chgData name="Анастасия Коробецкая" userId="9fe37188-348c-49f0-8008-a466955ee907" providerId="ADAL" clId="{5A40C25D-948E-4A86-A8DC-6DB4F4C4E017}" dt="2021-08-24T04:33:07.030" v="1222"/>
        <pc:sldMkLst>
          <pc:docMk/>
          <pc:sldMk cId="0" sldId="388"/>
        </pc:sldMkLst>
      </pc:sldChg>
      <pc:sldChg chg="add">
        <pc:chgData name="Анастасия Коробецкая" userId="9fe37188-348c-49f0-8008-a466955ee907" providerId="ADAL" clId="{5A40C25D-948E-4A86-A8DC-6DB4F4C4E017}" dt="2021-08-24T04:33:21.724" v="1223"/>
        <pc:sldMkLst>
          <pc:docMk/>
          <pc:sldMk cId="0" sldId="390"/>
        </pc:sldMkLst>
      </pc:sldChg>
      <pc:sldChg chg="add">
        <pc:chgData name="Анастасия Коробецкая" userId="9fe37188-348c-49f0-8008-a466955ee907" providerId="ADAL" clId="{5A40C25D-948E-4A86-A8DC-6DB4F4C4E017}" dt="2021-08-24T04:33:34.271" v="1224"/>
        <pc:sldMkLst>
          <pc:docMk/>
          <pc:sldMk cId="0" sldId="391"/>
        </pc:sldMkLst>
      </pc:sldChg>
      <pc:sldChg chg="del">
        <pc:chgData name="Анастасия Коробецкая" userId="9fe37188-348c-49f0-8008-a466955ee907" providerId="ADAL" clId="{5A40C25D-948E-4A86-A8DC-6DB4F4C4E017}" dt="2021-08-24T04:16:40.305" v="210" actId="18676"/>
        <pc:sldMkLst>
          <pc:docMk/>
          <pc:sldMk cId="0" sldId="392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3705910464" sldId="393"/>
        </pc:sldMkLst>
      </pc:sldChg>
      <pc:sldChg chg="modSp mod">
        <pc:chgData name="Анастасия Коробецкая" userId="9fe37188-348c-49f0-8008-a466955ee907" providerId="ADAL" clId="{5A40C25D-948E-4A86-A8DC-6DB4F4C4E017}" dt="2021-08-24T03:48:10.181" v="20" actId="6549"/>
        <pc:sldMkLst>
          <pc:docMk/>
          <pc:sldMk cId="3361454706" sldId="395"/>
        </pc:sldMkLst>
        <pc:spChg chg="mod">
          <ac:chgData name="Анастасия Коробецкая" userId="9fe37188-348c-49f0-8008-a466955ee907" providerId="ADAL" clId="{5A40C25D-948E-4A86-A8DC-6DB4F4C4E017}" dt="2021-08-24T03:48:07.631" v="19" actId="20577"/>
          <ac:spMkLst>
            <pc:docMk/>
            <pc:sldMk cId="3361454706" sldId="395"/>
            <ac:spMk id="2" creationId="{E0527FB7-7764-4F56-81EE-BF9AB1EB3759}"/>
          </ac:spMkLst>
        </pc:spChg>
        <pc:spChg chg="mod">
          <ac:chgData name="Анастасия Коробецкая" userId="9fe37188-348c-49f0-8008-a466955ee907" providerId="ADAL" clId="{5A40C25D-948E-4A86-A8DC-6DB4F4C4E017}" dt="2021-08-24T03:48:10.181" v="20" actId="6549"/>
          <ac:spMkLst>
            <pc:docMk/>
            <pc:sldMk cId="3361454706" sldId="395"/>
            <ac:spMk id="3" creationId="{52898191-C48C-4CB8-A91B-23C0E2B2FA01}"/>
          </ac:spMkLst>
        </pc:spChg>
      </pc:sldChg>
      <pc:sldChg chg="modSp mod">
        <pc:chgData name="Анастасия Коробецкая" userId="9fe37188-348c-49f0-8008-a466955ee907" providerId="ADAL" clId="{5A40C25D-948E-4A86-A8DC-6DB4F4C4E017}" dt="2021-08-24T04:12:58.060" v="65" actId="2057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5A40C25D-948E-4A86-A8DC-6DB4F4C4E017}" dt="2021-08-24T04:12:58.060" v="65" actId="20577"/>
          <ac:spMkLst>
            <pc:docMk/>
            <pc:sldMk cId="0" sldId="396"/>
            <ac:spMk id="2" creationId="{00000000-0000-0000-0000-000000000000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3:50:52.474" v="35" actId="47"/>
        <pc:sldMkLst>
          <pc:docMk/>
          <pc:sldMk cId="0" sldId="397"/>
        </pc:sldMkLst>
      </pc:sldChg>
      <pc:sldChg chg="del">
        <pc:chgData name="Анастасия Коробецкая" userId="9fe37188-348c-49f0-8008-a466955ee907" providerId="ADAL" clId="{5A40C25D-948E-4A86-A8DC-6DB4F4C4E017}" dt="2021-08-24T03:50:52.474" v="35" actId="47"/>
        <pc:sldMkLst>
          <pc:docMk/>
          <pc:sldMk cId="3629251870" sldId="398"/>
        </pc:sldMkLst>
      </pc:sldChg>
      <pc:sldChg chg="delSp modSp mod">
        <pc:chgData name="Анастасия Коробецкая" userId="9fe37188-348c-49f0-8008-a466955ee907" providerId="ADAL" clId="{5A40C25D-948E-4A86-A8DC-6DB4F4C4E017}" dt="2021-08-24T03:48:24.655" v="34" actId="6549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5A40C25D-948E-4A86-A8DC-6DB4F4C4E017}" dt="2021-08-24T03:48:22.831" v="33" actId="20577"/>
          <ac:spMkLst>
            <pc:docMk/>
            <pc:sldMk cId="204350628" sldId="399"/>
            <ac:spMk id="2" creationId="{535232A1-761E-439F-A331-147F5C72849B}"/>
          </ac:spMkLst>
        </pc:spChg>
        <pc:spChg chg="mod">
          <ac:chgData name="Анастасия Коробецкая" userId="9fe37188-348c-49f0-8008-a466955ee907" providerId="ADAL" clId="{5A40C25D-948E-4A86-A8DC-6DB4F4C4E017}" dt="2021-08-24T03:48:24.655" v="34" actId="6549"/>
          <ac:spMkLst>
            <pc:docMk/>
            <pc:sldMk cId="204350628" sldId="399"/>
            <ac:spMk id="3" creationId="{F4CCBE59-0547-48CF-92D6-0CD8B0AAABC5}"/>
          </ac:spMkLst>
        </pc:spChg>
        <pc:picChg chg="del">
          <ac:chgData name="Анастасия Коробецкая" userId="9fe37188-348c-49f0-8008-a466955ee907" providerId="ADAL" clId="{5A40C25D-948E-4A86-A8DC-6DB4F4C4E017}" dt="2021-08-24T03:48:14.881" v="21" actId="478"/>
          <ac:picMkLst>
            <pc:docMk/>
            <pc:sldMk cId="204350628" sldId="399"/>
            <ac:picMk id="7" creationId="{78F417C7-0A79-46FF-8AD3-3972548B836C}"/>
          </ac:picMkLst>
        </pc:picChg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00"/>
        </pc:sldMkLst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0" sldId="401"/>
        </pc:sldMkLst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3261229143" sldId="401"/>
        </pc:sldMkLst>
      </pc:sldChg>
      <pc:sldChg chg="del">
        <pc:chgData name="Анастасия Коробецкая" userId="9fe37188-348c-49f0-8008-a466955ee907" providerId="ADAL" clId="{5A40C25D-948E-4A86-A8DC-6DB4F4C4E017}" dt="2021-08-24T03:47:45.977" v="6" actId="18676"/>
        <pc:sldMkLst>
          <pc:docMk/>
          <pc:sldMk cId="2745557802" sldId="402"/>
        </pc:sldMkLst>
      </pc:sldChg>
      <pc:sldChg chg="addSp delSp modSp mod modClrScheme chgLayout">
        <pc:chgData name="Анастасия Коробецкая" userId="9fe37188-348c-49f0-8008-a466955ee907" providerId="ADAL" clId="{5A40C25D-948E-4A86-A8DC-6DB4F4C4E017}" dt="2021-08-24T04:17:37.108" v="217" actId="27636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5A40C25D-948E-4A86-A8DC-6DB4F4C4E017}" dt="2021-08-24T04:17:25.512" v="215" actId="700"/>
          <ac:spMkLst>
            <pc:docMk/>
            <pc:sldMk cId="4258650075" sldId="403"/>
            <ac:spMk id="2" creationId="{D82DAE8A-6802-4F49-BBF9-D0D6B3C5BCF3}"/>
          </ac:spMkLst>
        </pc:spChg>
        <pc:spChg chg="add mod ord">
          <ac:chgData name="Анастасия Коробецкая" userId="9fe37188-348c-49f0-8008-a466955ee907" providerId="ADAL" clId="{5A40C25D-948E-4A86-A8DC-6DB4F4C4E017}" dt="2021-08-24T04:17:37.108" v="217" actId="27636"/>
          <ac:spMkLst>
            <pc:docMk/>
            <pc:sldMk cId="4258650075" sldId="403"/>
            <ac:spMk id="3" creationId="{CA947F17-7B54-4033-84FB-1981853FC430}"/>
          </ac:spMkLst>
        </pc:spChg>
        <pc:spChg chg="del">
          <ac:chgData name="Анастасия Коробецкая" userId="9fe37188-348c-49f0-8008-a466955ee907" providerId="ADAL" clId="{5A40C25D-948E-4A86-A8DC-6DB4F4C4E017}" dt="2021-08-24T04:14:41.160" v="81" actId="478"/>
          <ac:spMkLst>
            <pc:docMk/>
            <pc:sldMk cId="4258650075" sldId="403"/>
            <ac:spMk id="4" creationId="{587F16D5-4227-40D3-A33F-67F5FB472B27}"/>
          </ac:spMkLst>
        </pc:spChg>
        <pc:spChg chg="del">
          <ac:chgData name="Анастасия Коробецкая" userId="9fe37188-348c-49f0-8008-a466955ee907" providerId="ADAL" clId="{5A40C25D-948E-4A86-A8DC-6DB4F4C4E017}" dt="2021-08-24T04:14:43.551" v="82" actId="478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5A40C25D-948E-4A86-A8DC-6DB4F4C4E017}" dt="2021-08-24T04:14:44.354" v="83" actId="478"/>
          <ac:spMkLst>
            <pc:docMk/>
            <pc:sldMk cId="4258650075" sldId="403"/>
            <ac:spMk id="12" creationId="{49B73E06-3F8B-4789-A12E-73E0EF70300B}"/>
          </ac:spMkLst>
        </pc:spChg>
      </pc:sldChg>
      <pc:sldChg chg="modSp mod">
        <pc:chgData name="Анастасия Коробецкая" userId="9fe37188-348c-49f0-8008-a466955ee907" providerId="ADAL" clId="{5A40C25D-948E-4A86-A8DC-6DB4F4C4E017}" dt="2021-08-24T04:15:23.998" v="141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5A40C25D-948E-4A86-A8DC-6DB4F4C4E017}" dt="2021-08-24T04:15:23.998" v="141" actId="20577"/>
          <ac:spMkLst>
            <pc:docMk/>
            <pc:sldMk cId="1355838448" sldId="404"/>
            <ac:spMk id="2" creationId="{CEE69B57-74EC-4242-9199-5B6A3EEC451C}"/>
          </ac:spMkLst>
        </pc:spChg>
      </pc:sldChg>
      <pc:sldChg chg="del">
        <pc:chgData name="Анастасия Коробецкая" userId="9fe37188-348c-49f0-8008-a466955ee907" providerId="ADAL" clId="{5A40C25D-948E-4A86-A8DC-6DB4F4C4E017}" dt="2021-08-24T04:16:27.781" v="208" actId="18676"/>
        <pc:sldMkLst>
          <pc:docMk/>
          <pc:sldMk cId="2270233286" sldId="405"/>
        </pc:sldMkLst>
      </pc:sldChg>
      <pc:sldChg chg="modSp new mod">
        <pc:chgData name="Анастасия Коробецкая" userId="9fe37188-348c-49f0-8008-a466955ee907" providerId="ADAL" clId="{5A40C25D-948E-4A86-A8DC-6DB4F4C4E017}" dt="2021-08-24T03:52:13.139" v="61" actId="20577"/>
        <pc:sldMkLst>
          <pc:docMk/>
          <pc:sldMk cId="3996866925" sldId="406"/>
        </pc:sldMkLst>
        <pc:spChg chg="mod">
          <ac:chgData name="Анастасия Коробецкая" userId="9fe37188-348c-49f0-8008-a466955ee907" providerId="ADAL" clId="{5A40C25D-948E-4A86-A8DC-6DB4F4C4E017}" dt="2021-08-24T03:52:13.139" v="61" actId="20577"/>
          <ac:spMkLst>
            <pc:docMk/>
            <pc:sldMk cId="3996866925" sldId="406"/>
            <ac:spMk id="2" creationId="{6C22CCED-D45A-41ED-8A5D-609E14B77593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3:07.281" v="69"/>
        <pc:sldMkLst>
          <pc:docMk/>
          <pc:sldMk cId="2674453221" sldId="407"/>
        </pc:sldMkLst>
        <pc:spChg chg="mod">
          <ac:chgData name="Анастасия Коробецкая" userId="9fe37188-348c-49f0-8008-a466955ee907" providerId="ADAL" clId="{5A40C25D-948E-4A86-A8DC-6DB4F4C4E017}" dt="2021-08-24T04:13:07.281" v="69"/>
          <ac:spMkLst>
            <pc:docMk/>
            <pc:sldMk cId="2674453221" sldId="407"/>
            <ac:spMk id="2" creationId="{8E0C8A90-BAF6-4063-90A7-EBF81456466D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3:23.681" v="73"/>
        <pc:sldMkLst>
          <pc:docMk/>
          <pc:sldMk cId="4158954346" sldId="408"/>
        </pc:sldMkLst>
        <pc:spChg chg="mod">
          <ac:chgData name="Анастасия Коробецкая" userId="9fe37188-348c-49f0-8008-a466955ee907" providerId="ADAL" clId="{5A40C25D-948E-4A86-A8DC-6DB4F4C4E017}" dt="2021-08-24T04:13:23.681" v="73"/>
          <ac:spMkLst>
            <pc:docMk/>
            <pc:sldMk cId="4158954346" sldId="408"/>
            <ac:spMk id="2" creationId="{B0D046E0-A532-47E9-8B6C-2B813ECF4430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4:05.359" v="77"/>
        <pc:sldMkLst>
          <pc:docMk/>
          <pc:sldMk cId="517311289" sldId="409"/>
        </pc:sldMkLst>
        <pc:spChg chg="mod">
          <ac:chgData name="Анастасия Коробецкая" userId="9fe37188-348c-49f0-8008-a466955ee907" providerId="ADAL" clId="{5A40C25D-948E-4A86-A8DC-6DB4F4C4E017}" dt="2021-08-24T04:14:05.359" v="77"/>
          <ac:spMkLst>
            <pc:docMk/>
            <pc:sldMk cId="517311289" sldId="409"/>
            <ac:spMk id="2" creationId="{ED2073E3-0765-432E-B5B6-CC8F1341823E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5:31.853" v="150" actId="20577"/>
        <pc:sldMkLst>
          <pc:docMk/>
          <pc:sldMk cId="1299924659" sldId="410"/>
        </pc:sldMkLst>
        <pc:spChg chg="mod">
          <ac:chgData name="Анастасия Коробецкая" userId="9fe37188-348c-49f0-8008-a466955ee907" providerId="ADAL" clId="{5A40C25D-948E-4A86-A8DC-6DB4F4C4E017}" dt="2021-08-24T04:15:31.853" v="150" actId="20577"/>
          <ac:spMkLst>
            <pc:docMk/>
            <pc:sldMk cId="1299924659" sldId="410"/>
            <ac:spMk id="2" creationId="{E6505723-3BE9-4D03-96F3-4ADCB9D82942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5:47.218" v="174" actId="20577"/>
        <pc:sldMkLst>
          <pc:docMk/>
          <pc:sldMk cId="4153129226" sldId="411"/>
        </pc:sldMkLst>
        <pc:spChg chg="mod">
          <ac:chgData name="Анастасия Коробецкая" userId="9fe37188-348c-49f0-8008-a466955ee907" providerId="ADAL" clId="{5A40C25D-948E-4A86-A8DC-6DB4F4C4E017}" dt="2021-08-24T04:15:47.218" v="174" actId="20577"/>
          <ac:spMkLst>
            <pc:docMk/>
            <pc:sldMk cId="4153129226" sldId="411"/>
            <ac:spMk id="2" creationId="{5272881B-8573-4674-9725-7F238DAD0712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6:10.020" v="207" actId="20577"/>
        <pc:sldMkLst>
          <pc:docMk/>
          <pc:sldMk cId="1174666295" sldId="412"/>
        </pc:sldMkLst>
        <pc:spChg chg="mod">
          <ac:chgData name="Анастасия Коробецкая" userId="9fe37188-348c-49f0-8008-a466955ee907" providerId="ADAL" clId="{5A40C25D-948E-4A86-A8DC-6DB4F4C4E017}" dt="2021-08-24T04:16:10.020" v="207" actId="20577"/>
          <ac:spMkLst>
            <pc:docMk/>
            <pc:sldMk cId="1174666295" sldId="412"/>
            <ac:spMk id="2" creationId="{356C7B21-1DA4-48D8-9E31-5F8AF67240DD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7:48.566" v="233" actId="20577"/>
        <pc:sldMkLst>
          <pc:docMk/>
          <pc:sldMk cId="1879799195" sldId="413"/>
        </pc:sldMkLst>
        <pc:spChg chg="mod">
          <ac:chgData name="Анастасия Коробецкая" userId="9fe37188-348c-49f0-8008-a466955ee907" providerId="ADAL" clId="{5A40C25D-948E-4A86-A8DC-6DB4F4C4E017}" dt="2021-08-24T04:17:48.566" v="233" actId="20577"/>
          <ac:spMkLst>
            <pc:docMk/>
            <pc:sldMk cId="1879799195" sldId="413"/>
            <ac:spMk id="2" creationId="{213CDA79-69C7-45E7-BA6E-ACDF4499165E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02.071" v="246" actId="20577"/>
        <pc:sldMkLst>
          <pc:docMk/>
          <pc:sldMk cId="2447427030" sldId="414"/>
        </pc:sldMkLst>
        <pc:spChg chg="mod">
          <ac:chgData name="Анастасия Коробецкая" userId="9fe37188-348c-49f0-8008-a466955ee907" providerId="ADAL" clId="{5A40C25D-948E-4A86-A8DC-6DB4F4C4E017}" dt="2021-08-24T04:18:02.071" v="246" actId="20577"/>
          <ac:spMkLst>
            <pc:docMk/>
            <pc:sldMk cId="2447427030" sldId="414"/>
            <ac:spMk id="2" creationId="{15F20D5A-71C4-4AF4-8296-9C93021966F0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11.367" v="253" actId="20577"/>
        <pc:sldMkLst>
          <pc:docMk/>
          <pc:sldMk cId="594286675" sldId="415"/>
        </pc:sldMkLst>
        <pc:spChg chg="mod">
          <ac:chgData name="Анастасия Коробецкая" userId="9fe37188-348c-49f0-8008-a466955ee907" providerId="ADAL" clId="{5A40C25D-948E-4A86-A8DC-6DB4F4C4E017}" dt="2021-08-24T04:18:11.367" v="253" actId="20577"/>
          <ac:spMkLst>
            <pc:docMk/>
            <pc:sldMk cId="594286675" sldId="415"/>
            <ac:spMk id="2" creationId="{E40A446B-4CC6-4870-9922-70BE7600E05D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17.590" v="259" actId="20577"/>
        <pc:sldMkLst>
          <pc:docMk/>
          <pc:sldMk cId="1939376844" sldId="416"/>
        </pc:sldMkLst>
        <pc:spChg chg="mod">
          <ac:chgData name="Анастасия Коробецкая" userId="9fe37188-348c-49f0-8008-a466955ee907" providerId="ADAL" clId="{5A40C25D-948E-4A86-A8DC-6DB4F4C4E017}" dt="2021-08-24T04:18:17.590" v="259" actId="20577"/>
          <ac:spMkLst>
            <pc:docMk/>
            <pc:sldMk cId="1939376844" sldId="416"/>
            <ac:spMk id="2" creationId="{6B7D1345-19C3-493B-BBEA-735D223DC11C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8:32.339" v="270" actId="20577"/>
        <pc:sldMkLst>
          <pc:docMk/>
          <pc:sldMk cId="1866339748" sldId="417"/>
        </pc:sldMkLst>
        <pc:spChg chg="mod">
          <ac:chgData name="Анастасия Коробецкая" userId="9fe37188-348c-49f0-8008-a466955ee907" providerId="ADAL" clId="{5A40C25D-948E-4A86-A8DC-6DB4F4C4E017}" dt="2021-08-24T04:18:32.339" v="270" actId="20577"/>
          <ac:spMkLst>
            <pc:docMk/>
            <pc:sldMk cId="1866339748" sldId="417"/>
            <ac:spMk id="2" creationId="{CF225E87-7AC9-4C86-86F1-9720F9B53C87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19:04.821" v="282" actId="20577"/>
        <pc:sldMkLst>
          <pc:docMk/>
          <pc:sldMk cId="3608643763" sldId="418"/>
        </pc:sldMkLst>
        <pc:spChg chg="mod">
          <ac:chgData name="Анастасия Коробецкая" userId="9fe37188-348c-49f0-8008-a466955ee907" providerId="ADAL" clId="{5A40C25D-948E-4A86-A8DC-6DB4F4C4E017}" dt="2021-08-24T04:19:04.821" v="282" actId="20577"/>
          <ac:spMkLst>
            <pc:docMk/>
            <pc:sldMk cId="3608643763" sldId="418"/>
            <ac:spMk id="2" creationId="{6ACA17B6-E549-4E2E-9A94-B85BDDF9D2AA}"/>
          </ac:spMkLst>
        </pc:spChg>
      </pc:sldChg>
      <pc:sldChg chg="modSp new del mod ord">
        <pc:chgData name="Анастасия Коробецкая" userId="9fe37188-348c-49f0-8008-a466955ee907" providerId="ADAL" clId="{5A40C25D-948E-4A86-A8DC-6DB4F4C4E017}" dt="2021-08-24T04:33:45.725" v="1230" actId="2696"/>
        <pc:sldMkLst>
          <pc:docMk/>
          <pc:sldMk cId="2002548090" sldId="419"/>
        </pc:sldMkLst>
        <pc:spChg chg="mod">
          <ac:chgData name="Анастасия Коробецкая" userId="9fe37188-348c-49f0-8008-a466955ee907" providerId="ADAL" clId="{5A40C25D-948E-4A86-A8DC-6DB4F4C4E017}" dt="2021-08-24T04:19:18.141" v="308" actId="20577"/>
          <ac:spMkLst>
            <pc:docMk/>
            <pc:sldMk cId="2002548090" sldId="419"/>
            <ac:spMk id="2" creationId="{9CCC57DB-379F-4ED7-9119-CF80EAA4B563}"/>
          </ac:spMkLst>
        </pc:spChg>
      </pc:sldChg>
      <pc:sldChg chg="addSp modSp new mod ord modClrScheme chgLayout">
        <pc:chgData name="Анастасия Коробецкая" userId="9fe37188-348c-49f0-8008-a466955ee907" providerId="ADAL" clId="{5A40C25D-948E-4A86-A8DC-6DB4F4C4E017}" dt="2021-08-24T04:33:41.957" v="1229"/>
        <pc:sldMkLst>
          <pc:docMk/>
          <pc:sldMk cId="1127144068" sldId="420"/>
        </pc:sldMkLst>
        <pc:spChg chg="mod ord">
          <ac:chgData name="Анастасия Коробецкая" userId="9fe37188-348c-49f0-8008-a466955ee907" providerId="ADAL" clId="{5A40C25D-948E-4A86-A8DC-6DB4F4C4E017}" dt="2021-08-24T04:19:33.712" v="328" actId="700"/>
          <ac:spMkLst>
            <pc:docMk/>
            <pc:sldMk cId="1127144068" sldId="420"/>
            <ac:spMk id="2" creationId="{A2719090-A3C1-4A11-A09A-4306FBBF68E8}"/>
          </ac:spMkLst>
        </pc:spChg>
        <pc:spChg chg="add mod ord">
          <ac:chgData name="Анастасия Коробецкая" userId="9fe37188-348c-49f0-8008-a466955ee907" providerId="ADAL" clId="{5A40C25D-948E-4A86-A8DC-6DB4F4C4E017}" dt="2021-08-24T04:22:24.980" v="656" actId="20577"/>
          <ac:spMkLst>
            <pc:docMk/>
            <pc:sldMk cId="1127144068" sldId="420"/>
            <ac:spMk id="3" creationId="{E733A7AA-3C61-4C35-81D6-1091B3CE4095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23:20.103" v="683" actId="20577"/>
        <pc:sldMkLst>
          <pc:docMk/>
          <pc:sldMk cId="1110555110" sldId="421"/>
        </pc:sldMkLst>
        <pc:spChg chg="mod">
          <ac:chgData name="Анастасия Коробецкая" userId="9fe37188-348c-49f0-8008-a466955ee907" providerId="ADAL" clId="{5A40C25D-948E-4A86-A8DC-6DB4F4C4E017}" dt="2021-08-24T04:23:20.103" v="683" actId="20577"/>
          <ac:spMkLst>
            <pc:docMk/>
            <pc:sldMk cId="1110555110" sldId="421"/>
            <ac:spMk id="2" creationId="{0E19362F-B046-4B9A-BE98-566010AB52E1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3:40.241" v="1227" actId="2696"/>
        <pc:sldMkLst>
          <pc:docMk/>
          <pc:sldMk cId="2759210149" sldId="422"/>
        </pc:sldMkLst>
        <pc:spChg chg="mod">
          <ac:chgData name="Анастасия Коробецкая" userId="9fe37188-348c-49f0-8008-a466955ee907" providerId="ADAL" clId="{5A40C25D-948E-4A86-A8DC-6DB4F4C4E017}" dt="2021-08-24T04:23:32.299" v="706" actId="20577"/>
          <ac:spMkLst>
            <pc:docMk/>
            <pc:sldMk cId="2759210149" sldId="422"/>
            <ac:spMk id="2" creationId="{FA54D7F2-2912-446B-B450-03D0A8483685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23:44.742" v="711" actId="20577"/>
        <pc:sldMkLst>
          <pc:docMk/>
          <pc:sldMk cId="968632197" sldId="423"/>
        </pc:sldMkLst>
        <pc:spChg chg="mod">
          <ac:chgData name="Анастасия Коробецкая" userId="9fe37188-348c-49f0-8008-a466955ee907" providerId="ADAL" clId="{5A40C25D-948E-4A86-A8DC-6DB4F4C4E017}" dt="2021-08-24T04:23:44.742" v="711" actId="20577"/>
          <ac:spMkLst>
            <pc:docMk/>
            <pc:sldMk cId="968632197" sldId="423"/>
            <ac:spMk id="2" creationId="{1470AB97-A0F5-4D6D-8F47-9659C46EDB00}"/>
          </ac:spMkLst>
        </pc:spChg>
      </pc:sldChg>
      <pc:sldChg chg="addSp modSp new mod modClrScheme chgLayout">
        <pc:chgData name="Анастасия Коробецкая" userId="9fe37188-348c-49f0-8008-a466955ee907" providerId="ADAL" clId="{5A40C25D-948E-4A86-A8DC-6DB4F4C4E017}" dt="2021-08-24T04:30:11.671" v="1142" actId="20577"/>
        <pc:sldMkLst>
          <pc:docMk/>
          <pc:sldMk cId="3215312621" sldId="424"/>
        </pc:sldMkLst>
        <pc:spChg chg="mod ord">
          <ac:chgData name="Анастасия Коробецкая" userId="9fe37188-348c-49f0-8008-a466955ee907" providerId="ADAL" clId="{5A40C25D-948E-4A86-A8DC-6DB4F4C4E017}" dt="2021-08-24T04:24:10.923" v="728" actId="700"/>
          <ac:spMkLst>
            <pc:docMk/>
            <pc:sldMk cId="3215312621" sldId="424"/>
            <ac:spMk id="2" creationId="{292068F3-C649-4B9C-8BBB-1FF274A3E51B}"/>
          </ac:spMkLst>
        </pc:spChg>
        <pc:spChg chg="add mod ord">
          <ac:chgData name="Анастасия Коробецкая" userId="9fe37188-348c-49f0-8008-a466955ee907" providerId="ADAL" clId="{5A40C25D-948E-4A86-A8DC-6DB4F4C4E017}" dt="2021-08-24T04:30:11.671" v="1142" actId="20577"/>
          <ac:spMkLst>
            <pc:docMk/>
            <pc:sldMk cId="3215312621" sldId="424"/>
            <ac:spMk id="3" creationId="{CE3DB129-303A-4F04-B377-FF705CE6762A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4:16.786" v="1232" actId="47"/>
        <pc:sldMkLst>
          <pc:docMk/>
          <pc:sldMk cId="2298480927" sldId="425"/>
        </pc:sldMkLst>
        <pc:spChg chg="mod">
          <ac:chgData name="Анастасия Коробецкая" userId="9fe37188-348c-49f0-8008-a466955ee907" providerId="ADAL" clId="{5A40C25D-948E-4A86-A8DC-6DB4F4C4E017}" dt="2021-08-24T04:30:32.922" v="1163" actId="20577"/>
          <ac:spMkLst>
            <pc:docMk/>
            <pc:sldMk cId="2298480927" sldId="425"/>
            <ac:spMk id="2" creationId="{602EAF4A-FE06-4DF0-8F1C-4C792BBBC34E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4:31.319" v="1233" actId="47"/>
        <pc:sldMkLst>
          <pc:docMk/>
          <pc:sldMk cId="2981000137" sldId="426"/>
        </pc:sldMkLst>
        <pc:spChg chg="mod">
          <ac:chgData name="Анастасия Коробецкая" userId="9fe37188-348c-49f0-8008-a466955ee907" providerId="ADAL" clId="{5A40C25D-948E-4A86-A8DC-6DB4F4C4E017}" dt="2021-08-24T04:30:47.759" v="1192" actId="20577"/>
          <ac:spMkLst>
            <pc:docMk/>
            <pc:sldMk cId="2981000137" sldId="426"/>
            <ac:spMk id="2" creationId="{A4E59BCC-26AE-41A4-80B0-CE5CB7305F95}"/>
          </ac:spMkLst>
        </pc:spChg>
      </pc:sldChg>
      <pc:sldChg chg="modSp new del mod">
        <pc:chgData name="Анастасия Коробецкая" userId="9fe37188-348c-49f0-8008-a466955ee907" providerId="ADAL" clId="{5A40C25D-948E-4A86-A8DC-6DB4F4C4E017}" dt="2021-08-24T04:34:35.561" v="1234" actId="47"/>
        <pc:sldMkLst>
          <pc:docMk/>
          <pc:sldMk cId="683684358" sldId="427"/>
        </pc:sldMkLst>
        <pc:spChg chg="mod">
          <ac:chgData name="Анастасия Коробецкая" userId="9fe37188-348c-49f0-8008-a466955ee907" providerId="ADAL" clId="{5A40C25D-948E-4A86-A8DC-6DB4F4C4E017}" dt="2021-08-24T04:30:58.311" v="1215" actId="20577"/>
          <ac:spMkLst>
            <pc:docMk/>
            <pc:sldMk cId="683684358" sldId="427"/>
            <ac:spMk id="2" creationId="{53B6EDFA-5C5F-4281-B548-5BC92AF5E859}"/>
          </ac:spMkLst>
        </pc:spChg>
      </pc:sldChg>
      <pc:sldChg chg="modSp new mod">
        <pc:chgData name="Анастасия Коробецкая" userId="9fe37188-348c-49f0-8008-a466955ee907" providerId="ADAL" clId="{5A40C25D-948E-4A86-A8DC-6DB4F4C4E017}" dt="2021-08-24T04:31:16.162" v="1219"/>
        <pc:sldMkLst>
          <pc:docMk/>
          <pc:sldMk cId="1477188658" sldId="428"/>
        </pc:sldMkLst>
        <pc:spChg chg="mod">
          <ac:chgData name="Анастасия Коробецкая" userId="9fe37188-348c-49f0-8008-a466955ee907" providerId="ADAL" clId="{5A40C25D-948E-4A86-A8DC-6DB4F4C4E017}" dt="2021-08-24T04:31:16.162" v="1219"/>
          <ac:spMkLst>
            <pc:docMk/>
            <pc:sldMk cId="1477188658" sldId="428"/>
            <ac:spMk id="2" creationId="{F1D77D36-AF61-47E4-9923-48FC506A91D0}"/>
          </ac:spMkLst>
        </pc:spChg>
      </pc:sldChg>
      <pc:sldChg chg="modSp new mod ord">
        <pc:chgData name="Анастасия Коробецкая" userId="9fe37188-348c-49f0-8008-a466955ee907" providerId="ADAL" clId="{5A40C25D-948E-4A86-A8DC-6DB4F4C4E017}" dt="2021-08-24T04:35:49.039" v="1249"/>
        <pc:sldMkLst>
          <pc:docMk/>
          <pc:sldMk cId="917785671" sldId="429"/>
        </pc:sldMkLst>
        <pc:spChg chg="mod">
          <ac:chgData name="Анастасия Коробецкая" userId="9fe37188-348c-49f0-8008-a466955ee907" providerId="ADAL" clId="{5A40C25D-948E-4A86-A8DC-6DB4F4C4E017}" dt="2021-08-24T04:35:36.847" v="1245" actId="20577"/>
          <ac:spMkLst>
            <pc:docMk/>
            <pc:sldMk cId="917785671" sldId="429"/>
            <ac:spMk id="2" creationId="{A623B1FF-864D-46E8-B87D-BACFD75423E3}"/>
          </ac:spMkLst>
        </pc:spChg>
      </pc:sldChg>
      <pc:sldChg chg="add del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1613594419" sldId="430"/>
        </pc:sldMkLst>
      </pc:sldChg>
      <pc:sldChg chg="add del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1756864192" sldId="431"/>
        </pc:sldMkLst>
      </pc:sldChg>
      <pc:sldChg chg="add">
        <pc:chgData name="Анастасия Коробецкая" userId="9fe37188-348c-49f0-8008-a466955ee907" providerId="ADAL" clId="{5A40C25D-948E-4A86-A8DC-6DB4F4C4E017}" dt="2021-08-24T04:34:12.676" v="1231"/>
        <pc:sldMkLst>
          <pc:docMk/>
          <pc:sldMk cId="1107306501" sldId="432"/>
        </pc:sldMkLst>
      </pc:sldChg>
      <pc:sldChg chg="modSp new mod">
        <pc:chgData name="Анастасия Коробецкая" userId="9fe37188-348c-49f0-8008-a466955ee907" providerId="ADAL" clId="{5A40C25D-948E-4A86-A8DC-6DB4F4C4E017}" dt="2021-08-24T04:38:25.707" v="1273" actId="20577"/>
        <pc:sldMkLst>
          <pc:docMk/>
          <pc:sldMk cId="3824944284" sldId="433"/>
        </pc:sldMkLst>
        <pc:spChg chg="mod">
          <ac:chgData name="Анастасия Коробецкая" userId="9fe37188-348c-49f0-8008-a466955ee907" providerId="ADAL" clId="{5A40C25D-948E-4A86-A8DC-6DB4F4C4E017}" dt="2021-08-24T04:38:25.707" v="1273" actId="20577"/>
          <ac:spMkLst>
            <pc:docMk/>
            <pc:sldMk cId="3824944284" sldId="433"/>
            <ac:spMk id="2" creationId="{A7426DF1-076C-4DA8-8E87-AED202BE1A4C}"/>
          </ac:spMkLst>
        </pc:spChg>
      </pc:sldChg>
      <pc:sldChg chg="modSp new mod ord">
        <pc:chgData name="Анастасия Коробецкая" userId="9fe37188-348c-49f0-8008-a466955ee907" providerId="ADAL" clId="{5A40C25D-948E-4A86-A8DC-6DB4F4C4E017}" dt="2021-08-24T04:45:12.384" v="1283"/>
        <pc:sldMkLst>
          <pc:docMk/>
          <pc:sldMk cId="1130115144" sldId="434"/>
        </pc:sldMkLst>
        <pc:spChg chg="mod">
          <ac:chgData name="Анастасия Коробецкая" userId="9fe37188-348c-49f0-8008-a466955ee907" providerId="ADAL" clId="{5A40C25D-948E-4A86-A8DC-6DB4F4C4E017}" dt="2021-08-24T04:41:02.426" v="1279" actId="20577"/>
          <ac:spMkLst>
            <pc:docMk/>
            <pc:sldMk cId="1130115144" sldId="434"/>
            <ac:spMk id="2" creationId="{F4B4C3E5-ACE4-4A9E-A0F1-7238B93680D4}"/>
          </ac:spMkLst>
        </pc:spChg>
      </pc:sldChg>
    </pc:docChg>
  </pc:docChgLst>
  <pc:docChgLst>
    <pc:chgData name="Анастасия Коробецкая" userId="9fe37188-348c-49f0-8008-a466955ee907" providerId="ADAL" clId="{A33C6B7A-41EA-4698-B785-498AF5ED443B}"/>
    <pc:docChg chg="undo custSel addSld delSld modSld sldOrd modMainMaster addSection modSection">
      <pc:chgData name="Анастасия Коробецкая" userId="9fe37188-348c-49f0-8008-a466955ee907" providerId="ADAL" clId="{A33C6B7A-41EA-4698-B785-498AF5ED443B}" dt="2021-08-23T17:07:15.969" v="3097" actId="20577"/>
      <pc:docMkLst>
        <pc:docMk/>
      </pc:docMkLst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2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2:54.010" v="2589" actId="14100"/>
        <pc:sldMkLst>
          <pc:docMk/>
          <pc:sldMk cId="0" sldId="259"/>
        </pc:sldMkLst>
        <pc:spChg chg="mod">
          <ac:chgData name="Анастасия Коробецкая" userId="9fe37188-348c-49f0-8008-a466955ee907" providerId="ADAL" clId="{A33C6B7A-41EA-4698-B785-498AF5ED443B}" dt="2021-08-23T15:22:54.010" v="2589" actId="14100"/>
          <ac:spMkLst>
            <pc:docMk/>
            <pc:sldMk cId="0" sldId="259"/>
            <ac:spMk id="3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3:38.309" v="7"/>
        <pc:sldMkLst>
          <pc:docMk/>
          <pc:sldMk cId="0" sldId="263"/>
        </pc:sldMkLst>
      </pc:sldChg>
      <pc:sldChg chg="modSp add mod">
        <pc:chgData name="Анастасия Коробецкая" userId="9fe37188-348c-49f0-8008-a466955ee907" providerId="ADAL" clId="{A33C6B7A-41EA-4698-B785-498AF5ED443B}" dt="2021-08-23T16:51:23.101" v="2655" actId="14100"/>
        <pc:sldMkLst>
          <pc:docMk/>
          <pc:sldMk cId="0" sldId="269"/>
        </pc:sldMkLst>
        <pc:spChg chg="mod">
          <ac:chgData name="Анастасия Коробецкая" userId="9fe37188-348c-49f0-8008-a466955ee907" providerId="ADAL" clId="{A33C6B7A-41EA-4698-B785-498AF5ED443B}" dt="2021-07-26T05:03:06.425" v="78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5.117" v="2652" actId="14100"/>
          <ac:spMkLst>
            <pc:docMk/>
            <pc:sldMk cId="0" sldId="269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23.101" v="2655" actId="14100"/>
          <ac:spMkLst>
            <pc:docMk/>
            <pc:sldMk cId="0" sldId="269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6:51:19.581" v="2654" actId="14100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27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4"/>
        </pc:sldMkLst>
      </pc:sldChg>
      <pc:sldChg chg="modSp add mod">
        <pc:chgData name="Анастасия Коробецкая" userId="9fe37188-348c-49f0-8008-a466955ee907" providerId="ADAL" clId="{A33C6B7A-41EA-4698-B785-498AF5ED443B}" dt="2021-07-26T04:55:24.131" v="18" actId="27636"/>
        <pc:sldMkLst>
          <pc:docMk/>
          <pc:sldMk cId="0" sldId="276"/>
        </pc:sldMkLst>
        <pc:spChg chg="mod">
          <ac:chgData name="Анастасия Коробецкая" userId="9fe37188-348c-49f0-8008-a466955ee907" providerId="ADAL" clId="{A33C6B7A-41EA-4698-B785-498AF5ED443B}" dt="2021-07-26T04:55:24.131" v="18" actId="27636"/>
          <ac:spMkLst>
            <pc:docMk/>
            <pc:sldMk cId="0" sldId="27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277"/>
        </pc:sldMkLst>
      </pc:sldChg>
      <pc:sldChg chg="delSp modSp add mod">
        <pc:chgData name="Анастасия Коробецкая" userId="9fe37188-348c-49f0-8008-a466955ee907" providerId="ADAL" clId="{A33C6B7A-41EA-4698-B785-498AF5ED443B}" dt="2021-08-23T15:23:19.097" v="2593" actId="14100"/>
        <pc:sldMkLst>
          <pc:docMk/>
          <pc:sldMk cId="0" sldId="278"/>
        </pc:sldMkLst>
        <pc:spChg chg="mod">
          <ac:chgData name="Анастасия Коробецкая" userId="9fe37188-348c-49f0-8008-a466955ee907" providerId="ADAL" clId="{A33C6B7A-41EA-4698-B785-498AF5ED443B}" dt="2021-08-23T15:23:15.704" v="2592" actId="14100"/>
          <ac:spMkLst>
            <pc:docMk/>
            <pc:sldMk cId="0" sldId="278"/>
            <ac:spMk id="3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3:19.097" v="2593" actId="14100"/>
          <ac:spMkLst>
            <pc:docMk/>
            <pc:sldMk cId="0" sldId="278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10.089" v="2591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8-23T15:23:09.120" v="2590" actId="478"/>
          <ac:spMkLst>
            <pc:docMk/>
            <pc:sldMk cId="0" sldId="278"/>
            <ac:spMk id="8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5:27:14.184" v="2648" actId="1076"/>
        <pc:sldMkLst>
          <pc:docMk/>
          <pc:sldMk cId="0" sldId="283"/>
        </pc:sldMkLst>
        <pc:spChg chg="mod">
          <ac:chgData name="Анастасия Коробецкая" userId="9fe37188-348c-49f0-8008-a466955ee907" providerId="ADAL" clId="{A33C6B7A-41EA-4698-B785-498AF5ED443B}" dt="2021-08-23T15:27:14.184" v="2648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0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1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10.736" v="2647" actId="1076"/>
          <ac:spMkLst>
            <pc:docMk/>
            <pc:sldMk cId="0" sldId="283"/>
            <ac:spMk id="12" creationId="{00000000-0000-0000-0000-000000000000}"/>
          </ac:spMkLst>
        </pc:spChg>
      </pc:sldChg>
      <pc:sldChg chg="addSp delSp modSp mod modClrScheme chgLayout">
        <pc:chgData name="Анастасия Коробецкая" userId="9fe37188-348c-49f0-8008-a466955ee907" providerId="ADAL" clId="{A33C6B7A-41EA-4698-B785-498AF5ED443B}" dt="2021-08-23T13:32:29.665" v="2385" actId="14100"/>
        <pc:sldMkLst>
          <pc:docMk/>
          <pc:sldMk cId="4125632050" sldId="297"/>
        </pc:sldMkLst>
        <pc:spChg chg="mod ord">
          <ac:chgData name="Анастасия Коробецкая" userId="9fe37188-348c-49f0-8008-a466955ee907" providerId="ADAL" clId="{A33C6B7A-41EA-4698-B785-498AF5ED443B}" dt="2021-08-23T13:32:10.474" v="2384" actId="20577"/>
          <ac:spMkLst>
            <pc:docMk/>
            <pc:sldMk cId="4125632050" sldId="297"/>
            <ac:spMk id="2" creationId="{B78BE859-1DEC-48CC-8071-D41CE5C204CE}"/>
          </ac:spMkLst>
        </pc:spChg>
        <pc:spChg chg="del">
          <ac:chgData name="Анастасия Коробецкая" userId="9fe37188-348c-49f0-8008-a466955ee907" providerId="ADAL" clId="{A33C6B7A-41EA-4698-B785-498AF5ED443B}" dt="2021-08-16T13:24:04.595" v="1459" actId="700"/>
          <ac:spMkLst>
            <pc:docMk/>
            <pc:sldMk cId="4125632050" sldId="297"/>
            <ac:spMk id="3" creationId="{EBC69AEA-3F08-45A5-939B-C484DEB02F0E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33.896" v="1883" actId="20577"/>
          <ac:spMkLst>
            <pc:docMk/>
            <pc:sldMk cId="4125632050" sldId="297"/>
            <ac:spMk id="7" creationId="{EEEF357B-61C1-4085-B859-B0DB7C70FE4B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4:18.466" v="1942" actId="1076"/>
          <ac:spMkLst>
            <pc:docMk/>
            <pc:sldMk cId="4125632050" sldId="297"/>
            <ac:spMk id="8" creationId="{FB22138E-05F1-40A8-B72C-A00DE6D9A79A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" creationId="{8676A913-6C2A-4518-A936-3D3D128D8725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2:29.665" v="2385" actId="14100"/>
          <ac:spMkLst>
            <pc:docMk/>
            <pc:sldMk cId="4125632050" sldId="297"/>
            <ac:spMk id="10" creationId="{5EEBA47C-2AE6-4020-A115-7759CE0A73B2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9:50.140" v="1792" actId="1076"/>
          <ac:spMkLst>
            <pc:docMk/>
            <pc:sldMk cId="4125632050" sldId="297"/>
            <ac:spMk id="11" creationId="{62778C2E-A0F6-4891-87E2-113E16A07986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55.763" v="1959" actId="1076"/>
          <ac:spMkLst>
            <pc:docMk/>
            <pc:sldMk cId="4125632050" sldId="297"/>
            <ac:spMk id="12" creationId="{8DD4A2D8-956A-4E49-B5AD-7E7FB6CBB135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1:12.195" v="1655" actId="478"/>
          <ac:spMkLst>
            <pc:docMk/>
            <pc:sldMk cId="4125632050" sldId="297"/>
            <ac:spMk id="13" creationId="{E47B7AD5-44BE-4676-A196-A7734D243C74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6.570" v="2377" actId="14100"/>
          <ac:spMkLst>
            <pc:docMk/>
            <pc:sldMk cId="4125632050" sldId="297"/>
            <ac:spMk id="21" creationId="{B6D20DC3-B218-41A3-9218-CD2E5A907CD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3:31:33.034" v="2376" actId="14100"/>
          <ac:spMkLst>
            <pc:docMk/>
            <pc:sldMk cId="4125632050" sldId="297"/>
            <ac:spMk id="22" creationId="{BA5AD8E2-FCA4-43BD-9E6E-EC82CE5793D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4:31.667" v="1944" actId="478"/>
          <ac:spMkLst>
            <pc:docMk/>
            <pc:sldMk cId="4125632050" sldId="297"/>
            <ac:spMk id="23" creationId="{20F59F8A-1488-43D5-AA03-88D98EA1C413}"/>
          </ac:spMkLst>
        </pc:spChg>
        <pc:spChg chg="add mod">
          <ac:chgData name="Анастасия Коробецкая" userId="9fe37188-348c-49f0-8008-a466955ee907" providerId="ADAL" clId="{A33C6B7A-41EA-4698-B785-498AF5ED443B}" dt="2021-08-16T13:36:22.721" v="1615" actId="20577"/>
          <ac:spMkLst>
            <pc:docMk/>
            <pc:sldMk cId="4125632050" sldId="297"/>
            <ac:spMk id="24" creationId="{05128F78-62C4-490E-9891-02EFBECA738C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18.915" v="1640" actId="478"/>
          <ac:spMkLst>
            <pc:docMk/>
            <pc:sldMk cId="4125632050" sldId="297"/>
            <ac:spMk id="27" creationId="{C205FC87-0CA0-4397-8784-C79A96F6D8C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38:48.235" v="1644" actId="478"/>
          <ac:spMkLst>
            <pc:docMk/>
            <pc:sldMk cId="4125632050" sldId="297"/>
            <ac:spMk id="28" creationId="{C06D3614-9844-4D76-B645-9EAC59B220E1}"/>
          </ac:spMkLst>
        </pc:spChg>
        <pc:spChg chg="add mod">
          <ac:chgData name="Анастасия Коробецкая" userId="9fe37188-348c-49f0-8008-a466955ee907" providerId="ADAL" clId="{A33C6B7A-41EA-4698-B785-498AF5ED443B}" dt="2021-08-16T13:41:25.825" v="1658" actId="1076"/>
          <ac:spMkLst>
            <pc:docMk/>
            <pc:sldMk cId="4125632050" sldId="297"/>
            <ac:spMk id="31" creationId="{1ADD0DA1-3F85-4676-81CB-A52E2F572C8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47:29.086" v="1775" actId="478"/>
          <ac:spMkLst>
            <pc:docMk/>
            <pc:sldMk cId="4125632050" sldId="297"/>
            <ac:spMk id="53" creationId="{C2E4134E-1196-44DF-9E57-0E9B0017A10A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38.154" v="2378" actId="14100"/>
          <ac:spMkLst>
            <pc:docMk/>
            <pc:sldMk cId="4125632050" sldId="297"/>
            <ac:spMk id="57" creationId="{66502DC9-FA85-43FA-8963-E724CBD41168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1:22.342" v="2374" actId="207"/>
          <ac:spMkLst>
            <pc:docMk/>
            <pc:sldMk cId="4125632050" sldId="297"/>
            <ac:spMk id="58" creationId="{A49D5FC2-C543-4C5F-863F-124F26F0BD43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3:51:42.070" v="1857" actId="478"/>
          <ac:spMkLst>
            <pc:docMk/>
            <pc:sldMk cId="4125632050" sldId="297"/>
            <ac:spMk id="59" creationId="{B5567088-290C-45DD-9D73-440B58E5E36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7:02.729" v="1892" actId="207"/>
          <ac:spMkLst>
            <pc:docMk/>
            <pc:sldMk cId="4125632050" sldId="297"/>
            <ac:spMk id="60" creationId="{EF8D4733-884F-47E4-A874-43C7865FB6D6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5:01.268" v="1876" actId="20577"/>
          <ac:spMkLst>
            <pc:docMk/>
            <pc:sldMk cId="4125632050" sldId="297"/>
            <ac:spMk id="61" creationId="{3C34EECB-76E2-4800-AF9C-2F11FE56DF05}"/>
          </ac:spMkLst>
        </pc:spChg>
        <pc:spChg chg="add mod">
          <ac:chgData name="Анастасия Коробецкая" userId="9fe37188-348c-49f0-8008-a466955ee907" providerId="ADAL" clId="{A33C6B7A-41EA-4698-B785-498AF5ED443B}" dt="2021-08-16T13:56:06.057" v="1889" actId="1076"/>
          <ac:spMkLst>
            <pc:docMk/>
            <pc:sldMk cId="4125632050" sldId="297"/>
            <ac:spMk id="64" creationId="{A4E89A2F-A5FC-4E96-9E96-2990651A9F04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2:11.084" v="1938" actId="20577"/>
          <ac:spMkLst>
            <pc:docMk/>
            <pc:sldMk cId="4125632050" sldId="297"/>
            <ac:spMk id="78" creationId="{15435AF4-55DC-40FF-807C-77A232B4FBE7}"/>
          </ac:spMkLst>
        </pc:spChg>
        <pc:spChg chg="add mod">
          <ac:chgData name="Анастасия Коробецкая" userId="9fe37188-348c-49f0-8008-a466955ee907" providerId="ADAL" clId="{A33C6B7A-41EA-4698-B785-498AF5ED443B}" dt="2021-08-16T14:05:26.298" v="1952" actId="14100"/>
          <ac:spMkLst>
            <pc:docMk/>
            <pc:sldMk cId="4125632050" sldId="297"/>
            <ac:spMk id="94" creationId="{07BD589B-14A6-4864-820D-B7FE71659BE1}"/>
          </ac:spMkLst>
        </pc:spChg>
        <pc:cxnChg chg="add mod">
          <ac:chgData name="Анастасия Коробецкая" userId="9fe37188-348c-49f0-8008-a466955ee907" providerId="ADAL" clId="{A33C6B7A-41EA-4698-B785-498AF5ED443B}" dt="2021-08-16T13:49:50.587" v="1793" actId="14100"/>
          <ac:cxnSpMkLst>
            <pc:docMk/>
            <pc:sldMk cId="4125632050" sldId="297"/>
            <ac:cxnSpMk id="5" creationId="{C3019DFB-8BA1-4A47-9427-AD4169583A35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15" creationId="{A76C3930-2B67-4A80-8D85-9A167603E3AD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57.738" v="1960" actId="1076"/>
          <ac:cxnSpMkLst>
            <pc:docMk/>
            <pc:sldMk cId="4125632050" sldId="297"/>
            <ac:cxnSpMk id="16" creationId="{C6888937-244F-42FC-B180-4DEE22306C51}"/>
          </ac:cxnSpMkLst>
        </pc:cxnChg>
        <pc:cxnChg chg="add del mod">
          <ac:chgData name="Анастасия Коробецкая" userId="9fe37188-348c-49f0-8008-a466955ee907" providerId="ADAL" clId="{A33C6B7A-41EA-4698-B785-498AF5ED443B}" dt="2021-08-16T13:41:13.035" v="1656" actId="478"/>
          <ac:cxnSpMkLst>
            <pc:docMk/>
            <pc:sldMk cId="4125632050" sldId="297"/>
            <ac:cxnSpMk id="19" creationId="{78EE7BD2-BAE4-4B66-B800-B6DC3C0CF176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25" creationId="{BB40606C-6396-485C-BEBA-758E134FB0C7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30" creationId="{38E8138B-7878-4BCB-AC25-B382407E9522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32" creationId="{8B19D204-3446-4954-A0FD-BFEAE5B51FF4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46" creationId="{CFCECA27-E8DF-4FB1-91AB-4C1A5DFA7143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1:27.637" v="1920" actId="208"/>
          <ac:cxnSpMkLst>
            <pc:docMk/>
            <pc:sldMk cId="4125632050" sldId="297"/>
            <ac:cxnSpMk id="62" creationId="{67F53185-639A-480C-8E31-E14C034E3E7F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6:08.899" v="1963" actId="14100"/>
          <ac:cxnSpMkLst>
            <pc:docMk/>
            <pc:sldMk cId="4125632050" sldId="297"/>
            <ac:cxnSpMk id="66" creationId="{C3237DAF-7641-408D-8D08-162DA1405AE0}"/>
          </ac:cxnSpMkLst>
        </pc:cxnChg>
        <pc:cxnChg chg="add mod ord">
          <ac:chgData name="Анастасия Коробецкая" userId="9fe37188-348c-49f0-8008-a466955ee907" providerId="ADAL" clId="{A33C6B7A-41EA-4698-B785-498AF5ED443B}" dt="2021-08-16T14:05:38.288" v="1954" actId="167"/>
          <ac:cxnSpMkLst>
            <pc:docMk/>
            <pc:sldMk cId="4125632050" sldId="297"/>
            <ac:cxnSpMk id="68" creationId="{75C8A685-4F47-4640-818B-6DB2BEA3B27D}"/>
          </ac:cxnSpMkLst>
        </pc:cxnChg>
        <pc:cxnChg chg="add mod">
          <ac:chgData name="Анастасия Коробецкая" userId="9fe37188-348c-49f0-8008-a466955ee907" providerId="ADAL" clId="{A33C6B7A-41EA-4698-B785-498AF5ED443B}" dt="2021-08-16T14:05:26.298" v="1952" actId="14100"/>
          <ac:cxnSpMkLst>
            <pc:docMk/>
            <pc:sldMk cId="4125632050" sldId="297"/>
            <ac:cxnSpMk id="76" creationId="{EE691FF7-D5C3-41FA-9786-FB860C840374}"/>
          </ac:cxnSpMkLst>
        </pc:cxnChg>
      </pc:sldChg>
      <pc:sldChg chg="modSp mod">
        <pc:chgData name="Анастасия Коробецкая" userId="9fe37188-348c-49f0-8008-a466955ee907" providerId="ADAL" clId="{A33C6B7A-41EA-4698-B785-498AF5ED443B}" dt="2021-08-16T13:23:48.911" v="1458" actId="948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A33C6B7A-41EA-4698-B785-498AF5ED443B}" dt="2021-08-16T13:23:48.911" v="1458" actId="948"/>
          <ac:spMkLst>
            <pc:docMk/>
            <pc:sldMk cId="263529848" sldId="298"/>
            <ac:spMk id="3" creationId="{2D262473-82CE-4719-B00B-CECF27A3C58B}"/>
          </ac:spMkLst>
        </pc:spChg>
      </pc:sldChg>
      <pc:sldChg chg="new del ord">
        <pc:chgData name="Анастасия Коробецкая" userId="9fe37188-348c-49f0-8008-a466955ee907" providerId="ADAL" clId="{A33C6B7A-41EA-4698-B785-498AF5ED443B}" dt="2021-07-26T05:00:03.939" v="50" actId="2696"/>
        <pc:sldMkLst>
          <pc:docMk/>
          <pc:sldMk cId="3862604553" sldId="299"/>
        </pc:sldMkLst>
      </pc:sldChg>
      <pc:sldChg chg="add del">
        <pc:chgData name="Анастасия Коробецкая" userId="9fe37188-348c-49f0-8008-a466955ee907" providerId="ADAL" clId="{A33C6B7A-41EA-4698-B785-498AF5ED443B}" dt="2021-07-26T04:52:01.713" v="12" actId="47"/>
        <pc:sldMkLst>
          <pc:docMk/>
          <pc:sldMk cId="0" sldId="316"/>
        </pc:sldMkLst>
      </pc:sldChg>
      <pc:sldChg chg="add del">
        <pc:chgData name="Анастасия Коробецкая" userId="9fe37188-348c-49f0-8008-a466955ee907" providerId="ADAL" clId="{A33C6B7A-41EA-4698-B785-498AF5ED443B}" dt="2021-07-26T04:52:02.643" v="13" actId="47"/>
        <pc:sldMkLst>
          <pc:docMk/>
          <pc:sldMk cId="0" sldId="318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19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2:03.722" v="14" actId="47"/>
        <pc:sldMkLst>
          <pc:docMk/>
          <pc:sldMk cId="0" sldId="320"/>
        </pc:sldMkLst>
        <pc:spChg chg="mod">
          <ac:chgData name="Анастасия Коробецкая" userId="9fe37188-348c-49f0-8008-a466955ee907" providerId="ADAL" clId="{A33C6B7A-41EA-4698-B785-498AF5ED443B}" dt="2021-07-26T04:51:47.633" v="9" actId="27636"/>
          <ac:spMkLst>
            <pc:docMk/>
            <pc:sldMk cId="0" sldId="320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2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3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24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6"/>
        </pc:sldMkLst>
      </pc:sldChg>
      <pc:sldChg chg="add del">
        <pc:chgData name="Анастасия Коробецкая" userId="9fe37188-348c-49f0-8008-a466955ee907" providerId="ADAL" clId="{A33C6B7A-41EA-4698-B785-498AF5ED443B}" dt="2021-07-26T04:52:05.855" v="15" actId="47"/>
        <pc:sldMkLst>
          <pc:docMk/>
          <pc:sldMk cId="0" sldId="327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29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0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1"/>
        </pc:sldMkLst>
      </pc:sldChg>
      <pc:sldChg chg="add">
        <pc:chgData name="Анастасия Коробецкая" userId="9fe37188-348c-49f0-8008-a466955ee907" providerId="ADAL" clId="{A33C6B7A-41EA-4698-B785-498AF5ED443B}" dt="2021-07-26T04:51:47.528" v="8"/>
        <pc:sldMkLst>
          <pc:docMk/>
          <pc:sldMk cId="0" sldId="332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5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36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7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39"/>
        </pc:sldMkLst>
      </pc:sldChg>
      <pc:sldChg chg="add del">
        <pc:chgData name="Анастасия Коробецкая" userId="9fe37188-348c-49f0-8008-a466955ee907" providerId="ADAL" clId="{A33C6B7A-41EA-4698-B785-498AF5ED443B}" dt="2021-07-26T04:55:51.320" v="20" actId="47"/>
        <pc:sldMkLst>
          <pc:docMk/>
          <pc:sldMk cId="0" sldId="34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47"/>
        </pc:sldMkLst>
      </pc:sldChg>
      <pc:sldChg chg="add del">
        <pc:chgData name="Анастасия Коробецкая" userId="9fe37188-348c-49f0-8008-a466955ee907" providerId="ADAL" clId="{A33C6B7A-41EA-4698-B785-498AF5ED443B}" dt="2021-07-26T04:56:25.457" v="22" actId="47"/>
        <pc:sldMkLst>
          <pc:docMk/>
          <pc:sldMk cId="0" sldId="351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4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5"/>
        </pc:sldMkLst>
      </pc:sldChg>
      <pc:sldChg chg="modSp add del mod">
        <pc:chgData name="Анастасия Коробецкая" userId="9fe37188-348c-49f0-8008-a466955ee907" providerId="ADAL" clId="{A33C6B7A-41EA-4698-B785-498AF5ED443B}" dt="2021-07-26T04:56:15.186" v="21" actId="47"/>
        <pc:sldMkLst>
          <pc:docMk/>
          <pc:sldMk cId="0" sldId="356"/>
        </pc:sldMkLst>
        <pc:spChg chg="mod">
          <ac:chgData name="Анастасия Коробецкая" userId="9fe37188-348c-49f0-8008-a466955ee907" providerId="ADAL" clId="{A33C6B7A-41EA-4698-B785-498AF5ED443B}" dt="2021-07-26T04:55:24.127" v="17" actId="27636"/>
          <ac:spMkLst>
            <pc:docMk/>
            <pc:sldMk cId="0" sldId="356"/>
            <ac:spMk id="2" creationId="{00000000-0000-0000-0000-000000000000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7"/>
        </pc:sldMkLst>
      </pc:sldChg>
      <pc:sldChg chg="add">
        <pc:chgData name="Анастасия Коробецкая" userId="9fe37188-348c-49f0-8008-a466955ee907" providerId="ADAL" clId="{A33C6B7A-41EA-4698-B785-498AF5ED443B}" dt="2021-07-26T04:55:24.056" v="16"/>
        <pc:sldMkLst>
          <pc:docMk/>
          <pc:sldMk cId="0" sldId="358"/>
        </pc:sldMkLst>
      </pc:sldChg>
      <pc:sldChg chg="modSp add mod">
        <pc:chgData name="Анастасия Коробецкая" userId="9fe37188-348c-49f0-8008-a466955ee907" providerId="ADAL" clId="{A33C6B7A-41EA-4698-B785-498AF5ED443B}" dt="2021-08-23T15:26:44.314" v="2646" actId="113"/>
        <pc:sldMkLst>
          <pc:docMk/>
          <pc:sldMk cId="0" sldId="368"/>
        </pc:sldMkLst>
        <pc:spChg chg="mod">
          <ac:chgData name="Анастасия Коробецкая" userId="9fe37188-348c-49f0-8008-a466955ee907" providerId="ADAL" clId="{A33C6B7A-41EA-4698-B785-498AF5ED443B}" dt="2021-08-23T15:26:44.314" v="2646" actId="113"/>
          <ac:spMkLst>
            <pc:docMk/>
            <pc:sldMk cId="0" sldId="368"/>
            <ac:spMk id="4" creationId="{00000000-0000-0000-0000-000000000000}"/>
          </ac:spMkLst>
        </pc:spChg>
      </pc:sldChg>
      <pc:sldChg chg="addSp delSp modSp add mod ord">
        <pc:chgData name="Анастасия Коробецкая" userId="9fe37188-348c-49f0-8008-a466955ee907" providerId="ADAL" clId="{A33C6B7A-41EA-4698-B785-498AF5ED443B}" dt="2021-07-27T05:17:00.999" v="360" actId="179"/>
        <pc:sldMkLst>
          <pc:docMk/>
          <pc:sldMk cId="0" sldId="369"/>
        </pc:sldMkLst>
        <pc:spChg chg="mod">
          <ac:chgData name="Анастасия Коробецкая" userId="9fe37188-348c-49f0-8008-a466955ee907" providerId="ADAL" clId="{A33C6B7A-41EA-4698-B785-498AF5ED443B}" dt="2021-07-27T05:15:54.670" v="188" actId="20577"/>
          <ac:spMkLst>
            <pc:docMk/>
            <pc:sldMk cId="0" sldId="369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A33C6B7A-41EA-4698-B785-498AF5ED443B}" dt="2021-07-27T05:15:59.753" v="190" actId="478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Анастасия Коробецкая" userId="9fe37188-348c-49f0-8008-a466955ee907" providerId="ADAL" clId="{A33C6B7A-41EA-4698-B785-498AF5ED443B}" dt="2021-07-27T05:15:58.907" v="189" actId="478"/>
          <ac:spMkLst>
            <pc:docMk/>
            <pc:sldMk cId="0" sldId="369"/>
            <ac:spMk id="5" creationId="{00000000-0000-0000-0000-000000000000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7:00.999" v="360" actId="179"/>
          <ac:spMkLst>
            <pc:docMk/>
            <pc:sldMk cId="0" sldId="369"/>
            <ac:spMk id="6" creationId="{954C7983-C9F8-4090-BC3F-B49F86D57327}"/>
          </ac:spMkLst>
        </pc:spChg>
        <pc:spChg chg="add mod">
          <ac:chgData name="Анастасия Коробецкая" userId="9fe37188-348c-49f0-8008-a466955ee907" providerId="ADAL" clId="{A33C6B7A-41EA-4698-B785-498AF5ED443B}" dt="2021-07-27T05:16:03.581" v="191" actId="1076"/>
          <ac:spMkLst>
            <pc:docMk/>
            <pc:sldMk cId="0" sldId="369"/>
            <ac:spMk id="7" creationId="{F506A7D4-BFB7-4D10-A5D9-A512951ADD6C}"/>
          </ac:spMkLst>
        </pc:spChg>
      </pc:sldChg>
      <pc:sldChg chg="add">
        <pc:chgData name="Анастасия Коробецкая" userId="9fe37188-348c-49f0-8008-a466955ee907" providerId="ADAL" clId="{A33C6B7A-41EA-4698-B785-498AF5ED443B}" dt="2021-07-26T04:42:57.839" v="5"/>
        <pc:sldMkLst>
          <pc:docMk/>
          <pc:sldMk cId="0" sldId="370"/>
        </pc:sldMkLst>
      </pc:sldChg>
      <pc:sldChg chg="addSp modSp add mod">
        <pc:chgData name="Анастасия Коробецкая" userId="9fe37188-348c-49f0-8008-a466955ee907" providerId="ADAL" clId="{A33C6B7A-41EA-4698-B785-498AF5ED443B}" dt="2021-08-23T15:25:03.930" v="2621" actId="113"/>
        <pc:sldMkLst>
          <pc:docMk/>
          <pc:sldMk cId="0" sldId="371"/>
        </pc:sldMkLst>
        <pc:spChg chg="add mod">
          <ac:chgData name="Анастасия Коробецкая" userId="9fe37188-348c-49f0-8008-a466955ee907" providerId="ADAL" clId="{A33C6B7A-41EA-4698-B785-498AF5ED443B}" dt="2021-08-23T15:25:02.551" v="2620" actId="113"/>
          <ac:spMkLst>
            <pc:docMk/>
            <pc:sldMk cId="0" sldId="371"/>
            <ac:spMk id="4" creationId="{16976E6C-440A-4E5B-BD8E-F0AED950FD54}"/>
          </ac:spMkLst>
        </pc:spChg>
        <pc:spChg chg="add mod">
          <ac:chgData name="Анастасия Коробецкая" userId="9fe37188-348c-49f0-8008-a466955ee907" providerId="ADAL" clId="{A33C6B7A-41EA-4698-B785-498AF5ED443B}" dt="2021-08-23T15:25:03.930" v="2621" actId="113"/>
          <ac:spMkLst>
            <pc:docMk/>
            <pc:sldMk cId="0" sldId="371"/>
            <ac:spMk id="40" creationId="{6A7A178B-6B81-4991-8203-9817A7D50CF4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8-23T17:04:10.303" v="3055" actId="20577"/>
        <pc:sldMkLst>
          <pc:docMk/>
          <pc:sldMk cId="0" sldId="383"/>
        </pc:sldMkLst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4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5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5:27:26.835" v="2649" actId="14100"/>
          <ac:spMkLst>
            <pc:docMk/>
            <pc:sldMk cId="0" sldId="383"/>
            <ac:spMk id="7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10.303" v="3055" actId="20577"/>
          <ac:spMkLst>
            <pc:docMk/>
            <pc:sldMk cId="0" sldId="383"/>
            <ac:spMk id="8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3:57.960" v="3050" actId="403"/>
          <ac:spMkLst>
            <pc:docMk/>
            <pc:sldMk cId="0" sldId="383"/>
            <ac:spMk id="9" creationId="{00000000-0000-0000-0000-000000000000}"/>
          </ac:spMkLst>
        </pc:spChg>
        <pc:spChg chg="mod">
          <ac:chgData name="Анастасия Коробецкая" userId="9fe37188-348c-49f0-8008-a466955ee907" providerId="ADAL" clId="{A33C6B7A-41EA-4698-B785-498AF5ED443B}" dt="2021-08-23T17:04:02.766" v="3052" actId="14100"/>
          <ac:spMkLst>
            <pc:docMk/>
            <pc:sldMk cId="0" sldId="383"/>
            <ac:spMk id="10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A33C6B7A-41EA-4698-B785-498AF5ED443B}" dt="2021-07-26T04:55:24.136" v="19" actId="27636"/>
        <pc:sldMkLst>
          <pc:docMk/>
          <pc:sldMk cId="0" sldId="392"/>
        </pc:sldMkLst>
        <pc:spChg chg="mod">
          <ac:chgData name="Анастасия Коробецкая" userId="9fe37188-348c-49f0-8008-a466955ee907" providerId="ADAL" clId="{A33C6B7A-41EA-4698-B785-498AF5ED443B}" dt="2021-07-26T04:55:24.136" v="19" actId="27636"/>
          <ac:spMkLst>
            <pc:docMk/>
            <pc:sldMk cId="0" sldId="392"/>
            <ac:spMk id="2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7-26T04:59:13.060" v="33" actId="20577"/>
        <pc:sldMkLst>
          <pc:docMk/>
          <pc:sldMk cId="3705910464" sldId="393"/>
        </pc:sldMkLst>
        <pc:spChg chg="mod">
          <ac:chgData name="Анастасия Коробецкая" userId="9fe37188-348c-49f0-8008-a466955ee907" providerId="ADAL" clId="{A33C6B7A-41EA-4698-B785-498AF5ED443B}" dt="2021-07-26T04:59:13.060" v="33" actId="20577"/>
          <ac:spMkLst>
            <pc:docMk/>
            <pc:sldMk cId="3705910464" sldId="393"/>
            <ac:spMk id="2" creationId="{19A08382-7612-43C9-A437-1ABD7D4B50E2}"/>
          </ac:spMkLst>
        </pc:spChg>
      </pc:sldChg>
      <pc:sldChg chg="modSp new del mod">
        <pc:chgData name="Анастасия Коробецкая" userId="9fe37188-348c-49f0-8008-a466955ee907" providerId="ADAL" clId="{A33C6B7A-41EA-4698-B785-498AF5ED443B}" dt="2021-08-16T14:04:04.091" v="1939" actId="47"/>
        <pc:sldMkLst>
          <pc:docMk/>
          <pc:sldMk cId="3558422700" sldId="394"/>
        </pc:sldMkLst>
        <pc:spChg chg="mod">
          <ac:chgData name="Анастасия Коробецкая" userId="9fe37188-348c-49f0-8008-a466955ee907" providerId="ADAL" clId="{A33C6B7A-41EA-4698-B785-498AF5ED443B}" dt="2021-07-26T04:59:29.187" v="47" actId="20577"/>
          <ac:spMkLst>
            <pc:docMk/>
            <pc:sldMk cId="3558422700" sldId="394"/>
            <ac:spMk id="2" creationId="{5A1989C0-6987-4E5A-8693-2B455FFBBA47}"/>
          </ac:spMkLst>
        </pc:spChg>
      </pc:sldChg>
      <pc:sldChg chg="addSp modSp new mod ord modClrScheme chgLayout">
        <pc:chgData name="Анастасия Коробецкая" userId="9fe37188-348c-49f0-8008-a466955ee907" providerId="ADAL" clId="{A33C6B7A-41EA-4698-B785-498AF5ED443B}" dt="2021-07-27T05:22:36.207" v="969" actId="20577"/>
        <pc:sldMkLst>
          <pc:docMk/>
          <pc:sldMk cId="3361454706" sldId="395"/>
        </pc:sldMkLst>
        <pc:spChg chg="mod ord">
          <ac:chgData name="Анастасия Коробецкая" userId="9fe37188-348c-49f0-8008-a466955ee907" providerId="ADAL" clId="{A33C6B7A-41EA-4698-B785-498AF5ED443B}" dt="2021-07-27T05:17:36.949" v="365" actId="700"/>
          <ac:spMkLst>
            <pc:docMk/>
            <pc:sldMk cId="3361454706" sldId="395"/>
            <ac:spMk id="2" creationId="{E0527FB7-7764-4F56-81EE-BF9AB1EB3759}"/>
          </ac:spMkLst>
        </pc:spChg>
        <pc:spChg chg="add mod ord">
          <ac:chgData name="Анастасия Коробецкая" userId="9fe37188-348c-49f0-8008-a466955ee907" providerId="ADAL" clId="{A33C6B7A-41EA-4698-B785-498AF5ED443B}" dt="2021-07-27T05:22:36.207" v="969" actId="20577"/>
          <ac:spMkLst>
            <pc:docMk/>
            <pc:sldMk cId="3361454706" sldId="395"/>
            <ac:spMk id="3" creationId="{52898191-C48C-4CB8-A91B-23C0E2B2FA01}"/>
          </ac:spMkLst>
        </pc:spChg>
      </pc:sldChg>
      <pc:sldChg chg="new del">
        <pc:chgData name="Анастасия Коробецкая" userId="9fe37188-348c-49f0-8008-a466955ee907" providerId="ADAL" clId="{A33C6B7A-41EA-4698-B785-498AF5ED443B}" dt="2021-07-26T05:00:08.810" v="52" actId="680"/>
        <pc:sldMkLst>
          <pc:docMk/>
          <pc:sldMk cId="3812642198" sldId="395"/>
        </pc:sldMkLst>
      </pc:sldChg>
      <pc:sldChg chg="delSp modSp add mod ord">
        <pc:chgData name="Анастасия Коробецкая" userId="9fe37188-348c-49f0-8008-a466955ee907" providerId="ADAL" clId="{A33C6B7A-41EA-4698-B785-498AF5ED443B}" dt="2021-07-27T05:18:27.198" v="457"/>
        <pc:sldMkLst>
          <pc:docMk/>
          <pc:sldMk cId="0" sldId="396"/>
        </pc:sldMkLst>
        <pc:spChg chg="mod">
          <ac:chgData name="Анастасия Коробецкая" userId="9fe37188-348c-49f0-8008-a466955ee907" providerId="ADAL" clId="{A33C6B7A-41EA-4698-B785-498AF5ED443B}" dt="2021-07-26T05:01:43.583" v="70" actId="27636"/>
          <ac:spMkLst>
            <pc:docMk/>
            <pc:sldMk cId="0" sldId="396"/>
            <ac:spMk id="2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9.883" v="73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Анастасия Коробецкая" userId="9fe37188-348c-49f0-8008-a466955ee907" providerId="ADAL" clId="{A33C6B7A-41EA-4698-B785-498AF5ED443B}" dt="2021-07-26T05:01:47.505" v="72" actId="478"/>
          <ac:spMkLst>
            <pc:docMk/>
            <pc:sldMk cId="0" sldId="396"/>
            <ac:spMk id="12" creationId="{00000000-0000-0000-0000-000000000000}"/>
          </ac:spMkLst>
        </pc:spChg>
        <pc:picChg chg="del">
          <ac:chgData name="Анастасия Коробецкая" userId="9fe37188-348c-49f0-8008-a466955ee907" providerId="ADAL" clId="{A33C6B7A-41EA-4698-B785-498AF5ED443B}" dt="2021-07-26T05:01:45.855" v="71" actId="478"/>
          <ac:picMkLst>
            <pc:docMk/>
            <pc:sldMk cId="0" sldId="396"/>
            <ac:picMk id="1027" creationId="{00000000-0000-0000-0000-000000000000}"/>
          </ac:picMkLst>
        </pc:picChg>
      </pc:sldChg>
      <pc:sldChg chg="delSp add mod ord">
        <pc:chgData name="Анастасия Коробецкая" userId="9fe37188-348c-49f0-8008-a466955ee907" providerId="ADAL" clId="{A33C6B7A-41EA-4698-B785-498AF5ED443B}" dt="2021-07-27T05:07:34.020" v="82"/>
        <pc:sldMkLst>
          <pc:docMk/>
          <pc:sldMk cId="0" sldId="397"/>
        </pc:sldMkLst>
        <pc:picChg chg="del">
          <ac:chgData name="Анастасия Коробецкая" userId="9fe37188-348c-49f0-8008-a466955ee907" providerId="ADAL" clId="{A33C6B7A-41EA-4698-B785-498AF5ED443B}" dt="2021-07-26T05:01:51.409" v="74" actId="478"/>
          <ac:picMkLst>
            <pc:docMk/>
            <pc:sldMk cId="0" sldId="397"/>
            <ac:picMk id="2051" creationId="{00000000-0000-0000-0000-000000000000}"/>
          </ac:picMkLst>
        </pc:picChg>
      </pc:sldChg>
      <pc:sldChg chg="addSp delSp modSp add mod ord">
        <pc:chgData name="Анастасия Коробецкая" userId="9fe37188-348c-49f0-8008-a466955ee907" providerId="ADAL" clId="{A33C6B7A-41EA-4698-B785-498AF5ED443B}" dt="2021-08-16T14:10:24.990" v="2003" actId="207"/>
        <pc:sldMkLst>
          <pc:docMk/>
          <pc:sldMk cId="3629251870" sldId="398"/>
        </pc:sldMkLst>
        <pc:spChg chg="mod">
          <ac:chgData name="Анастасия Коробецкая" userId="9fe37188-348c-49f0-8008-a466955ee907" providerId="ADAL" clId="{A33C6B7A-41EA-4698-B785-498AF5ED443B}" dt="2021-08-16T14:10:24.990" v="2003" actId="207"/>
          <ac:spMkLst>
            <pc:docMk/>
            <pc:sldMk cId="3629251870" sldId="398"/>
            <ac:spMk id="7" creationId="{F506A7D4-BFB7-4D10-A5D9-A512951ADD6C}"/>
          </ac:spMkLst>
        </pc:spChg>
        <pc:spChg chg="add del">
          <ac:chgData name="Анастасия Коробецкая" userId="9fe37188-348c-49f0-8008-a466955ee907" providerId="ADAL" clId="{A33C6B7A-41EA-4698-B785-498AF5ED443B}" dt="2021-08-16T14:10:12.446" v="2000"/>
          <ac:spMkLst>
            <pc:docMk/>
            <pc:sldMk cId="3629251870" sldId="398"/>
            <ac:spMk id="8" creationId="{F6A72C3D-F657-4400-839C-E741128E67B2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16T14:08:28.068" v="1978" actId="20578"/>
        <pc:sldMkLst>
          <pc:docMk/>
          <pc:sldMk cId="204350628" sldId="399"/>
        </pc:sldMkLst>
        <pc:spChg chg="mod">
          <ac:chgData name="Анастасия Коробецкая" userId="9fe37188-348c-49f0-8008-a466955ee907" providerId="ADAL" clId="{A33C6B7A-41EA-4698-B785-498AF5ED443B}" dt="2021-08-16T14:08:05.026" v="1973" actId="20577"/>
          <ac:spMkLst>
            <pc:docMk/>
            <pc:sldMk cId="204350628" sldId="399"/>
            <ac:spMk id="2" creationId="{535232A1-761E-439F-A331-147F5C72849B}"/>
          </ac:spMkLst>
        </pc:spChg>
        <pc:spChg chg="add del mod">
          <ac:chgData name="Анастасия Коробецкая" userId="9fe37188-348c-49f0-8008-a466955ee907" providerId="ADAL" clId="{A33C6B7A-41EA-4698-B785-498AF5ED443B}" dt="2021-08-16T14:08:28.068" v="1978" actId="20578"/>
          <ac:spMkLst>
            <pc:docMk/>
            <pc:sldMk cId="204350628" sldId="399"/>
            <ac:spMk id="3" creationId="{F4CCBE59-0547-48CF-92D6-0CD8B0AAABC5}"/>
          </ac:spMkLst>
        </pc:spChg>
        <pc:picChg chg="add del mod">
          <ac:chgData name="Анастасия Коробецкая" userId="9fe37188-348c-49f0-8008-a466955ee907" providerId="ADAL" clId="{A33C6B7A-41EA-4698-B785-498AF5ED443B}" dt="2021-07-27T05:24:31.201" v="971"/>
          <ac:picMkLst>
            <pc:docMk/>
            <pc:sldMk cId="204350628" sldId="399"/>
            <ac:picMk id="5" creationId="{22AA2DB3-AF38-44F9-B47B-D9D45ADFFADF}"/>
          </ac:picMkLst>
        </pc:picChg>
        <pc:picChg chg="add mod">
          <ac:chgData name="Анастасия Коробецкая" userId="9fe37188-348c-49f0-8008-a466955ee907" providerId="ADAL" clId="{A33C6B7A-41EA-4698-B785-498AF5ED443B}" dt="2021-07-27T05:24:43.685" v="980" actId="14100"/>
          <ac:picMkLst>
            <pc:docMk/>
            <pc:sldMk cId="204350628" sldId="399"/>
            <ac:picMk id="7" creationId="{78F417C7-0A79-46FF-8AD3-3972548B836C}"/>
          </ac:picMkLst>
        </pc:picChg>
      </pc:sldChg>
      <pc:sldChg chg="modSp new del mod">
        <pc:chgData name="Анастасия Коробецкая" userId="9fe37188-348c-49f0-8008-a466955ee907" providerId="ADAL" clId="{A33C6B7A-41EA-4698-B785-498AF5ED443B}" dt="2021-08-16T14:08:32.317" v="1979" actId="47"/>
        <pc:sldMkLst>
          <pc:docMk/>
          <pc:sldMk cId="3811327750" sldId="400"/>
        </pc:sldMkLst>
        <pc:spChg chg="mod">
          <ac:chgData name="Анастасия Коробецкая" userId="9fe37188-348c-49f0-8008-a466955ee907" providerId="ADAL" clId="{A33C6B7A-41EA-4698-B785-498AF5ED443B}" dt="2021-07-27T05:30:58.758" v="1329" actId="20577"/>
          <ac:spMkLst>
            <pc:docMk/>
            <pc:sldMk cId="3811327750" sldId="400"/>
            <ac:spMk id="2" creationId="{12B572F5-1BEC-4C34-A51F-0975BE9A447A}"/>
          </ac:spMkLst>
        </pc:spChg>
        <pc:spChg chg="mod">
          <ac:chgData name="Анастасия Коробецкая" userId="9fe37188-348c-49f0-8008-a466955ee907" providerId="ADAL" clId="{A33C6B7A-41EA-4698-B785-498AF5ED443B}" dt="2021-07-27T05:50:36.139" v="1456" actId="20577"/>
          <ac:spMkLst>
            <pc:docMk/>
            <pc:sldMk cId="3811327750" sldId="400"/>
            <ac:spMk id="3" creationId="{C09A652A-DAD4-45CE-9BCA-118774017BD7}"/>
          </ac:spMkLst>
        </pc:spChg>
      </pc:sldChg>
      <pc:sldChg chg="modSp mod">
        <pc:chgData name="Анастасия Коробецкая" userId="9fe37188-348c-49f0-8008-a466955ee907" providerId="ADAL" clId="{A33C6B7A-41EA-4698-B785-498AF5ED443B}" dt="2021-08-23T17:03:29.998" v="3048" actId="20577"/>
        <pc:sldMkLst>
          <pc:docMk/>
          <pc:sldMk cId="3261229143" sldId="401"/>
        </pc:sldMkLst>
        <pc:spChg chg="mod">
          <ac:chgData name="Анастасия Коробецкая" userId="9fe37188-348c-49f0-8008-a466955ee907" providerId="ADAL" clId="{A33C6B7A-41EA-4698-B785-498AF5ED443B}" dt="2021-08-23T17:03:29.998" v="3048" actId="20577"/>
          <ac:spMkLst>
            <pc:docMk/>
            <pc:sldMk cId="3261229143" sldId="401"/>
            <ac:spMk id="3" creationId="{AF0F82ED-426A-4745-959D-555868B4AB1B}"/>
          </ac:spMkLst>
        </pc:spChg>
      </pc:sldChg>
      <pc:sldChg chg="addSp modSp new mod modClrScheme chgLayout">
        <pc:chgData name="Анастасия Коробецкая" userId="9fe37188-348c-49f0-8008-a466955ee907" providerId="ADAL" clId="{A33C6B7A-41EA-4698-B785-498AF5ED443B}" dt="2021-08-23T13:33:27.469" v="2397" actId="20577"/>
        <pc:sldMkLst>
          <pc:docMk/>
          <pc:sldMk cId="2745557802" sldId="402"/>
        </pc:sldMkLst>
        <pc:spChg chg="mod ord">
          <ac:chgData name="Анастасия Коробецкая" userId="9fe37188-348c-49f0-8008-a466955ee907" providerId="ADAL" clId="{A33C6B7A-41EA-4698-B785-498AF5ED443B}" dt="2021-08-16T14:09:27.267" v="1998" actId="700"/>
          <ac:spMkLst>
            <pc:docMk/>
            <pc:sldMk cId="2745557802" sldId="402"/>
            <ac:spMk id="2" creationId="{36BABA24-8930-4002-A391-64CF7933E27C}"/>
          </ac:spMkLst>
        </pc:spChg>
        <pc:spChg chg="add mod ord">
          <ac:chgData name="Анастасия Коробецкая" userId="9fe37188-348c-49f0-8008-a466955ee907" providerId="ADAL" clId="{A33C6B7A-41EA-4698-B785-498AF5ED443B}" dt="2021-08-23T13:33:27.469" v="2397" actId="20577"/>
          <ac:spMkLst>
            <pc:docMk/>
            <pc:sldMk cId="2745557802" sldId="402"/>
            <ac:spMk id="3" creationId="{F6A980F2-B8B5-47F9-AB58-5EC0AE51272B}"/>
          </ac:spMkLst>
        </pc:spChg>
      </pc:sldChg>
      <pc:sldChg chg="addSp delSp modSp new mod modClrScheme chgLayout">
        <pc:chgData name="Анастасия Коробецкая" userId="9fe37188-348c-49f0-8008-a466955ee907" providerId="ADAL" clId="{A33C6B7A-41EA-4698-B785-498AF5ED443B}" dt="2021-08-23T14:04:25.780" v="2545" actId="20577"/>
        <pc:sldMkLst>
          <pc:docMk/>
          <pc:sldMk cId="4258650075" sldId="403"/>
        </pc:sldMkLst>
        <pc:spChg chg="mod ord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2" creationId="{D82DAE8A-6802-4F49-BBF9-D0D6B3C5BCF3}"/>
          </ac:spMkLst>
        </pc:spChg>
        <pc:spChg chg="del">
          <ac:chgData name="Анастасия Коробецкая" userId="9fe37188-348c-49f0-8008-a466955ee907" providerId="ADAL" clId="{A33C6B7A-41EA-4698-B785-498AF5ED443B}" dt="2021-08-23T13:34:43.262" v="2445" actId="700"/>
          <ac:spMkLst>
            <pc:docMk/>
            <pc:sldMk cId="4258650075" sldId="403"/>
            <ac:spMk id="3" creationId="{2DD19C7C-C19D-4979-B89A-F47B78684A0C}"/>
          </ac:spMkLst>
        </pc:spChg>
        <pc:spChg chg="add mod">
          <ac:chgData name="Анастасия Коробецкая" userId="9fe37188-348c-49f0-8008-a466955ee907" providerId="ADAL" clId="{A33C6B7A-41EA-4698-B785-498AF5ED443B}" dt="2021-08-23T13:35:00.634" v="2494" actId="20577"/>
          <ac:spMkLst>
            <pc:docMk/>
            <pc:sldMk cId="4258650075" sldId="403"/>
            <ac:spMk id="4" creationId="{587F16D5-4227-40D3-A33F-67F5FB472B27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27.055" v="2496"/>
          <ac:spMkLst>
            <pc:docMk/>
            <pc:sldMk cId="4258650075" sldId="403"/>
            <ac:spMk id="5" creationId="{ACECDE5B-B7F2-4A2D-B6DF-FF73E6DD43E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45.180" v="2501"/>
          <ac:spMkLst>
            <pc:docMk/>
            <pc:sldMk cId="4258650075" sldId="403"/>
            <ac:spMk id="6" creationId="{B45A4CDF-1050-4F8A-BFBE-10E42AE1045E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0:34.126" v="2499"/>
          <ac:spMkLst>
            <pc:docMk/>
            <pc:sldMk cId="4258650075" sldId="403"/>
            <ac:spMk id="7" creationId="{1E706D5B-72F6-4B00-9479-BC2438BD674E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4:00:54.701" v="2509"/>
          <ac:spMkLst>
            <pc:docMk/>
            <pc:sldMk cId="4258650075" sldId="403"/>
            <ac:spMk id="8" creationId="{ECA38064-0603-46B5-BCFC-9C83E9E0F761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25.780" v="2545" actId="20577"/>
          <ac:spMkLst>
            <pc:docMk/>
            <pc:sldMk cId="4258650075" sldId="403"/>
            <ac:spMk id="9" creationId="{6075CA64-3A19-44A1-9860-65865221D2B6}"/>
          </ac:spMkLst>
        </pc:spChg>
        <pc:spChg chg="del">
          <ac:chgData name="Анастасия Коробецкая" userId="9fe37188-348c-49f0-8008-a466955ee907" providerId="ADAL" clId="{A33C6B7A-41EA-4698-B785-498AF5ED443B}" dt="2021-08-23T14:01:11.973" v="2511"/>
          <ac:spMkLst>
            <pc:docMk/>
            <pc:sldMk cId="4258650075" sldId="403"/>
            <ac:spMk id="10" creationId="{2DEF859B-7CD7-47A8-99DB-8E949E418A9C}"/>
          </ac:spMkLst>
        </pc:spChg>
        <pc:spChg chg="del">
          <ac:chgData name="Анастасия Коробецкая" userId="9fe37188-348c-49f0-8008-a466955ee907" providerId="ADAL" clId="{A33C6B7A-41EA-4698-B785-498AF5ED443B}" dt="2021-08-23T14:01:37.406" v="2514"/>
          <ac:spMkLst>
            <pc:docMk/>
            <pc:sldMk cId="4258650075" sldId="403"/>
            <ac:spMk id="11" creationId="{78AE6602-BF34-4082-B39C-DCA7B89EC5D3}"/>
          </ac:spMkLst>
        </pc:spChg>
        <pc:spChg chg="add mod">
          <ac:chgData name="Анастасия Коробецкая" userId="9fe37188-348c-49f0-8008-a466955ee907" providerId="ADAL" clId="{A33C6B7A-41EA-4698-B785-498AF5ED443B}" dt="2021-08-23T14:04:18.683" v="2541" actId="14100"/>
          <ac:spMkLst>
            <pc:docMk/>
            <pc:sldMk cId="4258650075" sldId="403"/>
            <ac:spMk id="12" creationId="{49B73E06-3F8B-4789-A12E-73E0EF70300B}"/>
          </ac:spMkLst>
        </pc:spChg>
        <pc:spChg chg="add del">
          <ac:chgData name="Анастасия Коробецкая" userId="9fe37188-348c-49f0-8008-a466955ee907" providerId="ADAL" clId="{A33C6B7A-41EA-4698-B785-498AF5ED443B}" dt="2021-08-23T14:02:22.465" v="2517"/>
          <ac:spMkLst>
            <pc:docMk/>
            <pc:sldMk cId="4258650075" sldId="403"/>
            <ac:spMk id="13" creationId="{8DFB23D5-E8E4-4FCA-8F65-38B77A41F154}"/>
          </ac:spMkLst>
        </pc:spChg>
      </pc:sldChg>
      <pc:sldChg chg="addSp delSp modSp new mod">
        <pc:chgData name="Анастасия Коробецкая" userId="9fe37188-348c-49f0-8008-a466955ee907" providerId="ADAL" clId="{A33C6B7A-41EA-4698-B785-498AF5ED443B}" dt="2021-08-23T15:20:20.240" v="2588" actId="20577"/>
        <pc:sldMkLst>
          <pc:docMk/>
          <pc:sldMk cId="1355838448" sldId="404"/>
        </pc:sldMkLst>
        <pc:spChg chg="mod">
          <ac:chgData name="Анастасия Коробецкая" userId="9fe37188-348c-49f0-8008-a466955ee907" providerId="ADAL" clId="{A33C6B7A-41EA-4698-B785-498AF5ED443B}" dt="2021-08-23T15:20:20.240" v="2588" actId="20577"/>
          <ac:spMkLst>
            <pc:docMk/>
            <pc:sldMk cId="1355838448" sldId="404"/>
            <ac:spMk id="2" creationId="{CEE69B57-74EC-4242-9199-5B6A3EEC451C}"/>
          </ac:spMkLst>
        </pc:spChg>
        <pc:spChg chg="add del mod">
          <ac:chgData name="Анастасия Коробецкая" userId="9fe37188-348c-49f0-8008-a466955ee907" providerId="ADAL" clId="{A33C6B7A-41EA-4698-B785-498AF5ED443B}" dt="2021-08-23T15:19:03.670" v="2546" actId="478"/>
          <ac:spMkLst>
            <pc:docMk/>
            <pc:sldMk cId="1355838448" sldId="404"/>
            <ac:spMk id="3" creationId="{D332973F-1D85-4B08-B5B2-F364B6540CE1}"/>
          </ac:spMkLst>
        </pc:spChg>
      </pc:sldChg>
      <pc:sldChg chg="modSp new mod">
        <pc:chgData name="Анастасия Коробецкая" userId="9fe37188-348c-49f0-8008-a466955ee907" providerId="ADAL" clId="{A33C6B7A-41EA-4698-B785-498AF5ED443B}" dt="2021-08-23T17:07:15.969" v="3097" actId="20577"/>
        <pc:sldMkLst>
          <pc:docMk/>
          <pc:sldMk cId="2270233286" sldId="405"/>
        </pc:sldMkLst>
        <pc:spChg chg="mod">
          <ac:chgData name="Анастасия Коробецкая" userId="9fe37188-348c-49f0-8008-a466955ee907" providerId="ADAL" clId="{A33C6B7A-41EA-4698-B785-498AF5ED443B}" dt="2021-08-23T17:07:15.969" v="3097" actId="20577"/>
          <ac:spMkLst>
            <pc:docMk/>
            <pc:sldMk cId="2270233286" sldId="405"/>
            <ac:spMk id="2" creationId="{15E3866B-9813-4057-8087-80C2B89F55A3}"/>
          </ac:spMkLst>
        </pc:spChg>
      </pc:sldChg>
      <pc:sldMasterChg chg="modSp mod">
        <pc:chgData name="Анастасия Коробецкая" userId="9fe37188-348c-49f0-8008-a466955ee907" providerId="ADAL" clId="{A33C6B7A-41EA-4698-B785-498AF5ED443B}" dt="2021-07-27T05:30:19.661" v="1306" actId="207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A33C6B7A-41EA-4698-B785-498AF5ED443B}" dt="2021-07-27T05:30:19.661" v="1306" actId="207"/>
          <ac:spMkLst>
            <pc:docMk/>
            <pc:sldMasterMk cId="1800611566" sldId="2147483648"/>
            <ac:spMk id="8" creationId="{CB34B422-C77F-4D6A-95AE-D3B530382320}"/>
          </ac:spMkLst>
        </pc:spChg>
      </pc:sldMasterChg>
    </pc:docChg>
  </pc:docChgLst>
  <pc:docChgLst>
    <pc:chgData name="Анастасия Коробецкая" userId="9fe37188-348c-49f0-8008-a466955ee907" providerId="ADAL" clId="{BA8637A2-1669-406A-AD71-FB5243E925BF}"/>
    <pc:docChg chg="undo custSel addSld modSld modMainMaster addSection modSection">
      <pc:chgData name="Анастасия Коробецкая" userId="9fe37188-348c-49f0-8008-a466955ee907" providerId="ADAL" clId="{BA8637A2-1669-406A-AD71-FB5243E925BF}" dt="2021-07-07T14:38:17.416" v="1242" actId="20577"/>
      <pc:docMkLst>
        <pc:docMk/>
      </pc:docMkLst>
      <pc:sldChg chg="addSp modSp new mod">
        <pc:chgData name="Анастасия Коробецкая" userId="9fe37188-348c-49f0-8008-a466955ee907" providerId="ADAL" clId="{BA8637A2-1669-406A-AD71-FB5243E925BF}" dt="2021-07-07T14:20:29.742" v="676" actId="20577"/>
        <pc:sldMkLst>
          <pc:docMk/>
          <pc:sldMk cId="3365786003" sldId="256"/>
        </pc:sldMkLst>
        <pc:spChg chg="mod">
          <ac:chgData name="Анастасия Коробецкая" userId="9fe37188-348c-49f0-8008-a466955ee907" providerId="ADAL" clId="{BA8637A2-1669-406A-AD71-FB5243E925BF}" dt="2021-07-07T14:20:29.742" v="676" actId="20577"/>
          <ac:spMkLst>
            <pc:docMk/>
            <pc:sldMk cId="3365786003" sldId="256"/>
            <ac:spMk id="2" creationId="{44DE5DF9-D142-4B0E-9986-1C02D9B03444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9:56.892" v="663" actId="113"/>
          <ac:spMkLst>
            <pc:docMk/>
            <pc:sldMk cId="3365786003" sldId="256"/>
            <ac:spMk id="5" creationId="{BA5FDDC9-501E-4436-8304-49EBF35957FF}"/>
          </ac:spMkLst>
        </pc:spChg>
      </pc:sldChg>
      <pc:sldChg chg="addSp delSp modSp add mod modClrScheme chgLayout">
        <pc:chgData name="Анастасия Коробецкая" userId="9fe37188-348c-49f0-8008-a466955ee907" providerId="ADAL" clId="{BA8637A2-1669-406A-AD71-FB5243E925BF}" dt="2021-07-07T14:29:08.443" v="832" actId="700"/>
        <pc:sldMkLst>
          <pc:docMk/>
          <pc:sldMk cId="0" sldId="260"/>
        </pc:sldMkLst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1:55.882" v="688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4" creationId="{00000000-0000-0000-0000-000000000000}"/>
          </ac:spMkLst>
        </pc:spChg>
        <pc:spChg chg="add mod ord">
          <ac:chgData name="Анастасия Коробецкая" userId="9fe37188-348c-49f0-8008-a466955ee907" providerId="ADAL" clId="{BA8637A2-1669-406A-AD71-FB5243E925BF}" dt="2021-07-07T14:29:08.443" v="832" actId="700"/>
          <ac:spMkLst>
            <pc:docMk/>
            <pc:sldMk cId="0" sldId="260"/>
            <ac:spMk id="5" creationId="{04ED35C7-7753-4D73-97C7-7D6E79617F0D}"/>
          </ac:spMkLst>
        </pc:spChg>
      </pc:sldChg>
      <pc:sldChg chg="delSp modSp add mod">
        <pc:chgData name="Анастасия Коробецкая" userId="9fe37188-348c-49f0-8008-a466955ee907" providerId="ADAL" clId="{BA8637A2-1669-406A-AD71-FB5243E925BF}" dt="2021-07-07T14:28:26.479" v="829" actId="20577"/>
        <pc:sldMkLst>
          <pc:docMk/>
          <pc:sldMk cId="0" sldId="261"/>
        </pc:sldMkLst>
        <pc:spChg chg="mod">
          <ac:chgData name="Анастасия Коробецкая" userId="9fe37188-348c-49f0-8008-a466955ee907" providerId="ADAL" clId="{BA8637A2-1669-406A-AD71-FB5243E925BF}" dt="2021-07-07T14:26:38.968" v="753" actId="6549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02.304" v="742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Анастасия Коробецкая" userId="9fe37188-348c-49f0-8008-a466955ee907" providerId="ADAL" clId="{BA8637A2-1669-406A-AD71-FB5243E925BF}" dt="2021-07-07T14:26:29.118" v="749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Анастасия Коробецкая" userId="9fe37188-348c-49f0-8008-a466955ee907" providerId="ADAL" clId="{BA8637A2-1669-406A-AD71-FB5243E925BF}" dt="2021-07-07T14:28:26.479" v="829" actId="20577"/>
          <ac:spMkLst>
            <pc:docMk/>
            <pc:sldMk cId="0" sldId="261"/>
            <ac:spMk id="7" creationId="{00000000-0000-0000-0000-000000000000}"/>
          </ac:spMkLst>
        </pc:spChg>
      </pc:sldChg>
      <pc:sldChg chg="modSp add mod">
        <pc:chgData name="Анастасия Коробецкая" userId="9fe37188-348c-49f0-8008-a466955ee907" providerId="ADAL" clId="{BA8637A2-1669-406A-AD71-FB5243E925BF}" dt="2021-07-07T14:17:27.278" v="613" actId="20577"/>
        <pc:sldMkLst>
          <pc:docMk/>
          <pc:sldMk cId="0" sldId="296"/>
        </pc:sldMkLst>
        <pc:spChg chg="mod">
          <ac:chgData name="Анастасия Коробецкая" userId="9fe37188-348c-49f0-8008-a466955ee907" providerId="ADAL" clId="{BA8637A2-1669-406A-AD71-FB5243E925BF}" dt="2021-07-07T14:17:27.278" v="613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29:35.047" v="868" actId="20577"/>
        <pc:sldMkLst>
          <pc:docMk/>
          <pc:sldMk cId="4125632050" sldId="297"/>
        </pc:sldMkLst>
        <pc:spChg chg="mod">
          <ac:chgData name="Анастасия Коробецкая" userId="9fe37188-348c-49f0-8008-a466955ee907" providerId="ADAL" clId="{BA8637A2-1669-406A-AD71-FB5243E925BF}" dt="2021-07-07T14:29:35.047" v="868" actId="20577"/>
          <ac:spMkLst>
            <pc:docMk/>
            <pc:sldMk cId="4125632050" sldId="297"/>
            <ac:spMk id="2" creationId="{B78BE859-1DEC-48CC-8071-D41CE5C204CE}"/>
          </ac:spMkLst>
        </pc:spChg>
      </pc:sldChg>
      <pc:sldChg chg="modSp new mod">
        <pc:chgData name="Анастасия Коробецкая" userId="9fe37188-348c-49f0-8008-a466955ee907" providerId="ADAL" clId="{BA8637A2-1669-406A-AD71-FB5243E925BF}" dt="2021-07-07T14:38:17.416" v="1242" actId="20577"/>
        <pc:sldMkLst>
          <pc:docMk/>
          <pc:sldMk cId="263529848" sldId="298"/>
        </pc:sldMkLst>
        <pc:spChg chg="mod">
          <ac:chgData name="Анастасия Коробецкая" userId="9fe37188-348c-49f0-8008-a466955ee907" providerId="ADAL" clId="{BA8637A2-1669-406A-AD71-FB5243E925BF}" dt="2021-07-07T14:32:27.631" v="892" actId="20577"/>
          <ac:spMkLst>
            <pc:docMk/>
            <pc:sldMk cId="263529848" sldId="298"/>
            <ac:spMk id="2" creationId="{A58F9398-9B97-4F0E-8FB2-5348328374E5}"/>
          </ac:spMkLst>
        </pc:spChg>
        <pc:spChg chg="mod">
          <ac:chgData name="Анастасия Коробецкая" userId="9fe37188-348c-49f0-8008-a466955ee907" providerId="ADAL" clId="{BA8637A2-1669-406A-AD71-FB5243E925BF}" dt="2021-07-07T14:38:17.416" v="1242" actId="20577"/>
          <ac:spMkLst>
            <pc:docMk/>
            <pc:sldMk cId="263529848" sldId="298"/>
            <ac:spMk id="3" creationId="{2D262473-82CE-4719-B00B-CECF27A3C58B}"/>
          </ac:spMkLst>
        </pc:spChg>
      </pc:sldChg>
      <pc:sldMasterChg chg="addSp delSp modSp mod modSldLayout">
        <pc:chgData name="Анастасия Коробецкая" userId="9fe37188-348c-49f0-8008-a466955ee907" providerId="ADAL" clId="{BA8637A2-1669-406A-AD71-FB5243E925BF}" dt="2021-07-07T14:19:08.038" v="646" actId="14100"/>
        <pc:sldMasterMkLst>
          <pc:docMk/>
          <pc:sldMasterMk cId="1800611566" sldId="2147483648"/>
        </pc:sldMasterMkLst>
        <pc:spChg chg="mod">
          <ac:chgData name="Анастасия Коробецкая" userId="9fe37188-348c-49f0-8008-a466955ee907" providerId="ADAL" clId="{BA8637A2-1669-406A-AD71-FB5243E925BF}" dt="2021-07-07T14:16:12.232" v="553" actId="404"/>
          <ac:spMkLst>
            <pc:docMk/>
            <pc:sldMasterMk cId="1800611566" sldId="2147483648"/>
            <ac:spMk id="2" creationId="{92596063-B258-4271-9DC9-BCEB700056A6}"/>
          </ac:spMkLst>
        </pc:spChg>
        <pc:spChg chg="mod">
          <ac:chgData name="Анастасия Коробецкая" userId="9fe37188-348c-49f0-8008-a466955ee907" providerId="ADAL" clId="{BA8637A2-1669-406A-AD71-FB5243E925BF}" dt="2021-07-07T14:02:53.557" v="11" actId="14100"/>
          <ac:spMkLst>
            <pc:docMk/>
            <pc:sldMasterMk cId="1800611566" sldId="2147483648"/>
            <ac:spMk id="3" creationId="{44A5AE59-9F00-4670-9AE3-A90D8A9E4619}"/>
          </ac:spMkLst>
        </pc:spChg>
        <pc:spChg chg="mod">
          <ac:chgData name="Анастасия Коробецкая" userId="9fe37188-348c-49f0-8008-a466955ee907" providerId="ADAL" clId="{BA8637A2-1669-406A-AD71-FB5243E925BF}" dt="2021-07-07T14:03:29.644" v="29" actId="14100"/>
          <ac:spMkLst>
            <pc:docMk/>
            <pc:sldMasterMk cId="1800611566" sldId="2147483648"/>
            <ac:spMk id="4" creationId="{E2628857-203B-4A78-A794-F2A423E9C688}"/>
          </ac:spMkLst>
        </pc:spChg>
        <pc:spChg chg="mod">
          <ac:chgData name="Анастасия Коробецкая" userId="9fe37188-348c-49f0-8008-a466955ee907" providerId="ADAL" clId="{BA8637A2-1669-406A-AD71-FB5243E925BF}" dt="2021-07-07T14:03:36.845" v="32" actId="114"/>
          <ac:spMkLst>
            <pc:docMk/>
            <pc:sldMasterMk cId="1800611566" sldId="2147483648"/>
            <ac:spMk id="5" creationId="{D0B96B48-A1AB-4421-B679-ABD8A486BA95}"/>
          </ac:spMkLst>
        </pc:spChg>
        <pc:spChg chg="mod">
          <ac:chgData name="Анастасия Коробецкая" userId="9fe37188-348c-49f0-8008-a466955ee907" providerId="ADAL" clId="{BA8637A2-1669-406A-AD71-FB5243E925BF}" dt="2021-07-07T14:03:15.509" v="23" actId="1076"/>
          <ac:spMkLst>
            <pc:docMk/>
            <pc:sldMasterMk cId="1800611566" sldId="2147483648"/>
            <ac:spMk id="6" creationId="{7188C587-41DB-4AEB-A891-68B2913ECB62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1.912" v="380" actId="478"/>
          <ac:spMkLst>
            <pc:docMk/>
            <pc:sldMasterMk cId="1800611566" sldId="2147483648"/>
            <ac:spMk id="7" creationId="{31651604-6B57-4F2C-AE50-30EB7E7343D7}"/>
          </ac:spMkLst>
        </pc:spChg>
        <pc:spChg chg="add mod">
          <ac:chgData name="Анастасия Коробецкая" userId="9fe37188-348c-49f0-8008-a466955ee907" providerId="ADAL" clId="{BA8637A2-1669-406A-AD71-FB5243E925BF}" dt="2021-07-07T14:13:08.414" v="549" actId="14100"/>
          <ac:spMkLst>
            <pc:docMk/>
            <pc:sldMasterMk cId="1800611566" sldId="2147483648"/>
            <ac:spMk id="8" creationId="{CB34B422-C77F-4D6A-95AE-D3B530382320}"/>
          </ac:spMkLst>
        </pc:spChg>
        <pc:spChg chg="add del mod">
          <ac:chgData name="Анастасия Коробецкая" userId="9fe37188-348c-49f0-8008-a466955ee907" providerId="ADAL" clId="{BA8637A2-1669-406A-AD71-FB5243E925BF}" dt="2021-07-07T14:11:52.751" v="381" actId="478"/>
          <ac:spMkLst>
            <pc:docMk/>
            <pc:sldMasterMk cId="1800611566" sldId="2147483648"/>
            <ac:spMk id="9" creationId="{E05B5370-33C4-470B-9733-10674E7169F3}"/>
          </ac:spMkLst>
        </pc:spChg>
        <pc:sldLayoutChg chg="addSp modSp mod">
          <pc:chgData name="Анастасия Коробецкая" userId="9fe37188-348c-49f0-8008-a466955ee907" providerId="ADAL" clId="{BA8637A2-1669-406A-AD71-FB5243E925BF}" dt="2021-07-07T14:19:08.038" v="646" actId="14100"/>
          <pc:sldLayoutMkLst>
            <pc:docMk/>
            <pc:sldMasterMk cId="1800611566" sldId="2147483648"/>
            <pc:sldLayoutMk cId="3141919196" sldId="2147483649"/>
          </pc:sldLayoutMkLst>
          <pc:spChg chg="mod">
            <ac:chgData name="Анастасия Коробецкая" userId="9fe37188-348c-49f0-8008-a466955ee907" providerId="ADAL" clId="{BA8637A2-1669-406A-AD71-FB5243E925BF}" dt="2021-07-07T14:19:08.038" v="646" actId="14100"/>
            <ac:spMkLst>
              <pc:docMk/>
              <pc:sldMasterMk cId="1800611566" sldId="2147483648"/>
              <pc:sldLayoutMk cId="3141919196" sldId="2147483649"/>
              <ac:spMk id="2" creationId="{D8FF4514-4258-40E4-9E45-807EE3971C0F}"/>
            </ac:spMkLst>
          </pc:spChg>
          <pc:spChg chg="mod">
            <ac:chgData name="Анастасия Коробецкая" userId="9fe37188-348c-49f0-8008-a466955ee907" providerId="ADAL" clId="{BA8637A2-1669-406A-AD71-FB5243E925BF}" dt="2021-07-07T14:19:04.974" v="645" actId="14100"/>
            <ac:spMkLst>
              <pc:docMk/>
              <pc:sldMasterMk cId="1800611566" sldId="2147483648"/>
              <pc:sldLayoutMk cId="3141919196" sldId="2147483649"/>
              <ac:spMk id="3" creationId="{1824524F-0D2A-4FE2-9E55-877ACCEC0C48}"/>
            </ac:spMkLst>
          </pc:spChg>
          <pc:picChg chg="add mod">
            <ac:chgData name="Анастасия Коробецкая" userId="9fe37188-348c-49f0-8008-a466955ee907" providerId="ADAL" clId="{BA8637A2-1669-406A-AD71-FB5243E925BF}" dt="2021-07-07T13:59:57.061" v="7" actId="1076"/>
            <ac:picMkLst>
              <pc:docMk/>
              <pc:sldMasterMk cId="1800611566" sldId="2147483648"/>
              <pc:sldLayoutMk cId="3141919196" sldId="2147483649"/>
              <ac:picMk id="1026" creationId="{EE8FECDA-74C0-4D01-8A49-5AFFDA07350B}"/>
            </ac:picMkLst>
          </pc:picChg>
        </pc:sldLayoutChg>
      </pc:sldMasterChg>
    </pc:docChg>
  </pc:docChgLst>
  <pc:docChgLst>
    <pc:chgData name="sasha151299qwe" userId="S::sasha151299qwe_gmail.com#ext#@wzcloud.onmicrosoft.com::0404b010-93ea-4205-8e70-504eaece0a1d" providerId="AD" clId="Web-{06807652-D97A-4BA1-A25B-06BCB9438BD4}"/>
    <pc:docChg chg="modSld">
      <pc:chgData name="sasha151299qwe" userId="S::sasha151299qwe_gmail.com#ext#@wzcloud.onmicrosoft.com::0404b010-93ea-4205-8e70-504eaece0a1d" providerId="AD" clId="Web-{06807652-D97A-4BA1-A25B-06BCB9438BD4}" dt="2021-11-08T10:21:20.454" v="3" actId="1076"/>
      <pc:docMkLst>
        <pc:docMk/>
      </pc:docMkLst>
      <pc:sldChg chg="modSp">
        <pc:chgData name="sasha151299qwe" userId="S::sasha151299qwe_gmail.com#ext#@wzcloud.onmicrosoft.com::0404b010-93ea-4205-8e70-504eaece0a1d" providerId="AD" clId="Web-{06807652-D97A-4BA1-A25B-06BCB9438BD4}" dt="2021-11-08T10:21:20.454" v="3" actId="1076"/>
        <pc:sldMkLst>
          <pc:docMk/>
          <pc:sldMk cId="1107306501" sldId="432"/>
        </pc:sldMkLst>
        <pc:spChg chg="mod">
          <ac:chgData name="sasha151299qwe" userId="S::sasha151299qwe_gmail.com#ext#@wzcloud.onmicrosoft.com::0404b010-93ea-4205-8e70-504eaece0a1d" providerId="AD" clId="Web-{06807652-D97A-4BA1-A25B-06BCB9438BD4}" dt="2021-11-08T10:21:20.454" v="3" actId="1076"/>
          <ac:spMkLst>
            <pc:docMk/>
            <pc:sldMk cId="1107306501" sldId="432"/>
            <ac:spMk id="4" creationId="{65641228-1201-484D-8008-320BE62FEFC1}"/>
          </ac:spMkLst>
        </pc:spChg>
      </pc:sldChg>
    </pc:docChg>
  </pc:docChgLst>
  <pc:docChgLst>
    <pc:chgData name="Анастасия Коробецкая" userId="9fe37188-348c-49f0-8008-a466955ee907" providerId="ADAL" clId="{8C3DFEAF-DD7D-44A9-B146-36424B2B615B}"/>
    <pc:docChg chg="undo custSel modSld">
      <pc:chgData name="Анастасия Коробецкая" userId="9fe37188-348c-49f0-8008-a466955ee907" providerId="ADAL" clId="{8C3DFEAF-DD7D-44A9-B146-36424B2B615B}" dt="2021-10-05T12:58:50.977" v="35" actId="20577"/>
      <pc:docMkLst>
        <pc:docMk/>
      </pc:docMkLst>
      <pc:sldChg chg="modSp mod">
        <pc:chgData name="Анастасия Коробецкая" userId="9fe37188-348c-49f0-8008-a466955ee907" providerId="ADAL" clId="{8C3DFEAF-DD7D-44A9-B146-36424B2B615B}" dt="2021-10-05T12:58:50.977" v="35" actId="20577"/>
        <pc:sldMkLst>
          <pc:docMk/>
          <pc:sldMk cId="4221156472" sldId="425"/>
        </pc:sldMkLst>
        <pc:spChg chg="mod">
          <ac:chgData name="Анастасия Коробецкая" userId="9fe37188-348c-49f0-8008-a466955ee907" providerId="ADAL" clId="{8C3DFEAF-DD7D-44A9-B146-36424B2B615B}" dt="2021-10-05T12:58:50.977" v="35" actId="20577"/>
          <ac:spMkLst>
            <pc:docMk/>
            <pc:sldMk cId="4221156472" sldId="425"/>
            <ac:spMk id="8" creationId="{E9728246-8E32-46A0-8927-D2C8A0F13F7E}"/>
          </ac:spMkLst>
        </pc:spChg>
      </pc:sldChg>
      <pc:sldChg chg="addSp modSp mod">
        <pc:chgData name="Анастасия Коробецкая" userId="9fe37188-348c-49f0-8008-a466955ee907" providerId="ADAL" clId="{8C3DFEAF-DD7D-44A9-B146-36424B2B615B}" dt="2021-10-05T12:31:32.728" v="19" actId="571"/>
        <pc:sldMkLst>
          <pc:docMk/>
          <pc:sldMk cId="1545193494" sldId="428"/>
        </pc:sldMkLst>
        <pc:spChg chg="add mod">
          <ac:chgData name="Анастасия Коробецкая" userId="9fe37188-348c-49f0-8008-a466955ee907" providerId="ADAL" clId="{8C3DFEAF-DD7D-44A9-B146-36424B2B615B}" dt="2021-10-05T12:31:32.728" v="19" actId="571"/>
          <ac:spMkLst>
            <pc:docMk/>
            <pc:sldMk cId="1545193494" sldId="428"/>
            <ac:spMk id="25" creationId="{7C87CC2F-1C1C-47A0-A1D1-EC121F9666B2}"/>
          </ac:spMkLst>
        </pc:spChg>
        <pc:cxnChg chg="mod">
          <ac:chgData name="Анастасия Коробецкая" userId="9fe37188-348c-49f0-8008-a466955ee907" providerId="ADAL" clId="{8C3DFEAF-DD7D-44A9-B146-36424B2B615B}" dt="2021-10-05T12:31:30.818" v="11" actId="14100"/>
          <ac:cxnSpMkLst>
            <pc:docMk/>
            <pc:sldMk cId="1545193494" sldId="428"/>
            <ac:cxnSpMk id="17" creationId="{7632215B-52B2-4FE5-867C-AFAB021B7A50}"/>
          </ac:cxnSpMkLst>
        </pc:cxnChg>
        <pc:cxnChg chg="mod">
          <ac:chgData name="Анастасия Коробецкая" userId="9fe37188-348c-49f0-8008-a466955ee907" providerId="ADAL" clId="{8C3DFEAF-DD7D-44A9-B146-36424B2B615B}" dt="2021-10-05T12:31:31.059" v="12" actId="14100"/>
          <ac:cxnSpMkLst>
            <pc:docMk/>
            <pc:sldMk cId="1545193494" sldId="428"/>
            <ac:cxnSpMk id="20" creationId="{12E51F4B-EB4D-475A-BDE5-E2981064489C}"/>
          </ac:cxnSpMkLst>
        </pc:cxnChg>
        <pc:cxnChg chg="add mod">
          <ac:chgData name="Анастасия Коробецкая" userId="9fe37188-348c-49f0-8008-a466955ee907" providerId="ADAL" clId="{8C3DFEAF-DD7D-44A9-B146-36424B2B615B}" dt="2021-10-05T12:31:32.459" v="18" actId="571"/>
          <ac:cxnSpMkLst>
            <pc:docMk/>
            <pc:sldMk cId="1545193494" sldId="428"/>
            <ac:cxnSpMk id="26" creationId="{43584758-BC32-46C7-B885-1B8706E7715A}"/>
          </ac:cxnSpMkLst>
        </pc:cxnChg>
        <pc:cxnChg chg="add mod">
          <ac:chgData name="Анастасия Коробецкая" userId="9fe37188-348c-49f0-8008-a466955ee907" providerId="ADAL" clId="{8C3DFEAF-DD7D-44A9-B146-36424B2B615B}" dt="2021-10-05T12:31:31.783" v="15" actId="571"/>
          <ac:cxnSpMkLst>
            <pc:docMk/>
            <pc:sldMk cId="1545193494" sldId="428"/>
            <ac:cxnSpMk id="31" creationId="{5EB1EB2C-4C85-424C-927C-07CD7F7A817A}"/>
          </ac:cxnSpMkLst>
        </pc:cxnChg>
      </pc:sldChg>
    </pc:docChg>
  </pc:docChgLst>
  <pc:docChgLst>
    <pc:chgData name="Анастасия Коробецкая" userId="9fe37188-348c-49f0-8008-a466955ee907" providerId="ADAL" clId="{91F80995-A3BE-4E50-A8C2-77F58F7ED29D}"/>
    <pc:docChg chg="addSld delSld modSld sldOrd addSection modSection">
      <pc:chgData name="Анастасия Коробецкая" userId="9fe37188-348c-49f0-8008-a466955ee907" providerId="ADAL" clId="{91F80995-A3BE-4E50-A8C2-77F58F7ED29D}" dt="2021-10-01T11:12:11.392" v="46" actId="20577"/>
      <pc:docMkLst>
        <pc:docMk/>
      </pc:docMkLst>
      <pc:sldChg chg="ord">
        <pc:chgData name="Анастасия Коробецкая" userId="9fe37188-348c-49f0-8008-a466955ee907" providerId="ADAL" clId="{91F80995-A3BE-4E50-A8C2-77F58F7ED29D}" dt="2021-10-01T10:14:35.059" v="2"/>
        <pc:sldMkLst>
          <pc:docMk/>
          <pc:sldMk cId="1127144068" sldId="420"/>
        </pc:sldMkLst>
      </pc:sldChg>
      <pc:sldChg chg="del">
        <pc:chgData name="Анастасия Коробецкая" userId="9fe37188-348c-49f0-8008-a466955ee907" providerId="ADAL" clId="{91F80995-A3BE-4E50-A8C2-77F58F7ED29D}" dt="2021-10-01T10:14:28.072" v="0" actId="47"/>
        <pc:sldMkLst>
          <pc:docMk/>
          <pc:sldMk cId="968632197" sldId="423"/>
        </pc:sldMkLst>
      </pc:sldChg>
      <pc:sldChg chg="modSp new mod">
        <pc:chgData name="Анастасия Коробецкая" userId="9fe37188-348c-49f0-8008-a466955ee907" providerId="ADAL" clId="{91F80995-A3BE-4E50-A8C2-77F58F7ED29D}" dt="2021-10-01T10:29:34.680" v="13" actId="20577"/>
        <pc:sldMkLst>
          <pc:docMk/>
          <pc:sldMk cId="2482152848" sldId="435"/>
        </pc:sldMkLst>
        <pc:spChg chg="mod">
          <ac:chgData name="Анастасия Коробецкая" userId="9fe37188-348c-49f0-8008-a466955ee907" providerId="ADAL" clId="{91F80995-A3BE-4E50-A8C2-77F58F7ED29D}" dt="2021-10-01T10:29:34.680" v="13" actId="20577"/>
          <ac:spMkLst>
            <pc:docMk/>
            <pc:sldMk cId="2482152848" sldId="435"/>
            <ac:spMk id="2" creationId="{6AD62F17-0511-45F8-A389-80B5946BB88B}"/>
          </ac:spMkLst>
        </pc:spChg>
      </pc:sldChg>
      <pc:sldChg chg="new">
        <pc:chgData name="Анастасия Коробецкая" userId="9fe37188-348c-49f0-8008-a466955ee907" providerId="ADAL" clId="{91F80995-A3BE-4E50-A8C2-77F58F7ED29D}" dt="2021-10-01T10:29:50.127" v="16" actId="680"/>
        <pc:sldMkLst>
          <pc:docMk/>
          <pc:sldMk cId="721669879" sldId="436"/>
        </pc:sldMkLst>
      </pc:sldChg>
      <pc:sldChg chg="modSp new mod">
        <pc:chgData name="Анастасия Коробецкая" userId="9fe37188-348c-49f0-8008-a466955ee907" providerId="ADAL" clId="{91F80995-A3BE-4E50-A8C2-77F58F7ED29D}" dt="2021-10-01T11:12:11.392" v="46" actId="20577"/>
        <pc:sldMkLst>
          <pc:docMk/>
          <pc:sldMk cId="867570898" sldId="437"/>
        </pc:sldMkLst>
        <pc:spChg chg="mod">
          <ac:chgData name="Анастасия Коробецкая" userId="9fe37188-348c-49f0-8008-a466955ee907" providerId="ADAL" clId="{91F80995-A3BE-4E50-A8C2-77F58F7ED29D}" dt="2021-10-01T11:12:11.392" v="46" actId="20577"/>
          <ac:spMkLst>
            <pc:docMk/>
            <pc:sldMk cId="867570898" sldId="437"/>
            <ac:spMk id="2" creationId="{92FED7DE-AAEC-4A19-AE42-0CAFC62EB283}"/>
          </ac:spMkLst>
        </pc:spChg>
      </pc:sldChg>
    </pc:docChg>
  </pc:docChgLst>
  <pc:docChgLst>
    <pc:chgData name="Анастасия Коробецкая" userId="S::akorobetskaya@webzavod.ru::9fe37188-348c-49f0-8008-a466955ee907" providerId="AD" clId="Web-{074CE4D9-303D-422A-903B-AEA5FFB3704D}"/>
    <pc:docChg chg="addSld modSld modSection">
      <pc:chgData name="Анастасия Коробецкая" userId="S::akorobetskaya@webzavod.ru::9fe37188-348c-49f0-8008-a466955ee907" providerId="AD" clId="Web-{074CE4D9-303D-422A-903B-AEA5FFB3704D}" dt="2021-07-30T13:53:12.178" v="10" actId="20577"/>
      <pc:docMkLst>
        <pc:docMk/>
      </pc:docMkLst>
      <pc:sldChg chg="modSp new">
        <pc:chgData name="Анастасия Коробецкая" userId="S::akorobetskaya@webzavod.ru::9fe37188-348c-49f0-8008-a466955ee907" providerId="AD" clId="Web-{074CE4D9-303D-422A-903B-AEA5FFB3704D}" dt="2021-07-30T13:53:12.178" v="10" actId="20577"/>
        <pc:sldMkLst>
          <pc:docMk/>
          <pc:sldMk cId="3261229143" sldId="401"/>
        </pc:sldMkLst>
        <pc:spChg chg="mod">
          <ac:chgData name="Анастасия Коробецкая" userId="S::akorobetskaya@webzavod.ru::9fe37188-348c-49f0-8008-a466955ee907" providerId="AD" clId="Web-{074CE4D9-303D-422A-903B-AEA5FFB3704D}" dt="2021-07-30T13:53:12.178" v="10" actId="20577"/>
          <ac:spMkLst>
            <pc:docMk/>
            <pc:sldMk cId="3261229143" sldId="401"/>
            <ac:spMk id="2" creationId="{D3A95AAB-8B1B-43FC-9533-F5FDB108A6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4B82-CB3D-4F63-991C-74C135C44950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C0B4-7C90-4D68-8099-37B0217C3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F4514-4258-40E4-9E45-807EE397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980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24524F-0D2A-4FE2-9E55-877ACCEC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315"/>
            <a:ext cx="9144000" cy="126590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B483D-2769-40C7-9C99-AEA8EF76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ACDFB-60E8-4D6A-A1D4-43B39DE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B57F4-4922-4697-B63B-CE0C43F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1" descr="лого.gif">
            <a:extLst>
              <a:ext uri="{FF2B5EF4-FFF2-40B4-BE49-F238E27FC236}">
                <a16:creationId xmlns:a16="http://schemas.microsoft.com/office/drawing/2014/main" id="{EE8FECDA-74C0-4D01-8A49-5AFFDA0735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26" y="267919"/>
            <a:ext cx="2390948" cy="41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91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1C3B9-BA78-4BD9-BC86-0F10F774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C4FA2-DC6A-4A44-B571-6559F464C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00C2E-8BCF-4282-AE1C-02A7DBE5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536F7-B8E2-4CB2-BE8C-7E356A9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6811F-DDC3-44CD-8D9A-9E7D2E61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0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24B95C-6C46-4581-A709-2C9D8170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29ABD-3A0A-46AA-8244-66CE429D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225058-FAB8-4D4A-B3DC-24D110D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4095B-3DC7-42B2-82E2-1E84F13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73C56-3968-40D6-B6A9-3ECC78F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AF94-520B-4290-948B-36FF7B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A9C9C-89D1-455C-8AEE-E026FA9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D269-CB18-47FB-9BA2-2534CD77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78D74-F2FC-4E3C-B941-62D3A4CF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51929-BC96-48EB-9AB8-6046B987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1E792-1F49-4C1F-8011-1D52BE42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81BC9-AE3D-494C-A47D-D2339704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A852-F1EF-4210-B8EA-337FEF9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64597F-A04D-409A-B72D-6C0C6C96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1A297-858E-4736-9A01-CDBCB09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5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A773-7CBE-4DB9-80D2-4F3DA5B9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3093-90D8-45E1-B014-3A9589FF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842FC5-49A9-47E6-B243-9F9AF4F7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75D9C-41F7-44C9-80F7-F644AFB5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611713-8BB9-4EB2-BA41-6BB0C67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78F19-1F9D-4685-8878-56BF177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FAF73-4B01-4F29-8168-EB21ABDF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B94B9-6CA2-40F9-AC06-D1D36CEE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D8325-31A6-4A70-B5B5-8B74E7F8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349D4A-4D07-45E4-8BCA-FC135C47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095CA-EA68-4E3B-A350-A29DB93BC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B0F937-766D-48CF-82CD-32A0DF2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2FB9EC-0E74-4A55-A02E-2DABD59F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774D7-C398-4A19-957C-02EECA54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B3D59-8360-40A2-B2E5-7748CBC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5CD2D0-6E5B-4E06-9362-B47A283B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FA6F4F-E452-4CCC-BB01-A5F00136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A41BDF-E662-4050-A44C-20E2DEA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1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7D66C3-4F44-4BDE-9154-48B3EDEA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B217C0-0677-4128-95BC-FA3F8A72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018B1-4B48-443C-B0A1-3A48969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EC39B-1411-4303-937F-BD47DA4F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4049-B1EA-4274-902C-FC553A2E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55A3-EE97-471D-BF1E-9FBCB753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A1A29C-23D7-4428-B72B-9D64DAD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71F8B-1136-445C-8BF4-EFF3DBD6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3F349-ACBC-4C96-9BF8-72EF820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BAFDB-3801-4EEA-9C52-C182BA96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3EC58-BA51-47E7-9467-264FFED0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F6B09-E716-4811-9ACE-C299F48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42914-118D-494C-8022-851A42E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401-BA62-408F-B1C5-4B2AA459400D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DEBAC-B2E0-4584-AF5F-6835A3C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C46E-A5F9-44D7-8893-9AE4C19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F03-F4C1-4F81-A211-5B1D84A00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6063-B258-4271-9DC9-BCEB700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5AE59-9F00-4670-9AE3-A90D8A9E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0284"/>
            <a:ext cx="10515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28857-203B-4A78-A794-F2A423E9C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117" y="6448425"/>
            <a:ext cx="114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A401-BA62-408F-B1C5-4B2AA459400D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96B48-A1AB-4421-B679-ABD8A486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785" y="6448424"/>
            <a:ext cx="9775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8C587-41DB-4AEB-A891-68B2913E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448424"/>
            <a:ext cx="971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F03-F4C1-4F81-A211-5B1D84A002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4B422-C77F-4D6A-95AE-D3B530382320}"/>
              </a:ext>
            </a:extLst>
          </p:cNvPr>
          <p:cNvSpPr/>
          <p:nvPr userDrawn="1"/>
        </p:nvSpPr>
        <p:spPr>
          <a:xfrm>
            <a:off x="12126883" y="3082"/>
            <a:ext cx="65117" cy="685491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27000">
                <a:srgbClr val="FF3D00"/>
              </a:gs>
              <a:gs pos="41000">
                <a:srgbClr val="990000"/>
              </a:gs>
              <a:gs pos="100000">
                <a:srgbClr val="FFFF00"/>
              </a:gs>
              <a:gs pos="92000">
                <a:srgbClr val="990000"/>
              </a:gs>
              <a:gs pos="84000">
                <a:srgbClr val="FF1900"/>
              </a:gs>
              <a:gs pos="76000">
                <a:srgbClr val="FF3D00"/>
              </a:gs>
              <a:gs pos="49000">
                <a:srgbClr val="FFFF00"/>
              </a:gs>
              <a:gs pos="34000">
                <a:srgbClr val="FF19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5DF9-D142-4B0E-9986-1C02D9B03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123"/>
            <a:ext cx="9144000" cy="2635044"/>
          </a:xfrm>
        </p:spPr>
        <p:txBody>
          <a:bodyPr anchor="ctr">
            <a:normAutofit/>
          </a:bodyPr>
          <a:lstStyle/>
          <a:p>
            <a:r>
              <a:rPr lang="ru-RU" b="1" dirty="0"/>
              <a:t>Тема </a:t>
            </a:r>
            <a:r>
              <a:rPr lang="en-US" b="1" dirty="0"/>
              <a:t>03</a:t>
            </a:r>
            <a:r>
              <a:rPr lang="ru-RU" b="1" dirty="0"/>
              <a:t>. Коллекции. Перечисления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7205E-9B97-463F-9152-9FAB818F0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FDDC9-501E-4436-8304-49EBF35957FF}"/>
              </a:ext>
            </a:extLst>
          </p:cNvPr>
          <p:cNvSpPr txBox="1"/>
          <p:nvPr/>
        </p:nvSpPr>
        <p:spPr>
          <a:xfrm>
            <a:off x="1209368" y="936211"/>
            <a:ext cx="9773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990000"/>
                </a:solidFill>
                <a:latin typeface="+mj-lt"/>
              </a:rPr>
              <a:t>Блок 1. Разработка консольных приложений на C# под .NET</a:t>
            </a:r>
          </a:p>
        </p:txBody>
      </p:sp>
    </p:spTree>
    <p:extLst>
      <p:ext uri="{BB962C8B-B14F-4D97-AF65-F5344CB8AC3E}">
        <p14:creationId xmlns:p14="http://schemas.microsoft.com/office/powerpoint/2010/main" val="336578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9D5A9-3775-4F33-82A8-B1C0031C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7D03F-4BA9-4224-BC3F-91BCD4DE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38056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Двусвязный список (каждый элемент знает, кто перед ним и кто после него).</a:t>
            </a:r>
          </a:p>
          <a:p>
            <a:r>
              <a:rPr lang="ru-RU" dirty="0"/>
              <a:t>Быстрое добавление и удаление</a:t>
            </a:r>
            <a:r>
              <a:rPr lang="en-US" dirty="0"/>
              <a:t> </a:t>
            </a:r>
            <a:r>
              <a:rPr lang="ru-RU" dirty="0"/>
              <a:t>в середину списка (перед или после любого элемента), медленный доступ по индексу.</a:t>
            </a:r>
            <a:endParaRPr lang="en-US" dirty="0"/>
          </a:p>
          <a:p>
            <a:r>
              <a:rPr lang="ru-RU" dirty="0"/>
              <a:t>Относительно высокие накладные расходы памяти. </a:t>
            </a:r>
            <a:endParaRPr lang="en-US" dirty="0"/>
          </a:p>
          <a:p>
            <a:r>
              <a:rPr lang="ru-RU" dirty="0"/>
              <a:t>Каждый узел имеет тип </a:t>
            </a:r>
            <a:r>
              <a:rPr lang="en-US" dirty="0" err="1"/>
              <a:t>LinkedListNode</a:t>
            </a:r>
            <a:r>
              <a:rPr lang="en-US" dirty="0"/>
              <a:t>&lt;T&gt; </a:t>
            </a:r>
            <a:r>
              <a:rPr lang="ru-RU" dirty="0"/>
              <a:t>и содержит: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Previous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CE4186C-D26B-4D34-A7F0-B8F0A0ADAC25}"/>
              </a:ext>
            </a:extLst>
          </p:cNvPr>
          <p:cNvSpPr/>
          <p:nvPr/>
        </p:nvSpPr>
        <p:spPr>
          <a:xfrm>
            <a:off x="3263703" y="5360110"/>
            <a:ext cx="1322363" cy="5352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</a:t>
            </a:r>
            <a:endParaRPr lang="ru-RU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67C4EA4-ECE1-4D55-8912-8ED674C45C4E}"/>
              </a:ext>
            </a:extLst>
          </p:cNvPr>
          <p:cNvSpPr/>
          <p:nvPr/>
        </p:nvSpPr>
        <p:spPr>
          <a:xfrm>
            <a:off x="7484011" y="5360110"/>
            <a:ext cx="1322363" cy="5352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</a:t>
            </a:r>
            <a:endParaRPr lang="ru-RU" sz="20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347D3E8-167D-406D-AE03-7448B33BBF02}"/>
              </a:ext>
            </a:extLst>
          </p:cNvPr>
          <p:cNvSpPr/>
          <p:nvPr/>
        </p:nvSpPr>
        <p:spPr>
          <a:xfrm>
            <a:off x="5373857" y="5360109"/>
            <a:ext cx="1322363" cy="5352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Value</a:t>
            </a:r>
            <a:endParaRPr lang="ru-RU" sz="20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878B84D-FB6E-40F4-A348-745A585DACC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806374" y="5627714"/>
            <a:ext cx="1266093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732EA921-7D01-4609-97A1-585F6B8BC249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 flipV="1">
            <a:off x="6035039" y="5627716"/>
            <a:ext cx="1448972" cy="267604"/>
          </a:xfrm>
          <a:prstGeom prst="bentConnector4">
            <a:avLst>
              <a:gd name="adj1" fmla="val 9708"/>
              <a:gd name="adj2" fmla="val 185425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7632215B-52B2-4FE5-867C-AFAB021B7A50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 flipV="1">
            <a:off x="3924885" y="5627715"/>
            <a:ext cx="1448972" cy="267606"/>
          </a:xfrm>
          <a:prstGeom prst="bentConnector4">
            <a:avLst>
              <a:gd name="adj1" fmla="val 11650"/>
              <a:gd name="adj2" fmla="val 185424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12E51F4B-EB4D-475A-BDE5-E2981064489C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V="1">
            <a:off x="4586066" y="5360109"/>
            <a:ext cx="1448973" cy="267607"/>
          </a:xfrm>
          <a:prstGeom prst="bentConnector4">
            <a:avLst>
              <a:gd name="adj1" fmla="val 27184"/>
              <a:gd name="adj2" fmla="val 185424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4EC35F9-C6D4-4604-83D9-21DF34E637D4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V="1">
            <a:off x="6696220" y="5360110"/>
            <a:ext cx="1448973" cy="267605"/>
          </a:xfrm>
          <a:prstGeom prst="bentConnector4">
            <a:avLst>
              <a:gd name="adj1" fmla="val 27184"/>
              <a:gd name="adj2" fmla="val 185425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1E3BFDB-32C8-4A1F-9478-A0D3546D453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357510" y="5627714"/>
            <a:ext cx="906193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2EE3C3-27B4-4AAF-9AE9-A53A82B37003}"/>
              </a:ext>
            </a:extLst>
          </p:cNvPr>
          <p:cNvSpPr txBox="1"/>
          <p:nvPr/>
        </p:nvSpPr>
        <p:spPr>
          <a:xfrm>
            <a:off x="5190978" y="4777815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3BD765-F400-49B4-BC51-F944F0A1D559}"/>
              </a:ext>
            </a:extLst>
          </p:cNvPr>
          <p:cNvSpPr txBox="1"/>
          <p:nvPr/>
        </p:nvSpPr>
        <p:spPr>
          <a:xfrm>
            <a:off x="7301131" y="472219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375DA-25C9-4181-A2DA-EC592883D16F}"/>
              </a:ext>
            </a:extLst>
          </p:cNvPr>
          <p:cNvSpPr txBox="1"/>
          <p:nvPr/>
        </p:nvSpPr>
        <p:spPr>
          <a:xfrm>
            <a:off x="8763647" y="5258382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== null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902DFF0-0AA5-4B53-987D-5DB3525CCE27}"/>
              </a:ext>
            </a:extLst>
          </p:cNvPr>
          <p:cNvCxnSpPr>
            <a:endCxn id="4" idx="0"/>
          </p:cNvCxnSpPr>
          <p:nvPr/>
        </p:nvCxnSpPr>
        <p:spPr>
          <a:xfrm>
            <a:off x="3924884" y="4777815"/>
            <a:ext cx="1" cy="5822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4E8E5C-85EC-41CC-97F7-B8930FF4AB2E}"/>
              </a:ext>
            </a:extLst>
          </p:cNvPr>
          <p:cNvSpPr txBox="1"/>
          <p:nvPr/>
        </p:nvSpPr>
        <p:spPr>
          <a:xfrm>
            <a:off x="3152976" y="48493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C9D02F-C9C1-4429-83CF-7374098A6FAB}"/>
              </a:ext>
            </a:extLst>
          </p:cNvPr>
          <p:cNvSpPr txBox="1"/>
          <p:nvPr/>
        </p:nvSpPr>
        <p:spPr>
          <a:xfrm>
            <a:off x="1592411" y="5667438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== null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83F6D5-EF51-4543-A1FD-363BA79673CD}"/>
              </a:ext>
            </a:extLst>
          </p:cNvPr>
          <p:cNvSpPr txBox="1"/>
          <p:nvPr/>
        </p:nvSpPr>
        <p:spPr>
          <a:xfrm>
            <a:off x="4093463" y="6219518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850824-0519-4C35-880E-CC9B36833DE2}"/>
              </a:ext>
            </a:extLst>
          </p:cNvPr>
          <p:cNvSpPr txBox="1"/>
          <p:nvPr/>
        </p:nvSpPr>
        <p:spPr>
          <a:xfrm>
            <a:off x="6203617" y="6219518"/>
            <a:ext cx="98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19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74DC-3562-47B2-A959-2041C098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42151-B46D-41E9-9059-9881D49E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массив, и не список.</a:t>
            </a:r>
          </a:p>
          <a:p>
            <a:r>
              <a:rPr lang="ru-RU" dirty="0"/>
              <a:t>Коллекция объектов любого типа, т.е. в одной коллекции могут быть элементами строки, числа, составные объекты и др.</a:t>
            </a:r>
          </a:p>
          <a:p>
            <a:r>
              <a:rPr lang="ru-RU" dirty="0"/>
              <a:t>Без типизации работать с ними крайне неудобно.</a:t>
            </a:r>
          </a:p>
          <a:p>
            <a:r>
              <a:rPr lang="ru-RU" dirty="0"/>
              <a:t>Без веских причин использовать </a:t>
            </a:r>
            <a:r>
              <a:rPr lang="ru-RU" b="1" dirty="0"/>
              <a:t>не рекомендуется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00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C5F6B-DABA-4A95-A747-2CD2EDF4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6A5D8-B468-43E7-B811-9D6FE4F4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8611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Множество</a:t>
            </a:r>
            <a:r>
              <a:rPr lang="ru-RU" dirty="0"/>
              <a:t> (в математическом смысле) – элементы не повторяются и не упорядочены (нет доступа по индексу, не гарантируется перебор в каком-то порядке).</a:t>
            </a:r>
          </a:p>
          <a:p>
            <a:r>
              <a:rPr lang="ru-RU" dirty="0"/>
              <a:t>При добавлении элемента, если такой уже есть – ничего не произойдет.</a:t>
            </a:r>
            <a:endParaRPr lang="en-US" dirty="0"/>
          </a:p>
          <a:p>
            <a:r>
              <a:rPr lang="ru-RU" dirty="0"/>
              <a:t>Сравнение: множества равны, если они содержат одинаковый набор элементов (в любом порядке).</a:t>
            </a:r>
          </a:p>
          <a:p>
            <a:r>
              <a:rPr lang="ru-RU" dirty="0"/>
              <a:t>Методы множеств:</a:t>
            </a:r>
          </a:p>
          <a:p>
            <a:pPr lvl="1"/>
            <a:r>
              <a:rPr lang="en-US" dirty="0" err="1"/>
              <a:t>UnionWith</a:t>
            </a:r>
            <a:r>
              <a:rPr lang="en-US" dirty="0"/>
              <a:t>(set)</a:t>
            </a:r>
          </a:p>
          <a:p>
            <a:pPr lvl="1"/>
            <a:r>
              <a:rPr lang="en-US" dirty="0" err="1"/>
              <a:t>IntersectWith</a:t>
            </a:r>
            <a:r>
              <a:rPr lang="en-US" dirty="0"/>
              <a:t>(set)</a:t>
            </a:r>
          </a:p>
          <a:p>
            <a:pPr lvl="1"/>
            <a:r>
              <a:rPr lang="en-US" dirty="0" err="1"/>
              <a:t>ExceptWith</a:t>
            </a:r>
            <a:r>
              <a:rPr lang="en-US" dirty="0"/>
              <a:t>(set)</a:t>
            </a:r>
          </a:p>
          <a:p>
            <a:pPr lvl="1"/>
            <a:r>
              <a:rPr lang="en-US" dirty="0" err="1"/>
              <a:t>SymmetricExceptWith</a:t>
            </a:r>
            <a:r>
              <a:rPr lang="en-US" dirty="0"/>
              <a:t>(set)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5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3473C-D491-4EEB-AD54-B2078191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en-US" dirty="0"/>
              <a:t>Stack </a:t>
            </a:r>
            <a:r>
              <a:rPr lang="ru-RU" dirty="0"/>
              <a:t>и очередь </a:t>
            </a:r>
            <a:r>
              <a:rPr lang="en-US" dirty="0"/>
              <a:t>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F69F6-48B3-4708-8C5E-0B53B51B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Стек (стопка):</a:t>
            </a:r>
            <a:r>
              <a:rPr lang="en-US" dirty="0"/>
              <a:t> </a:t>
            </a:r>
            <a:r>
              <a:rPr lang="ru-RU" dirty="0"/>
              <a:t>первый пришел – последний ушел </a:t>
            </a:r>
            <a:r>
              <a:rPr lang="en-US" dirty="0"/>
              <a:t>(LIFO)</a:t>
            </a:r>
            <a:r>
              <a:rPr lang="ru-RU" dirty="0"/>
              <a:t>. Из стопки можно взять только сверху и положить только наверх.</a:t>
            </a:r>
            <a:endParaRPr lang="en-US" dirty="0"/>
          </a:p>
          <a:p>
            <a:pPr lvl="1"/>
            <a:r>
              <a:rPr lang="en-US" dirty="0"/>
              <a:t>Push</a:t>
            </a:r>
            <a:r>
              <a:rPr lang="ru-RU" dirty="0"/>
              <a:t>(элемент) </a:t>
            </a:r>
            <a:r>
              <a:rPr lang="en-US" dirty="0"/>
              <a:t>–</a:t>
            </a:r>
            <a:r>
              <a:rPr lang="ru-RU" dirty="0"/>
              <a:t> положить (протолкнуть в стек)</a:t>
            </a:r>
            <a:endParaRPr lang="en-US" dirty="0"/>
          </a:p>
          <a:p>
            <a:pPr lvl="1"/>
            <a:r>
              <a:rPr lang="en-US" dirty="0"/>
              <a:t>Pop</a:t>
            </a:r>
            <a:r>
              <a:rPr lang="ru-RU" dirty="0"/>
              <a:t>() - вынуть</a:t>
            </a:r>
            <a:endParaRPr lang="en-US" dirty="0"/>
          </a:p>
          <a:p>
            <a:pPr lvl="1"/>
            <a:r>
              <a:rPr lang="en-US" dirty="0"/>
              <a:t>Peek</a:t>
            </a:r>
            <a:r>
              <a:rPr lang="ru-RU" dirty="0"/>
              <a:t>() – подсмотреть (что сверху)</a:t>
            </a:r>
          </a:p>
          <a:p>
            <a:r>
              <a:rPr lang="ru-RU" dirty="0"/>
              <a:t>Очередь (читается «кью»</a:t>
            </a:r>
            <a:r>
              <a:rPr lang="en-US" dirty="0"/>
              <a:t>)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первый пришел – первый ушел (</a:t>
            </a:r>
            <a:r>
              <a:rPr lang="en-US" dirty="0"/>
              <a:t>FIFO)</a:t>
            </a:r>
            <a:r>
              <a:rPr lang="ru-RU" dirty="0"/>
              <a:t>. Обрабатываем объекты по порядку.</a:t>
            </a:r>
          </a:p>
          <a:p>
            <a:pPr lvl="1"/>
            <a:r>
              <a:rPr lang="en-US" dirty="0"/>
              <a:t>Dequeue() – </a:t>
            </a:r>
            <a:r>
              <a:rPr lang="ru-RU" dirty="0"/>
              <a:t>первый в очереди пошел</a:t>
            </a:r>
          </a:p>
          <a:p>
            <a:pPr lvl="1"/>
            <a:r>
              <a:rPr lang="en-US" dirty="0"/>
              <a:t>Enqueue(</a:t>
            </a:r>
            <a:r>
              <a:rPr lang="ru-RU" dirty="0"/>
              <a:t>элемент) – новый в очередь пришел</a:t>
            </a:r>
          </a:p>
          <a:p>
            <a:pPr lvl="1"/>
            <a:r>
              <a:rPr lang="en-US" dirty="0"/>
              <a:t>Peek() – </a:t>
            </a:r>
            <a:r>
              <a:rPr lang="ru-RU" dirty="0"/>
              <a:t>кто следующий?</a:t>
            </a:r>
          </a:p>
          <a:p>
            <a:r>
              <a:rPr lang="ru-RU" dirty="0"/>
              <a:t>Эти коллекции обычно используются, когда нужно что-то обрабатывать по порядку.</a:t>
            </a:r>
          </a:p>
        </p:txBody>
      </p:sp>
    </p:spTree>
    <p:extLst>
      <p:ext uri="{BB962C8B-B14F-4D97-AF65-F5344CB8AC3E}">
        <p14:creationId xmlns:p14="http://schemas.microsoft.com/office/powerpoint/2010/main" val="147012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69F7D-897D-4695-875F-476D894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LINQ </a:t>
            </a:r>
            <a:br>
              <a:rPr lang="ru-RU" dirty="0"/>
            </a:br>
            <a:r>
              <a:rPr lang="ru-RU" dirty="0"/>
              <a:t>для выборки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D0661D-40A6-40A4-B3BC-A24EBD32F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1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9362F-B046-4B9A-BE98-566010AB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функций в качестве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0E4FD-6537-452C-8F66-BB3533539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1892744"/>
          </a:xfrm>
        </p:spPr>
        <p:txBody>
          <a:bodyPr/>
          <a:lstStyle/>
          <a:p>
            <a:r>
              <a:rPr lang="ru-RU" dirty="0"/>
              <a:t>Аргумент метода может быть функцией заданного типа (т.е. с определенным набором параметров и возвращаемым типом)</a:t>
            </a:r>
          </a:p>
          <a:p>
            <a:r>
              <a:rPr lang="ru-RU" dirty="0"/>
              <a:t>Краткая запись – стрелочная функция (</a:t>
            </a:r>
            <a:r>
              <a:rPr lang="en-US" dirty="0"/>
              <a:t>array function)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E18A0-178E-4329-A6DB-0503E2ED53C4}"/>
              </a:ext>
            </a:extLst>
          </p:cNvPr>
          <p:cNvSpPr txBox="1"/>
          <p:nvPr/>
        </p:nvSpPr>
        <p:spPr>
          <a:xfrm>
            <a:off x="838200" y="3059063"/>
            <a:ext cx="102471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width,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width * length;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38FF7-6F10-4B74-B02E-FF3B0D94619E}"/>
              </a:ext>
            </a:extLst>
          </p:cNvPr>
          <p:cNvSpPr txBox="1"/>
          <p:nvPr/>
        </p:nvSpPr>
        <p:spPr>
          <a:xfrm>
            <a:off x="838200" y="5080346"/>
            <a:ext cx="10964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RectArea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width,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length) =&gt; width * length;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FB6EC-4AFE-4EEB-A6E4-51363616BC24}"/>
              </a:ext>
            </a:extLst>
          </p:cNvPr>
          <p:cNvSpPr txBox="1"/>
          <p:nvPr/>
        </p:nvSpPr>
        <p:spPr>
          <a:xfrm>
            <a:off x="1218027" y="4531369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Эквивалентно</a:t>
            </a:r>
          </a:p>
        </p:txBody>
      </p:sp>
    </p:spTree>
    <p:extLst>
      <p:ext uri="{BB962C8B-B14F-4D97-AF65-F5344CB8AC3E}">
        <p14:creationId xmlns:p14="http://schemas.microsoft.com/office/powerpoint/2010/main" val="111055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36077-20B3-4FAA-B06F-0E0B6C92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Where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6A7C43-4B9E-4E27-908F-38AD81F2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175291"/>
          </a:xfrm>
        </p:spPr>
        <p:txBody>
          <a:bodyPr/>
          <a:lstStyle/>
          <a:p>
            <a:r>
              <a:rPr lang="ru-RU" dirty="0"/>
              <a:t>Выбрать из коллекции элементы, удовлетворяющие условию. Условие задается функцией, которая возвращает </a:t>
            </a:r>
            <a:r>
              <a:rPr lang="en-US" dirty="0"/>
              <a:t>bool</a:t>
            </a:r>
            <a:r>
              <a:rPr lang="ru-RU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3A7F6-25A1-4126-B306-35D430F60883}"/>
              </a:ext>
            </a:extLst>
          </p:cNvPr>
          <p:cNvSpPr txBox="1"/>
          <p:nvPr/>
        </p:nvSpPr>
        <p:spPr>
          <a:xfrm>
            <a:off x="838200" y="3340105"/>
            <a:ext cx="10852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ruLocales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locales.Where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(locale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locale.Substring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 2) ==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5D573-2839-4345-9EF9-617612CE1597}"/>
              </a:ext>
            </a:extLst>
          </p:cNvPr>
          <p:cNvSpPr txBox="1"/>
          <p:nvPr/>
        </p:nvSpPr>
        <p:spPr>
          <a:xfrm>
            <a:off x="838200" y="2394067"/>
            <a:ext cx="108520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evenNumbers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=&gt; x % 2 == 0).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9812A9-CCF3-4500-B112-CA2D9220E3AB}"/>
              </a:ext>
            </a:extLst>
          </p:cNvPr>
          <p:cNvSpPr/>
          <p:nvPr/>
        </p:nvSpPr>
        <p:spPr>
          <a:xfrm>
            <a:off x="7638757" y="2245933"/>
            <a:ext cx="1645920" cy="707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FD40E8B-F564-416F-B67C-ABDE32E59FE4}"/>
              </a:ext>
            </a:extLst>
          </p:cNvPr>
          <p:cNvSpPr/>
          <p:nvPr/>
        </p:nvSpPr>
        <p:spPr>
          <a:xfrm>
            <a:off x="9172135" y="3529508"/>
            <a:ext cx="1645920" cy="707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3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8B8B7-4DAD-4E04-A362-EE5AFA06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r>
              <a:rPr lang="en-US" dirty="0"/>
              <a:t> Select </a:t>
            </a:r>
            <a:r>
              <a:rPr lang="ru-RU" dirty="0"/>
              <a:t>и </a:t>
            </a:r>
            <a:r>
              <a:rPr lang="en-US" dirty="0"/>
              <a:t>Cast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641228-1201-484D-8008-320BE62F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Select(</a:t>
            </a:r>
            <a:r>
              <a:rPr lang="ru-RU" i="1" dirty="0"/>
              <a:t>функция</a:t>
            </a:r>
            <a:r>
              <a:rPr lang="en-US" dirty="0"/>
              <a:t>) </a:t>
            </a:r>
            <a:r>
              <a:rPr lang="ru-RU" dirty="0"/>
              <a:t>– взять каждый элемент перечислимого типа, и выполнить с ним преобразование, заданное функцией-аргументом. Возвращает новое перечисление.</a:t>
            </a:r>
          </a:p>
          <a:p>
            <a:r>
              <a:rPr lang="en-US" dirty="0"/>
              <a:t>Cast&lt;T&gt;()</a:t>
            </a:r>
            <a:r>
              <a:rPr lang="ru-RU" dirty="0"/>
              <a:t> – преобразовать каждый элемент к типу </a:t>
            </a:r>
            <a:r>
              <a:rPr lang="en-US" dirty="0"/>
              <a:t>T </a:t>
            </a:r>
            <a:r>
              <a:rPr lang="ru-RU" dirty="0"/>
              <a:t>(если это возможно)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75B16-1350-41E8-B395-B48060100CA6}"/>
              </a:ext>
            </a:extLst>
          </p:cNvPr>
          <p:cNvSpPr txBox="1"/>
          <p:nvPr/>
        </p:nvSpPr>
        <p:spPr>
          <a:xfrm>
            <a:off x="838200" y="3672509"/>
            <a:ext cx="104159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 </a:t>
            </a:r>
            <a:r>
              <a:rPr lang="en-US" sz="2000" dirty="0">
                <a:latin typeface="Consolas" panose="020B0609020204030204" pitchFamily="49" charset="0"/>
              </a:rPr>
              <a:t>price = 9999.99m;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prices = locales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.Select(locale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price.ToString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CultureInfo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(locale)))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.Select(price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price.Replace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"₽"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руб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E46F9-4927-431B-98DE-EC477F4E135F}"/>
              </a:ext>
            </a:extLst>
          </p:cNvPr>
          <p:cNvSpPr txBox="1"/>
          <p:nvPr/>
        </p:nvSpPr>
        <p:spPr>
          <a:xfrm>
            <a:off x="838200" y="5427661"/>
            <a:ext cx="10190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1.0, 2.1, 3.5, 4.21 }.Cast&lt;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0730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5AEA3-0FD7-4E58-9C21-FF9705C7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Any </a:t>
            </a:r>
            <a:r>
              <a:rPr lang="ru-RU" dirty="0"/>
              <a:t>и </a:t>
            </a:r>
            <a:r>
              <a:rPr lang="en-US" dirty="0"/>
              <a:t>All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3F156E-B6D2-4437-AC1C-2A0764D4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</a:t>
            </a:r>
            <a:r>
              <a:rPr lang="ru-RU" dirty="0"/>
              <a:t>(</a:t>
            </a:r>
            <a:r>
              <a:rPr lang="en-US" dirty="0"/>
              <a:t>value =&gt; bool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хотя бы одно значение удовлетворяет условию.</a:t>
            </a:r>
          </a:p>
          <a:p>
            <a:r>
              <a:rPr lang="en-US" dirty="0"/>
              <a:t>All(value =&gt; bool) </a:t>
            </a:r>
            <a:r>
              <a:rPr lang="ru-RU" dirty="0"/>
              <a:t>– </a:t>
            </a:r>
            <a:r>
              <a:rPr lang="ru-RU" dirty="0" err="1"/>
              <a:t>возвразщает</a:t>
            </a:r>
            <a:r>
              <a:rPr lang="ru-RU" dirty="0"/>
              <a:t> </a:t>
            </a:r>
            <a:r>
              <a:rPr lang="en-US" dirty="0"/>
              <a:t>true</a:t>
            </a:r>
            <a:r>
              <a:rPr lang="ru-RU" dirty="0"/>
              <a:t>, если все значения удовлетворяют условию.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91082-7C26-452C-8DE7-59DB9C3DC7F8}"/>
              </a:ext>
            </a:extLst>
          </p:cNvPr>
          <p:cNvSpPr txBox="1"/>
          <p:nvPr/>
        </p:nvSpPr>
        <p:spPr>
          <a:xfrm>
            <a:off x="838200" y="3429000"/>
            <a:ext cx="10852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hasRussian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locales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.Any(locale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locale.Substring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(0,2) == 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ru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16688-D59A-417F-96B4-F8270C4A372F}"/>
              </a:ext>
            </a:extLst>
          </p:cNvPr>
          <p:cNvSpPr txBox="1"/>
          <p:nvPr/>
        </p:nvSpPr>
        <p:spPr>
          <a:xfrm>
            <a:off x="838200" y="4596618"/>
            <a:ext cx="10852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onlyEnglish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locales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.All(locale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locale.Substring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(0,2) == 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103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57531-8ABB-4D48-A325-2D7EB86C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First </a:t>
            </a:r>
            <a:r>
              <a:rPr lang="ru-RU" dirty="0"/>
              <a:t>и </a:t>
            </a:r>
            <a:r>
              <a:rPr lang="en-US" dirty="0"/>
              <a:t>Last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89B05-B0ED-4D51-9F40-E466A7F0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первое/последнее значение, которое удовлетворяет условию</a:t>
            </a:r>
            <a:endParaRPr lang="en-US" dirty="0"/>
          </a:p>
          <a:p>
            <a:r>
              <a:rPr lang="ru-RU" dirty="0"/>
              <a:t>Если значение не найдено – выбросит исключение</a:t>
            </a:r>
          </a:p>
          <a:p>
            <a:r>
              <a:rPr lang="en-US" dirty="0" err="1"/>
              <a:t>FirstOrDefault</a:t>
            </a:r>
            <a:r>
              <a:rPr lang="en-US" dirty="0"/>
              <a:t>, </a:t>
            </a:r>
            <a:r>
              <a:rPr lang="en-US" dirty="0" err="1"/>
              <a:t>LastOrDefault</a:t>
            </a:r>
            <a:r>
              <a:rPr lang="en-US" dirty="0"/>
              <a:t> – </a:t>
            </a:r>
            <a:r>
              <a:rPr lang="ru-RU" dirty="0"/>
              <a:t>безопасный поиск, если ничего не найдено, вернут значение по умолчанию (</a:t>
            </a:r>
            <a:r>
              <a:rPr lang="en-US" dirty="0"/>
              <a:t>false, 0, null)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0770-1588-4C93-B282-EC0FCAA7F7D1}"/>
              </a:ext>
            </a:extLst>
          </p:cNvPr>
          <p:cNvSpPr txBox="1"/>
          <p:nvPr/>
        </p:nvSpPr>
        <p:spPr>
          <a:xfrm>
            <a:off x="838200" y="3744884"/>
            <a:ext cx="108520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firstRussian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locales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(locale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locale.Substring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(0,2) ==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ru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firstRussian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Русский язык не найден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C00000"/>
                </a:solidFill>
                <a:latin typeface="Consolas" panose="020B0609020204030204" pitchFamily="49" charset="0"/>
              </a:rPr>
              <a:t>Первая страна с русским языком: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{0}"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firstRussian.Substring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(2,2));</a:t>
            </a:r>
          </a:p>
        </p:txBody>
      </p:sp>
    </p:spTree>
    <p:extLst>
      <p:ext uri="{BB962C8B-B14F-4D97-AF65-F5344CB8AC3E}">
        <p14:creationId xmlns:p14="http://schemas.microsoft.com/office/powerpoint/2010/main" val="19262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7ED66-BC28-42EB-8A77-1A0C459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DE2E4-CE0A-4065-8DFD-9811E8EF3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4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F797-D3BB-4141-A75F-6422822F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52DAB-2B0B-4BB4-B96B-8CADAF27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279307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 путать с перечислимым типом </a:t>
            </a:r>
            <a:r>
              <a:rPr lang="en-US" dirty="0" err="1"/>
              <a:t>IEnumerable</a:t>
            </a:r>
            <a:r>
              <a:rPr lang="ru-RU" dirty="0"/>
              <a:t>.</a:t>
            </a:r>
          </a:p>
          <a:p>
            <a:r>
              <a:rPr lang="ru-RU" dirty="0"/>
              <a:t>Перечисление </a:t>
            </a:r>
            <a:r>
              <a:rPr lang="en-US" dirty="0" err="1">
                <a:solidFill>
                  <a:srgbClr val="0000FF"/>
                </a:solidFill>
              </a:rPr>
              <a:t>enum</a:t>
            </a:r>
            <a:r>
              <a:rPr lang="en-US" dirty="0"/>
              <a:t> – </a:t>
            </a:r>
            <a:r>
              <a:rPr lang="ru-RU" dirty="0"/>
              <a:t>это пользовательский тип, содержащий строго заданный набор возможных значений.</a:t>
            </a:r>
            <a:endParaRPr lang="en-US" dirty="0"/>
          </a:p>
          <a:p>
            <a:r>
              <a:rPr lang="ru-RU" dirty="0"/>
              <a:t>Примеры: </a:t>
            </a:r>
            <a:r>
              <a:rPr lang="en-US" dirty="0" err="1">
                <a:solidFill>
                  <a:srgbClr val="0070C0"/>
                </a:solidFill>
              </a:rPr>
              <a:t>ConsoleColors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ConsoleKey</a:t>
            </a:r>
            <a:endParaRPr lang="ru-RU" dirty="0">
              <a:solidFill>
                <a:srgbClr val="0070C0"/>
              </a:solidFill>
            </a:endParaRPr>
          </a:p>
          <a:p>
            <a:r>
              <a:rPr lang="ru-RU" dirty="0"/>
              <a:t>Каждое значение сопоставлено с</a:t>
            </a:r>
            <a:r>
              <a:rPr lang="en-US" dirty="0"/>
              <a:t> </a:t>
            </a:r>
            <a:r>
              <a:rPr lang="ru-RU" dirty="0"/>
              <a:t>целым числом (по умолчанию </a:t>
            </a:r>
            <a:r>
              <a:rPr lang="en-US" dirty="0"/>
              <a:t>int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Удобно использовать в </a:t>
            </a:r>
            <a:r>
              <a:rPr lang="en-US" dirty="0"/>
              <a:t>Switch </a:t>
            </a:r>
            <a:r>
              <a:rPr lang="ru-RU" dirty="0"/>
              <a:t>или просто, чтобы ограничить допустимые варианты и дать подсказку, что они значат.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816B9-BC7E-4120-8814-4359A95006A4}"/>
              </a:ext>
            </a:extLst>
          </p:cNvPr>
          <p:cNvSpPr txBox="1"/>
          <p:nvPr/>
        </p:nvSpPr>
        <p:spPr>
          <a:xfrm>
            <a:off x="1035148" y="3941012"/>
            <a:ext cx="34805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Actions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None,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//0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Open,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Close,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//2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Save,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//3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Reset = -1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28246-8E32-46A0-8927-D2C8A0F13F7E}"/>
              </a:ext>
            </a:extLst>
          </p:cNvPr>
          <p:cNvSpPr txBox="1"/>
          <p:nvPr/>
        </p:nvSpPr>
        <p:spPr>
          <a:xfrm>
            <a:off x="4885593" y="3941012"/>
            <a:ext cx="6098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Actions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action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Actions.None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(action)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.None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Actions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*/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115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25E87-7AC9-4C86-86F1-9720F9B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B94B6-1219-400C-B4E5-3DCECA6C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Коллекции – гибкие наборы объектов и методы управления ими (добавление, удаление, вставка, очистка, перебор).</a:t>
            </a:r>
          </a:p>
          <a:p>
            <a:r>
              <a:rPr lang="ru-RU" dirty="0"/>
              <a:t>Существует около десятка встроенных коллекций, и можно создавать свои.</a:t>
            </a:r>
          </a:p>
          <a:p>
            <a:r>
              <a:rPr lang="ru-RU" dirty="0"/>
              <a:t>Пространства имен:</a:t>
            </a:r>
          </a:p>
          <a:p>
            <a:pPr lvl="1"/>
            <a:r>
              <a:rPr lang="en-US" dirty="0" err="1"/>
              <a:t>System.Collections</a:t>
            </a:r>
            <a:r>
              <a:rPr lang="en-US" dirty="0"/>
              <a:t> - </a:t>
            </a:r>
            <a:r>
              <a:rPr lang="ru-RU" dirty="0"/>
              <a:t>коллекции произвольных объектов (устар.)</a:t>
            </a:r>
            <a:endParaRPr lang="en-US" dirty="0"/>
          </a:p>
          <a:p>
            <a:pPr lvl="1"/>
            <a:r>
              <a:rPr lang="en-US" dirty="0" err="1"/>
              <a:t>System.Collections.Generic</a:t>
            </a:r>
            <a:r>
              <a:rPr lang="ru-RU" dirty="0"/>
              <a:t> – универсальные коллекции объектов с заданным типом</a:t>
            </a:r>
            <a:endParaRPr lang="en-US" dirty="0"/>
          </a:p>
          <a:p>
            <a:r>
              <a:rPr lang="en-US" dirty="0"/>
              <a:t>Generic-</a:t>
            </a:r>
            <a:r>
              <a:rPr lang="ru-RU" dirty="0"/>
              <a:t>классы (обобщения) предоставляют универсальные механизмы работы для разных типов данных. Но для использования этот тип нужно указать в угловых скобках </a:t>
            </a:r>
            <a:r>
              <a:rPr lang="en-US" dirty="0"/>
              <a:t>(&lt;T&gt; - </a:t>
            </a:r>
            <a:r>
              <a:rPr lang="ru-RU" dirty="0"/>
              <a:t>вместо </a:t>
            </a:r>
            <a:r>
              <a:rPr lang="en-US" dirty="0"/>
              <a:t>T </a:t>
            </a:r>
            <a:r>
              <a:rPr lang="ru-RU" dirty="0"/>
              <a:t>подставить тип)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DF10B-29AB-459F-B224-A667C40D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коллекций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34C25-E4D8-4C82-BEDA-9C660CED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Count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Add(</a:t>
            </a:r>
            <a:r>
              <a:rPr lang="ru-RU" i="1" dirty="0"/>
              <a:t>значение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/>
              <a:t>AddRange</a:t>
            </a:r>
            <a:r>
              <a:rPr lang="en-US" dirty="0"/>
              <a:t>(</a:t>
            </a:r>
            <a:r>
              <a:rPr lang="ru-RU" i="1" dirty="0"/>
              <a:t>массив</a:t>
            </a:r>
            <a:r>
              <a:rPr lang="en-US" i="1" dirty="0"/>
              <a:t>_</a:t>
            </a:r>
            <a:r>
              <a:rPr lang="ru-RU" i="1" dirty="0"/>
              <a:t>или</a:t>
            </a:r>
            <a:r>
              <a:rPr lang="en-US" i="1" dirty="0"/>
              <a:t>_</a:t>
            </a:r>
            <a:r>
              <a:rPr lang="ru-RU" i="1" dirty="0"/>
              <a:t>коллекция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/>
              <a:t>Insert(</a:t>
            </a:r>
            <a:r>
              <a:rPr lang="ru-RU" i="1" dirty="0"/>
              <a:t>значение</a:t>
            </a:r>
            <a:r>
              <a:rPr lang="ru-RU" dirty="0"/>
              <a:t>, </a:t>
            </a:r>
            <a:r>
              <a:rPr lang="ru-RU" i="1" dirty="0"/>
              <a:t>индекс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Remove(</a:t>
            </a:r>
            <a:r>
              <a:rPr lang="ru-RU" i="1" dirty="0"/>
              <a:t>значение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/>
              <a:t>RemoveAt</a:t>
            </a:r>
            <a:r>
              <a:rPr lang="en-US" dirty="0"/>
              <a:t>(</a:t>
            </a:r>
            <a:r>
              <a:rPr lang="ru-RU" i="1" dirty="0"/>
              <a:t>индекс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/>
              <a:t>Sort()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ru-RU" i="1" dirty="0"/>
              <a:t>значение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 err="1"/>
              <a:t>BinarySearch</a:t>
            </a:r>
            <a:r>
              <a:rPr lang="en-US" dirty="0"/>
              <a:t>(</a:t>
            </a:r>
            <a:r>
              <a:rPr lang="ru-RU" i="1" dirty="0"/>
              <a:t>значение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11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52566-94BB-432E-B016-B67F40B0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Список </a:t>
            </a:r>
            <a:r>
              <a:rPr lang="en-US" dirty="0"/>
              <a:t>List&lt;T&gt;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9B0BB-85C9-4F71-9DA1-A5B7E9D49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50292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 сути – динамический массив с возможностью добавлять и удалять значения.</a:t>
            </a:r>
            <a:endParaRPr lang="en-US" dirty="0"/>
          </a:p>
          <a:p>
            <a:r>
              <a:rPr lang="ru-RU" dirty="0"/>
              <a:t>Объявление и инициализация:</a:t>
            </a:r>
            <a:endParaRPr lang="en-US" dirty="0"/>
          </a:p>
          <a:p>
            <a:pPr lvl="1"/>
            <a:r>
              <a:rPr lang="ru-RU" dirty="0"/>
              <a:t>Пустой список: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values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ru-RU" sz="2000" dirty="0"/>
          </a:p>
          <a:p>
            <a:pPr lvl="1"/>
            <a:r>
              <a:rPr lang="ru-RU" dirty="0"/>
              <a:t>Если хотя бы примерно знаем, сколько будет элементов, можно сразу зарезервировать под них память: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values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  <a:p>
            <a:pPr lvl="1"/>
            <a:r>
              <a:rPr lang="ru-RU" dirty="0"/>
              <a:t>Известный список значений: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fibonacci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0, 1, 1, 2, 3, 5, 8, 13 };</a:t>
            </a:r>
            <a:endParaRPr lang="ru-RU" sz="2000" dirty="0"/>
          </a:p>
          <a:p>
            <a:pPr lvl="1"/>
            <a:r>
              <a:rPr lang="ru-RU" dirty="0"/>
              <a:t>Из другой коллекции или массива: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var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words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().Split());</a:t>
            </a:r>
          </a:p>
          <a:p>
            <a:r>
              <a:rPr lang="ru-RU" dirty="0"/>
              <a:t>К элементам списка можно обращаться как к массиву, по индексу: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Исключение </a:t>
            </a:r>
            <a:r>
              <a:rPr lang="en-US" sz="1800" b="1" i="0" u="none" strike="noStrike" baseline="0" dirty="0" err="1">
                <a:solidFill>
                  <a:srgbClr val="1E1E1E"/>
                </a:solidFill>
                <a:latin typeface="Segoe UI" panose="020B0502040204020203" pitchFamily="34" charset="0"/>
              </a:rPr>
              <a:t>ArgumentOutOfRangeException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35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FEFB3-DBF9-497D-B98E-6A7682D5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foreach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11D9E-824D-49BE-9C8D-DA488602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3"/>
            <a:ext cx="10515600" cy="1822405"/>
          </a:xfrm>
        </p:spPr>
        <p:txBody>
          <a:bodyPr>
            <a:normAutofit/>
          </a:bodyPr>
          <a:lstStyle/>
          <a:p>
            <a:r>
              <a:rPr lang="ru-RU" dirty="0"/>
              <a:t>Перебирает все значения массива или коллекции по порядку.</a:t>
            </a:r>
          </a:p>
          <a:p>
            <a:r>
              <a:rPr lang="ru-RU" dirty="0"/>
              <a:t>Цикл «для чтения». Не сообщает индексы элементов и не позволяет переписать значение. Если это нужно – используйте обычный </a:t>
            </a:r>
            <a:r>
              <a:rPr lang="en-US" dirty="0"/>
              <a:t>for</a:t>
            </a:r>
            <a:r>
              <a:rPr lang="ru-RU" dirty="0"/>
              <a:t>, иначе – лучше </a:t>
            </a:r>
            <a:r>
              <a:rPr lang="en-US" dirty="0"/>
              <a:t>foreach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A00B9-48FC-4DCC-B397-365D03F07187}"/>
              </a:ext>
            </a:extLst>
          </p:cNvPr>
          <p:cNvSpPr txBox="1"/>
          <p:nvPr/>
        </p:nvSpPr>
        <p:spPr>
          <a:xfrm>
            <a:off x="939018" y="3177377"/>
            <a:ext cx="10652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price = 9999.99m;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locales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ru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-RU"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-US"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"de-DE"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en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-GB"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"it-IT"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locale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locales)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culture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CultureInfo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(locale);</a:t>
            </a: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.WriteLine(price.ToString(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"C2"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culture));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518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231E1-9494-442D-8CD3-4756F433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ru-RU" dirty="0"/>
              <a:t> - </a:t>
            </a:r>
            <a:r>
              <a:rPr lang="ru-RU" dirty="0" err="1"/>
              <a:t>перечислитель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4D7768-986F-429A-9C1A-EC10EAAB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–</a:t>
            </a:r>
            <a:r>
              <a:rPr lang="ru-RU" dirty="0"/>
              <a:t> интерфейс перечислимого класса (т.е. в нем есть что-то, что можно перебрать по порядку)</a:t>
            </a:r>
          </a:p>
          <a:p>
            <a:r>
              <a:rPr lang="ru-RU" dirty="0"/>
              <a:t>В цикле </a:t>
            </a:r>
            <a:r>
              <a:rPr lang="en-US" dirty="0"/>
              <a:t>foreach </a:t>
            </a:r>
            <a:r>
              <a:rPr lang="ru-RU" dirty="0"/>
              <a:t>можно перебирать любой </a:t>
            </a:r>
            <a:r>
              <a:rPr lang="en-US" dirty="0" err="1"/>
              <a:t>IEnumerable</a:t>
            </a:r>
            <a:r>
              <a:rPr lang="ru-RU" dirty="0"/>
              <a:t>.</a:t>
            </a:r>
          </a:p>
          <a:p>
            <a:r>
              <a:rPr lang="ru-RU" dirty="0"/>
              <a:t>Если вы не уверены, какой именно тип использовать, можно объявить как </a:t>
            </a:r>
            <a:r>
              <a:rPr lang="en-US" dirty="0" err="1"/>
              <a:t>IEnumerable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57504-7BB7-4B71-8CB9-7A24B74997EA}"/>
              </a:ext>
            </a:extLst>
          </p:cNvPr>
          <p:cNvSpPr txBox="1"/>
          <p:nvPr/>
        </p:nvSpPr>
        <p:spPr>
          <a:xfrm>
            <a:off x="1077351" y="3521852"/>
            <a:ext cx="6098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SumOfNumbers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&gt; numbers)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sum = 0;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number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numbers)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        sum += number;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sum;</a:t>
            </a:r>
          </a:p>
          <a:p>
            <a:pPr marL="0" lvl="1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686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76E7A-B1DB-4115-9822-7254745F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Словарь </a:t>
            </a:r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TValue&gt;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34CEB-AE04-45FC-8433-4BB9C1C1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Хранит пары «ключ» - «значение».</a:t>
            </a:r>
          </a:p>
          <a:p>
            <a:r>
              <a:rPr lang="ru-RU" dirty="0"/>
              <a:t>Ключи строго уникальные, но не сортируются.</a:t>
            </a:r>
          </a:p>
          <a:p>
            <a:r>
              <a:rPr lang="ru-RU" dirty="0"/>
              <a:t>Значение может быть составным типом (массивом, коллекцией, классом, структурой).</a:t>
            </a:r>
          </a:p>
          <a:p>
            <a:r>
              <a:rPr lang="ru-RU" dirty="0"/>
              <a:t>Объявление и инициализация:</a:t>
            </a:r>
            <a:endParaRPr lang="en-US" dirty="0"/>
          </a:p>
          <a:p>
            <a:pPr lvl="1"/>
            <a:r>
              <a:rPr lang="ru-RU" dirty="0"/>
              <a:t>Пустой словарь: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Dictionary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int, 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values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Dictionary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int, 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ru-RU" sz="2000" dirty="0"/>
          </a:p>
          <a:p>
            <a:pPr lvl="1"/>
            <a:r>
              <a:rPr lang="ru-RU" dirty="0"/>
              <a:t>Известный список значений: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ages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"Иван"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19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"Оля"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5 },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"Станислав"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79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  <a:p>
            <a:r>
              <a:rPr lang="ru-RU" dirty="0"/>
              <a:t>Обращение к элементам по ключу: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ages[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"Оля"</a:t>
            </a:r>
            <a:r>
              <a:rPr lang="en-US" sz="2200" dirty="0">
                <a:latin typeface="Consolas" panose="020B0609020204030204" pitchFamily="49" charset="0"/>
              </a:rPr>
              <a:t>]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</a:rPr>
              <a:t>//5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40EB0-5467-40F4-B829-8416EC24EB09}"/>
              </a:ext>
            </a:extLst>
          </p:cNvPr>
          <p:cNvSpPr txBox="1"/>
          <p:nvPr/>
        </p:nvSpPr>
        <p:spPr>
          <a:xfrm>
            <a:off x="7902527" y="3841755"/>
            <a:ext cx="37455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"Иван"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19,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"Оля"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5,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"Станислав"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79,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391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76E7A-B1DB-4115-9822-7254745F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69069"/>
          </a:xfrm>
        </p:spPr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foreach </a:t>
            </a:r>
            <a:r>
              <a:rPr lang="ru-RU" dirty="0"/>
              <a:t>для словарей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FE04F6-B993-4F90-82A9-350E6A36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Пары «ключ-значение»</a:t>
            </a:r>
            <a:endParaRPr lang="en-US" dirty="0"/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KeyValuePair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kvp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ages)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kvp.Key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kvp.Value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r>
              <a:rPr lang="ru-RU" dirty="0"/>
              <a:t>Только ключи</a:t>
            </a:r>
            <a:endParaRPr lang="en-US" dirty="0"/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ages.Keys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{ages[name]}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  <a:p>
            <a:r>
              <a:rPr lang="ru-RU" dirty="0"/>
              <a:t>Только значения</a:t>
            </a:r>
            <a:endParaRPr lang="en-US" dirty="0"/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ages.Values.First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ages.Values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(age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6334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3627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A55EC59E25D444C961378E525D74368" ma:contentTypeVersion="2" ma:contentTypeDescription="Создание документа." ma:contentTypeScope="" ma:versionID="99837b97829ce6d7dbf4809062e2c51a">
  <xsd:schema xmlns:xsd="http://www.w3.org/2001/XMLSchema" xmlns:xs="http://www.w3.org/2001/XMLSchema" xmlns:p="http://schemas.microsoft.com/office/2006/metadata/properties" xmlns:ns2="7d5077a8-9a66-46b1-b480-9f73758fcbd0" targetNamespace="http://schemas.microsoft.com/office/2006/metadata/properties" ma:root="true" ma:fieldsID="63c4d8ff56209d98838707c9ebf32396" ns2:_="">
    <xsd:import namespace="7d5077a8-9a66-46b1-b480-9f73758fcb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077a8-9a66-46b1-b480-9f73758fcb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1A38D1-9603-46C7-9E99-960CE93FC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077a8-9a66-46b1-b480-9f73758fcb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EEB2E0-C8EA-4FCD-A3D1-EC6C7EACC4F6}">
  <ds:schemaRefs>
    <ds:schemaRef ds:uri="7d5077a8-9a66-46b1-b480-9f73758fcbd0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03158DA-7AAD-4C8C-81E3-C46DECF53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1563</Words>
  <Application>Microsoft Office PowerPoint</Application>
  <PresentationFormat>Широкоэкранный</PresentationFormat>
  <Paragraphs>201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Тема 03. Коллекции. Перечисления </vt:lpstr>
      <vt:lpstr>Коллекции</vt:lpstr>
      <vt:lpstr>Коллекции</vt:lpstr>
      <vt:lpstr>Методы коллекций</vt:lpstr>
      <vt:lpstr>Список List&lt;T&gt;</vt:lpstr>
      <vt:lpstr>Цикл foreach</vt:lpstr>
      <vt:lpstr>Интерфейс IEnumerable&lt;T&gt; - перечислитель</vt:lpstr>
      <vt:lpstr>Словарь Dictionary&lt;TKey, TValue&gt;</vt:lpstr>
      <vt:lpstr>Цикл foreach для словарей</vt:lpstr>
      <vt:lpstr>LinkedList&lt;T&gt;</vt:lpstr>
      <vt:lpstr>ArrayList</vt:lpstr>
      <vt:lpstr>HashSet&lt;T&gt;</vt:lpstr>
      <vt:lpstr>Стек Stack и очередь Queue</vt:lpstr>
      <vt:lpstr>Методы LINQ  для выборки данных</vt:lpstr>
      <vt:lpstr>Передача функций в качестве аргументов</vt:lpstr>
      <vt:lpstr>Метод Where</vt:lpstr>
      <vt:lpstr>Методы Select и Cast</vt:lpstr>
      <vt:lpstr>Методы Any и All</vt:lpstr>
      <vt:lpstr>Методы First и Last</vt:lpstr>
      <vt:lpstr>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Введение в C# и .NET.  Основы синтаксиса.  Консольные приложения</dc:title>
  <dc:creator>Анастасия Коробецкая</dc:creator>
  <cp:lastModifiedBy>Анастасия Коробецкая</cp:lastModifiedBy>
  <cp:revision>3</cp:revision>
  <dcterms:created xsi:type="dcterms:W3CDTF">2021-07-07T13:53:48Z</dcterms:created>
  <dcterms:modified xsi:type="dcterms:W3CDTF">2021-11-08T10:21:26Z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0x0101009A55EC59E25D444C961378E525D74368</vt:lpwstr>
  </property>
</Properties>
</file>