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3"/>
  </p:notesMasterIdLst>
  <p:sldIdLst>
    <p:sldId id="256" r:id="rId5"/>
    <p:sldId id="654" r:id="rId6"/>
    <p:sldId id="655" r:id="rId7"/>
    <p:sldId id="864" r:id="rId8"/>
    <p:sldId id="865" r:id="rId9"/>
    <p:sldId id="656" r:id="rId10"/>
    <p:sldId id="868" r:id="rId11"/>
    <p:sldId id="849" r:id="rId12"/>
    <p:sldId id="850" r:id="rId13"/>
    <p:sldId id="851" r:id="rId14"/>
    <p:sldId id="867" r:id="rId15"/>
    <p:sldId id="854" r:id="rId16"/>
    <p:sldId id="862" r:id="rId17"/>
    <p:sldId id="855" r:id="rId18"/>
    <p:sldId id="858" r:id="rId19"/>
    <p:sldId id="859" r:id="rId20"/>
    <p:sldId id="856" r:id="rId21"/>
    <p:sldId id="860" r:id="rId2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C600D9F2-9A04-4DD7-8898-18CE21823393}">
          <p14:sldIdLst>
            <p14:sldId id="256"/>
          </p14:sldIdLst>
        </p14:section>
        <p14:section name="Раздел" id="{AA0BC789-0D87-4C5F-BD13-401E9BC52406}">
          <p14:sldIdLst>
            <p14:sldId id="654"/>
            <p14:sldId id="655"/>
            <p14:sldId id="864"/>
            <p14:sldId id="865"/>
            <p14:sldId id="656"/>
            <p14:sldId id="868"/>
          </p14:sldIdLst>
        </p14:section>
        <p14:section name="Regexp" id="{26711FBD-5B00-45EA-A4C6-F72908837E69}">
          <p14:sldIdLst>
            <p14:sldId id="849"/>
            <p14:sldId id="850"/>
            <p14:sldId id="851"/>
            <p14:sldId id="867"/>
            <p14:sldId id="854"/>
            <p14:sldId id="862"/>
            <p14:sldId id="855"/>
            <p14:sldId id="858"/>
            <p14:sldId id="859"/>
            <p14:sldId id="856"/>
            <p14:sldId id="8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2B91AF"/>
    <a:srgbClr val="0000FF"/>
    <a:srgbClr val="FFFFFF"/>
    <a:srgbClr val="006666"/>
    <a:srgbClr val="CC0066"/>
    <a:srgbClr val="FF9933"/>
    <a:srgbClr val="FF6600"/>
    <a:srgbClr val="66CCFF"/>
    <a:srgbClr val="4454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583AF5-1E0B-4C30-9DDB-A3C350E64A2B}" v="61" dt="2021-11-02T10:54:49.21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Светлый стиль 3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799B23B-EC83-4686-B30A-512413B5E67A}" styleName="Светлый стиль 3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A111915-BE36-4E01-A7E5-04B1672EAD32}" styleName="Светлый стиль 2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17" autoAdjust="0"/>
    <p:restoredTop sz="94249" autoAdjust="0"/>
  </p:normalViewPr>
  <p:slideViewPr>
    <p:cSldViewPr snapToGrid="0">
      <p:cViewPr varScale="1">
        <p:scale>
          <a:sx n="68" d="100"/>
          <a:sy n="68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Коробецкая Анастасия Александровна" userId="3b9105e5-e720-4ef0-b6d8-6c8a9b64b0fe" providerId="ADAL" clId="{BEF44D6D-0873-4773-84C6-1D37077BBD9A}"/>
    <pc:docChg chg="undo custSel addSld delSld modSld sldOrd modSection">
      <pc:chgData name="Коробецкая Анастасия Александровна" userId="3b9105e5-e720-4ef0-b6d8-6c8a9b64b0fe" providerId="ADAL" clId="{BEF44D6D-0873-4773-84C6-1D37077BBD9A}" dt="2021-09-25T19:48:07.476" v="2864" actId="14100"/>
      <pc:docMkLst>
        <pc:docMk/>
      </pc:docMkLst>
      <pc:sldChg chg="addSp modSp mod">
        <pc:chgData name="Коробецкая Анастасия Александровна" userId="3b9105e5-e720-4ef0-b6d8-6c8a9b64b0fe" providerId="ADAL" clId="{BEF44D6D-0873-4773-84C6-1D37077BBD9A}" dt="2021-09-25T17:53:28.903" v="1231" actId="20577"/>
        <pc:sldMkLst>
          <pc:docMk/>
          <pc:sldMk cId="0" sldId="263"/>
        </pc:sldMkLst>
        <pc:spChg chg="add mod">
          <ac:chgData name="Коробецкая Анастасия Александровна" userId="3b9105e5-e720-4ef0-b6d8-6c8a9b64b0fe" providerId="ADAL" clId="{BEF44D6D-0873-4773-84C6-1D37077BBD9A}" dt="2021-09-25T17:53:28.903" v="1231" actId="20577"/>
          <ac:spMkLst>
            <pc:docMk/>
            <pc:sldMk cId="0" sldId="263"/>
            <ac:spMk id="5" creationId="{1D9A4E40-281C-4E62-8ACD-11C9FFA780FE}"/>
          </ac:spMkLst>
        </pc:spChg>
      </pc:sldChg>
      <pc:sldChg chg="addSp modSp mod ord">
        <pc:chgData name="Коробецкая Анастасия Александровна" userId="3b9105e5-e720-4ef0-b6d8-6c8a9b64b0fe" providerId="ADAL" clId="{BEF44D6D-0873-4773-84C6-1D37077BBD9A}" dt="2021-09-25T18:07:16.356" v="1272" actId="20577"/>
        <pc:sldMkLst>
          <pc:docMk/>
          <pc:sldMk cId="0" sldId="269"/>
        </pc:sldMkLst>
        <pc:spChg chg="mod">
          <ac:chgData name="Коробецкая Анастасия Александровна" userId="3b9105e5-e720-4ef0-b6d8-6c8a9b64b0fe" providerId="ADAL" clId="{BEF44D6D-0873-4773-84C6-1D37077BBD9A}" dt="2021-09-25T17:55:21.566" v="1248" actId="1076"/>
          <ac:spMkLst>
            <pc:docMk/>
            <pc:sldMk cId="0" sldId="269"/>
            <ac:spMk id="5" creationId="{00000000-0000-0000-0000-000000000000}"/>
          </ac:spMkLst>
        </pc:spChg>
        <pc:spChg chg="mod">
          <ac:chgData name="Коробецкая Анастасия Александровна" userId="3b9105e5-e720-4ef0-b6d8-6c8a9b64b0fe" providerId="ADAL" clId="{BEF44D6D-0873-4773-84C6-1D37077BBD9A}" dt="2021-09-25T17:55:17.919" v="1247" actId="1076"/>
          <ac:spMkLst>
            <pc:docMk/>
            <pc:sldMk cId="0" sldId="269"/>
            <ac:spMk id="7" creationId="{00000000-0000-0000-0000-000000000000}"/>
          </ac:spMkLst>
        </pc:spChg>
        <pc:spChg chg="add mod">
          <ac:chgData name="Коробецкая Анастасия Александровна" userId="3b9105e5-e720-4ef0-b6d8-6c8a9b64b0fe" providerId="ADAL" clId="{BEF44D6D-0873-4773-84C6-1D37077BBD9A}" dt="2021-09-25T18:07:16.356" v="1272" actId="20577"/>
          <ac:spMkLst>
            <pc:docMk/>
            <pc:sldMk cId="0" sldId="269"/>
            <ac:spMk id="8" creationId="{23DA2B80-C362-432E-A466-90D4A2014072}"/>
          </ac:spMkLst>
        </pc:spChg>
        <pc:spChg chg="mod">
          <ac:chgData name="Коробецкая Анастасия Александровна" userId="3b9105e5-e720-4ef0-b6d8-6c8a9b64b0fe" providerId="ADAL" clId="{BEF44D6D-0873-4773-84C6-1D37077BBD9A}" dt="2021-09-25T17:55:17.919" v="1247" actId="1076"/>
          <ac:spMkLst>
            <pc:docMk/>
            <pc:sldMk cId="0" sldId="269"/>
            <ac:spMk id="9" creationId="{00000000-0000-0000-0000-000000000000}"/>
          </ac:spMkLst>
        </pc:spChg>
      </pc:sldChg>
      <pc:sldChg chg="modSp mod">
        <pc:chgData name="Коробецкая Анастасия Александровна" userId="3b9105e5-e720-4ef0-b6d8-6c8a9b64b0fe" providerId="ADAL" clId="{BEF44D6D-0873-4773-84C6-1D37077BBD9A}" dt="2021-09-25T19:43:12.686" v="2769" actId="20577"/>
        <pc:sldMkLst>
          <pc:docMk/>
          <pc:sldMk cId="0" sldId="273"/>
        </pc:sldMkLst>
        <pc:spChg chg="mod">
          <ac:chgData name="Коробецкая Анастасия Александровна" userId="3b9105e5-e720-4ef0-b6d8-6c8a9b64b0fe" providerId="ADAL" clId="{BEF44D6D-0873-4773-84C6-1D37077BBD9A}" dt="2021-09-25T19:42:19.337" v="2736" actId="20577"/>
          <ac:spMkLst>
            <pc:docMk/>
            <pc:sldMk cId="0" sldId="273"/>
            <ac:spMk id="2" creationId="{00000000-0000-0000-0000-000000000000}"/>
          </ac:spMkLst>
        </pc:spChg>
        <pc:spChg chg="mod">
          <ac:chgData name="Коробецкая Анастасия Александровна" userId="3b9105e5-e720-4ef0-b6d8-6c8a9b64b0fe" providerId="ADAL" clId="{BEF44D6D-0873-4773-84C6-1D37077BBD9A}" dt="2021-09-25T19:42:58.031" v="2744" actId="114"/>
          <ac:spMkLst>
            <pc:docMk/>
            <pc:sldMk cId="0" sldId="273"/>
            <ac:spMk id="4" creationId="{00000000-0000-0000-0000-000000000000}"/>
          </ac:spMkLst>
        </pc:spChg>
        <pc:spChg chg="mod">
          <ac:chgData name="Коробецкая Анастасия Александровна" userId="3b9105e5-e720-4ef0-b6d8-6c8a9b64b0fe" providerId="ADAL" clId="{BEF44D6D-0873-4773-84C6-1D37077BBD9A}" dt="2021-09-25T19:42:28.385" v="2738" actId="14100"/>
          <ac:spMkLst>
            <pc:docMk/>
            <pc:sldMk cId="0" sldId="273"/>
            <ac:spMk id="7" creationId="{00000000-0000-0000-0000-000000000000}"/>
          </ac:spMkLst>
        </pc:spChg>
        <pc:spChg chg="mod">
          <ac:chgData name="Коробецкая Анастасия Александровна" userId="3b9105e5-e720-4ef0-b6d8-6c8a9b64b0fe" providerId="ADAL" clId="{BEF44D6D-0873-4773-84C6-1D37077BBD9A}" dt="2021-09-25T19:43:12.686" v="2769" actId="20577"/>
          <ac:spMkLst>
            <pc:docMk/>
            <pc:sldMk cId="0" sldId="273"/>
            <ac:spMk id="8" creationId="{00000000-0000-0000-0000-000000000000}"/>
          </ac:spMkLst>
        </pc:spChg>
      </pc:sldChg>
      <pc:sldChg chg="addSp delSp modSp del mod">
        <pc:chgData name="Коробецкая Анастасия Александровна" userId="3b9105e5-e720-4ef0-b6d8-6c8a9b64b0fe" providerId="ADAL" clId="{BEF44D6D-0873-4773-84C6-1D37077BBD9A}" dt="2021-09-25T14:54:55.769" v="393" actId="47"/>
        <pc:sldMkLst>
          <pc:docMk/>
          <pc:sldMk cId="0" sldId="283"/>
        </pc:sldMkLst>
        <pc:spChg chg="mod">
          <ac:chgData name="Коробецкая Анастасия Александровна" userId="3b9105e5-e720-4ef0-b6d8-6c8a9b64b0fe" providerId="ADAL" clId="{BEF44D6D-0873-4773-84C6-1D37077BBD9A}" dt="2021-09-25T14:52:38.548" v="354" actId="20577"/>
          <ac:spMkLst>
            <pc:docMk/>
            <pc:sldMk cId="0" sldId="283"/>
            <ac:spMk id="8" creationId="{00000000-0000-0000-0000-000000000000}"/>
          </ac:spMkLst>
        </pc:spChg>
        <pc:spChg chg="mod">
          <ac:chgData name="Коробецкая Анастасия Александровна" userId="3b9105e5-e720-4ef0-b6d8-6c8a9b64b0fe" providerId="ADAL" clId="{BEF44D6D-0873-4773-84C6-1D37077BBD9A}" dt="2021-09-25T14:52:59.573" v="359" actId="1076"/>
          <ac:spMkLst>
            <pc:docMk/>
            <pc:sldMk cId="0" sldId="283"/>
            <ac:spMk id="9" creationId="{00000000-0000-0000-0000-000000000000}"/>
          </ac:spMkLst>
        </pc:spChg>
        <pc:spChg chg="add del">
          <ac:chgData name="Коробецкая Анастасия Александровна" userId="3b9105e5-e720-4ef0-b6d8-6c8a9b64b0fe" providerId="ADAL" clId="{BEF44D6D-0873-4773-84C6-1D37077BBD9A}" dt="2021-09-25T14:52:59.769" v="360" actId="478"/>
          <ac:spMkLst>
            <pc:docMk/>
            <pc:sldMk cId="0" sldId="283"/>
            <ac:spMk id="10" creationId="{00000000-0000-0000-0000-000000000000}"/>
          </ac:spMkLst>
        </pc:spChg>
        <pc:spChg chg="add del">
          <ac:chgData name="Коробецкая Анастасия Александровна" userId="3b9105e5-e720-4ef0-b6d8-6c8a9b64b0fe" providerId="ADAL" clId="{BEF44D6D-0873-4773-84C6-1D37077BBD9A}" dt="2021-09-25T14:53:00.800" v="362" actId="478"/>
          <ac:spMkLst>
            <pc:docMk/>
            <pc:sldMk cId="0" sldId="283"/>
            <ac:spMk id="11" creationId="{00000000-0000-0000-0000-000000000000}"/>
          </ac:spMkLst>
        </pc:spChg>
        <pc:spChg chg="add del">
          <ac:chgData name="Коробецкая Анастасия Александровна" userId="3b9105e5-e720-4ef0-b6d8-6c8a9b64b0fe" providerId="ADAL" clId="{BEF44D6D-0873-4773-84C6-1D37077BBD9A}" dt="2021-09-25T14:53:00.011" v="361" actId="478"/>
          <ac:spMkLst>
            <pc:docMk/>
            <pc:sldMk cId="0" sldId="283"/>
            <ac:spMk id="12" creationId="{00000000-0000-0000-0000-000000000000}"/>
          </ac:spMkLst>
        </pc:spChg>
      </pc:sldChg>
      <pc:sldChg chg="del">
        <pc:chgData name="Коробецкая Анастасия Александровна" userId="3b9105e5-e720-4ef0-b6d8-6c8a9b64b0fe" providerId="ADAL" clId="{BEF44D6D-0873-4773-84C6-1D37077BBD9A}" dt="2021-09-25T19:38:32.901" v="2690" actId="47"/>
        <pc:sldMkLst>
          <pc:docMk/>
          <pc:sldMk cId="0" sldId="319"/>
        </pc:sldMkLst>
      </pc:sldChg>
      <pc:sldChg chg="delSp modSp mod">
        <pc:chgData name="Коробецкая Анастасия Александровна" userId="3b9105e5-e720-4ef0-b6d8-6c8a9b64b0fe" providerId="ADAL" clId="{BEF44D6D-0873-4773-84C6-1D37077BBD9A}" dt="2021-09-25T19:47:55.684" v="2863" actId="1076"/>
        <pc:sldMkLst>
          <pc:docMk/>
          <pc:sldMk cId="0" sldId="321"/>
        </pc:sldMkLst>
        <pc:spChg chg="del">
          <ac:chgData name="Коробецкая Анастасия Александровна" userId="3b9105e5-e720-4ef0-b6d8-6c8a9b64b0fe" providerId="ADAL" clId="{BEF44D6D-0873-4773-84C6-1D37077BBD9A}" dt="2021-09-25T19:47:51.855" v="2861" actId="478"/>
          <ac:spMkLst>
            <pc:docMk/>
            <pc:sldMk cId="0" sldId="321"/>
            <ac:spMk id="4" creationId="{00000000-0000-0000-0000-000000000000}"/>
          </ac:spMkLst>
        </pc:spChg>
        <pc:spChg chg="mod">
          <ac:chgData name="Коробецкая Анастасия Александровна" userId="3b9105e5-e720-4ef0-b6d8-6c8a9b64b0fe" providerId="ADAL" clId="{BEF44D6D-0873-4773-84C6-1D37077BBD9A}" dt="2021-09-25T19:47:55.684" v="2863" actId="1076"/>
          <ac:spMkLst>
            <pc:docMk/>
            <pc:sldMk cId="0" sldId="321"/>
            <ac:spMk id="5" creationId="{00000000-0000-0000-0000-000000000000}"/>
          </ac:spMkLst>
        </pc:spChg>
      </pc:sldChg>
      <pc:sldChg chg="modSp mod">
        <pc:chgData name="Коробецкая Анастасия Александровна" userId="3b9105e5-e720-4ef0-b6d8-6c8a9b64b0fe" providerId="ADAL" clId="{BEF44D6D-0873-4773-84C6-1D37077BBD9A}" dt="2021-09-25T19:45:27.805" v="2772" actId="1076"/>
        <pc:sldMkLst>
          <pc:docMk/>
          <pc:sldMk cId="0" sldId="323"/>
        </pc:sldMkLst>
        <pc:spChg chg="mod">
          <ac:chgData name="Коробецкая Анастасия Александровна" userId="3b9105e5-e720-4ef0-b6d8-6c8a9b64b0fe" providerId="ADAL" clId="{BEF44D6D-0873-4773-84C6-1D37077BBD9A}" dt="2021-09-25T19:45:10.645" v="2771" actId="14100"/>
          <ac:spMkLst>
            <pc:docMk/>
            <pc:sldMk cId="0" sldId="323"/>
            <ac:spMk id="5" creationId="{00000000-0000-0000-0000-000000000000}"/>
          </ac:spMkLst>
        </pc:spChg>
        <pc:spChg chg="mod">
          <ac:chgData name="Коробецкая Анастасия Александровна" userId="3b9105e5-e720-4ef0-b6d8-6c8a9b64b0fe" providerId="ADAL" clId="{BEF44D6D-0873-4773-84C6-1D37077BBD9A}" dt="2021-09-25T19:45:27.805" v="2772" actId="1076"/>
          <ac:spMkLst>
            <pc:docMk/>
            <pc:sldMk cId="0" sldId="323"/>
            <ac:spMk id="8" creationId="{00000000-0000-0000-0000-000000000000}"/>
          </ac:spMkLst>
        </pc:spChg>
        <pc:spChg chg="mod">
          <ac:chgData name="Коробецкая Анастасия Александровна" userId="3b9105e5-e720-4ef0-b6d8-6c8a9b64b0fe" providerId="ADAL" clId="{BEF44D6D-0873-4773-84C6-1D37077BBD9A}" dt="2021-09-25T19:45:27.805" v="2772" actId="1076"/>
          <ac:spMkLst>
            <pc:docMk/>
            <pc:sldMk cId="0" sldId="323"/>
            <ac:spMk id="9" creationId="{00000000-0000-0000-0000-000000000000}"/>
          </ac:spMkLst>
        </pc:spChg>
        <pc:spChg chg="mod">
          <ac:chgData name="Коробецкая Анастасия Александровна" userId="3b9105e5-e720-4ef0-b6d8-6c8a9b64b0fe" providerId="ADAL" clId="{BEF44D6D-0873-4773-84C6-1D37077BBD9A}" dt="2021-09-25T19:45:27.805" v="2772" actId="1076"/>
          <ac:spMkLst>
            <pc:docMk/>
            <pc:sldMk cId="0" sldId="323"/>
            <ac:spMk id="10" creationId="{00000000-0000-0000-0000-000000000000}"/>
          </ac:spMkLst>
        </pc:spChg>
      </pc:sldChg>
      <pc:sldChg chg="modSp mod">
        <pc:chgData name="Коробецкая Анастасия Александровна" userId="3b9105e5-e720-4ef0-b6d8-6c8a9b64b0fe" providerId="ADAL" clId="{BEF44D6D-0873-4773-84C6-1D37077BBD9A}" dt="2021-09-25T19:48:07.476" v="2864" actId="14100"/>
        <pc:sldMkLst>
          <pc:docMk/>
          <pc:sldMk cId="0" sldId="326"/>
        </pc:sldMkLst>
        <pc:spChg chg="mod">
          <ac:chgData name="Коробецкая Анастасия Александровна" userId="3b9105e5-e720-4ef0-b6d8-6c8a9b64b0fe" providerId="ADAL" clId="{BEF44D6D-0873-4773-84C6-1D37077BBD9A}" dt="2021-09-25T19:41:55.516" v="2716" actId="20577"/>
          <ac:spMkLst>
            <pc:docMk/>
            <pc:sldMk cId="0" sldId="326"/>
            <ac:spMk id="2" creationId="{00000000-0000-0000-0000-000000000000}"/>
          </ac:spMkLst>
        </pc:spChg>
        <pc:spChg chg="mod">
          <ac:chgData name="Коробецкая Анастасия Александровна" userId="3b9105e5-e720-4ef0-b6d8-6c8a9b64b0fe" providerId="ADAL" clId="{BEF44D6D-0873-4773-84C6-1D37077BBD9A}" dt="2021-09-25T19:48:07.476" v="2864" actId="14100"/>
          <ac:spMkLst>
            <pc:docMk/>
            <pc:sldMk cId="0" sldId="326"/>
            <ac:spMk id="4" creationId="{00000000-0000-0000-0000-000000000000}"/>
          </ac:spMkLst>
        </pc:spChg>
      </pc:sldChg>
      <pc:sldChg chg="modSp mod">
        <pc:chgData name="Коробецкая Анастасия Александровна" userId="3b9105e5-e720-4ef0-b6d8-6c8a9b64b0fe" providerId="ADAL" clId="{BEF44D6D-0873-4773-84C6-1D37077BBD9A}" dt="2021-09-25T15:13:31.709" v="541" actId="20577"/>
        <pc:sldMkLst>
          <pc:docMk/>
          <pc:sldMk cId="0" sldId="368"/>
        </pc:sldMkLst>
        <pc:spChg chg="mod">
          <ac:chgData name="Коробецкая Анастасия Александровна" userId="3b9105e5-e720-4ef0-b6d8-6c8a9b64b0fe" providerId="ADAL" clId="{BEF44D6D-0873-4773-84C6-1D37077BBD9A}" dt="2021-09-25T15:13:31.709" v="541" actId="20577"/>
          <ac:spMkLst>
            <pc:docMk/>
            <pc:sldMk cId="0" sldId="368"/>
            <ac:spMk id="4" creationId="{00000000-0000-0000-0000-000000000000}"/>
          </ac:spMkLst>
        </pc:spChg>
      </pc:sldChg>
      <pc:sldChg chg="addSp modSp mod">
        <pc:chgData name="Коробецкая Анастасия Александровна" userId="3b9105e5-e720-4ef0-b6d8-6c8a9b64b0fe" providerId="ADAL" clId="{BEF44D6D-0873-4773-84C6-1D37077BBD9A}" dt="2021-09-25T14:54:47.258" v="392" actId="1076"/>
        <pc:sldMkLst>
          <pc:docMk/>
          <pc:sldMk cId="0" sldId="383"/>
        </pc:sldMkLst>
        <pc:spChg chg="mod">
          <ac:chgData name="Коробецкая Анастасия Александровна" userId="3b9105e5-e720-4ef0-b6d8-6c8a9b64b0fe" providerId="ADAL" clId="{BEF44D6D-0873-4773-84C6-1D37077BBD9A}" dt="2021-09-25T14:53:43.897" v="365" actId="1076"/>
          <ac:spMkLst>
            <pc:docMk/>
            <pc:sldMk cId="0" sldId="383"/>
            <ac:spMk id="2" creationId="{00000000-0000-0000-0000-000000000000}"/>
          </ac:spMkLst>
        </pc:spChg>
        <pc:spChg chg="mod">
          <ac:chgData name="Коробецкая Анастасия Александровна" userId="3b9105e5-e720-4ef0-b6d8-6c8a9b64b0fe" providerId="ADAL" clId="{BEF44D6D-0873-4773-84C6-1D37077BBD9A}" dt="2021-09-25T14:53:50.824" v="366" actId="1076"/>
          <ac:spMkLst>
            <pc:docMk/>
            <pc:sldMk cId="0" sldId="383"/>
            <ac:spMk id="4" creationId="{00000000-0000-0000-0000-000000000000}"/>
          </ac:spMkLst>
        </pc:spChg>
        <pc:spChg chg="mod">
          <ac:chgData name="Коробецкая Анастасия Александровна" userId="3b9105e5-e720-4ef0-b6d8-6c8a9b64b0fe" providerId="ADAL" clId="{BEF44D6D-0873-4773-84C6-1D37077BBD9A}" dt="2021-09-25T14:54:30.089" v="388" actId="1076"/>
          <ac:spMkLst>
            <pc:docMk/>
            <pc:sldMk cId="0" sldId="383"/>
            <ac:spMk id="5" creationId="{00000000-0000-0000-0000-000000000000}"/>
          </ac:spMkLst>
        </pc:spChg>
        <pc:spChg chg="mod">
          <ac:chgData name="Коробецкая Анастасия Александровна" userId="3b9105e5-e720-4ef0-b6d8-6c8a9b64b0fe" providerId="ADAL" clId="{BEF44D6D-0873-4773-84C6-1D37077BBD9A}" dt="2021-09-25T14:53:50.824" v="366" actId="1076"/>
          <ac:spMkLst>
            <pc:docMk/>
            <pc:sldMk cId="0" sldId="383"/>
            <ac:spMk id="6" creationId="{00000000-0000-0000-0000-000000000000}"/>
          </ac:spMkLst>
        </pc:spChg>
        <pc:spChg chg="mod">
          <ac:chgData name="Коробецкая Анастасия Александровна" userId="3b9105e5-e720-4ef0-b6d8-6c8a9b64b0fe" providerId="ADAL" clId="{BEF44D6D-0873-4773-84C6-1D37077BBD9A}" dt="2021-09-25T14:54:30.089" v="388" actId="1076"/>
          <ac:spMkLst>
            <pc:docMk/>
            <pc:sldMk cId="0" sldId="383"/>
            <ac:spMk id="7" creationId="{00000000-0000-0000-0000-000000000000}"/>
          </ac:spMkLst>
        </pc:spChg>
        <pc:spChg chg="mod">
          <ac:chgData name="Коробецкая Анастасия Александровна" userId="3b9105e5-e720-4ef0-b6d8-6c8a9b64b0fe" providerId="ADAL" clId="{BEF44D6D-0873-4773-84C6-1D37077BBD9A}" dt="2021-09-25T14:54:37.124" v="389" actId="1076"/>
          <ac:spMkLst>
            <pc:docMk/>
            <pc:sldMk cId="0" sldId="383"/>
            <ac:spMk id="8" creationId="{00000000-0000-0000-0000-000000000000}"/>
          </ac:spMkLst>
        </pc:spChg>
        <pc:spChg chg="mod">
          <ac:chgData name="Коробецкая Анастасия Александровна" userId="3b9105e5-e720-4ef0-b6d8-6c8a9b64b0fe" providerId="ADAL" clId="{BEF44D6D-0873-4773-84C6-1D37077BBD9A}" dt="2021-09-25T14:54:37.124" v="389" actId="1076"/>
          <ac:spMkLst>
            <pc:docMk/>
            <pc:sldMk cId="0" sldId="383"/>
            <ac:spMk id="9" creationId="{00000000-0000-0000-0000-000000000000}"/>
          </ac:spMkLst>
        </pc:spChg>
        <pc:spChg chg="mod">
          <ac:chgData name="Коробецкая Анастасия Александровна" userId="3b9105e5-e720-4ef0-b6d8-6c8a9b64b0fe" providerId="ADAL" clId="{BEF44D6D-0873-4773-84C6-1D37077BBD9A}" dt="2021-09-25T14:54:37.124" v="389" actId="1076"/>
          <ac:spMkLst>
            <pc:docMk/>
            <pc:sldMk cId="0" sldId="383"/>
            <ac:spMk id="10" creationId="{00000000-0000-0000-0000-000000000000}"/>
          </ac:spMkLst>
        </pc:spChg>
        <pc:spChg chg="add mod">
          <ac:chgData name="Коробецкая Анастасия Александровна" userId="3b9105e5-e720-4ef0-b6d8-6c8a9b64b0fe" providerId="ADAL" clId="{BEF44D6D-0873-4773-84C6-1D37077BBD9A}" dt="2021-09-25T14:54:47.258" v="392" actId="1076"/>
          <ac:spMkLst>
            <pc:docMk/>
            <pc:sldMk cId="0" sldId="383"/>
            <ac:spMk id="11" creationId="{A78FB901-776E-4472-B065-C5B5172F58E5}"/>
          </ac:spMkLst>
        </pc:spChg>
        <pc:spChg chg="add mod">
          <ac:chgData name="Коробецкая Анастасия Александровна" userId="3b9105e5-e720-4ef0-b6d8-6c8a9b64b0fe" providerId="ADAL" clId="{BEF44D6D-0873-4773-84C6-1D37077BBD9A}" dt="2021-09-25T14:54:47.258" v="392" actId="1076"/>
          <ac:spMkLst>
            <pc:docMk/>
            <pc:sldMk cId="0" sldId="383"/>
            <ac:spMk id="12" creationId="{6A804068-EFD6-4A32-8543-6AB244236BCD}"/>
          </ac:spMkLst>
        </pc:spChg>
      </pc:sldChg>
      <pc:sldChg chg="addSp delSp modSp mod chgLayout">
        <pc:chgData name="Коробецкая Анастасия Александровна" userId="3b9105e5-e720-4ef0-b6d8-6c8a9b64b0fe" providerId="ADAL" clId="{BEF44D6D-0873-4773-84C6-1D37077BBD9A}" dt="2021-09-25T19:33:54.744" v="2400"/>
        <pc:sldMkLst>
          <pc:docMk/>
          <pc:sldMk cId="452287946" sldId="406"/>
        </pc:sldMkLst>
        <pc:spChg chg="add del mod">
          <ac:chgData name="Коробецкая Анастасия Александровна" userId="3b9105e5-e720-4ef0-b6d8-6c8a9b64b0fe" providerId="ADAL" clId="{BEF44D6D-0873-4773-84C6-1D37077BBD9A}" dt="2021-09-25T15:42:42.542" v="546" actId="6264"/>
          <ac:spMkLst>
            <pc:docMk/>
            <pc:sldMk cId="452287946" sldId="406"/>
            <ac:spMk id="2" creationId="{7E35A5EC-06C3-4953-9716-3B09D2F1A56D}"/>
          </ac:spMkLst>
        </pc:spChg>
        <pc:spChg chg="mod ord">
          <ac:chgData name="Коробецкая Анастасия Александровна" userId="3b9105e5-e720-4ef0-b6d8-6c8a9b64b0fe" providerId="ADAL" clId="{BEF44D6D-0873-4773-84C6-1D37077BBD9A}" dt="2021-09-25T15:42:42.542" v="546" actId="6264"/>
          <ac:spMkLst>
            <pc:docMk/>
            <pc:sldMk cId="452287946" sldId="406"/>
            <ac:spMk id="3" creationId="{44960022-B346-44A4-A5CA-291093A3B1CA}"/>
          </ac:spMkLst>
        </pc:spChg>
        <pc:spChg chg="mod ord">
          <ac:chgData name="Коробецкая Анастасия Александровна" userId="3b9105e5-e720-4ef0-b6d8-6c8a9b64b0fe" providerId="ADAL" clId="{BEF44D6D-0873-4773-84C6-1D37077BBD9A}" dt="2021-09-25T19:33:54.744" v="2400"/>
          <ac:spMkLst>
            <pc:docMk/>
            <pc:sldMk cId="452287946" sldId="406"/>
            <ac:spMk id="4" creationId="{47C18CB7-B4C0-4C27-A028-712C2CF7CC84}"/>
          </ac:spMkLst>
        </pc:spChg>
        <pc:spChg chg="add del mod">
          <ac:chgData name="Коробецкая Анастасия Александровна" userId="3b9105e5-e720-4ef0-b6d8-6c8a9b64b0fe" providerId="ADAL" clId="{BEF44D6D-0873-4773-84C6-1D37077BBD9A}" dt="2021-09-25T15:42:42.542" v="546" actId="6264"/>
          <ac:spMkLst>
            <pc:docMk/>
            <pc:sldMk cId="452287946" sldId="406"/>
            <ac:spMk id="5" creationId="{C5E09CAF-310A-4957-9DF3-8552FC058950}"/>
          </ac:spMkLst>
        </pc:spChg>
      </pc:sldChg>
      <pc:sldChg chg="modSp mod ord">
        <pc:chgData name="Коробецкая Анастасия Александровна" userId="3b9105e5-e720-4ef0-b6d8-6c8a9b64b0fe" providerId="ADAL" clId="{BEF44D6D-0873-4773-84C6-1D37077BBD9A}" dt="2021-09-25T17:54:12.234" v="1237" actId="14100"/>
        <pc:sldMkLst>
          <pc:docMk/>
          <pc:sldMk cId="3938584043" sldId="411"/>
        </pc:sldMkLst>
        <pc:spChg chg="mod">
          <ac:chgData name="Коробецкая Анастасия Александровна" userId="3b9105e5-e720-4ef0-b6d8-6c8a9b64b0fe" providerId="ADAL" clId="{BEF44D6D-0873-4773-84C6-1D37077BBD9A}" dt="2021-09-25T17:54:04.025" v="1235" actId="1076"/>
          <ac:spMkLst>
            <pc:docMk/>
            <pc:sldMk cId="3938584043" sldId="411"/>
            <ac:spMk id="6" creationId="{DEFB361D-DBA5-4A1A-BE79-070A8677C1DE}"/>
          </ac:spMkLst>
        </pc:spChg>
        <pc:spChg chg="mod">
          <ac:chgData name="Коробецкая Анастасия Александровна" userId="3b9105e5-e720-4ef0-b6d8-6c8a9b64b0fe" providerId="ADAL" clId="{BEF44D6D-0873-4773-84C6-1D37077BBD9A}" dt="2021-09-25T17:54:12.234" v="1237" actId="14100"/>
          <ac:spMkLst>
            <pc:docMk/>
            <pc:sldMk cId="3938584043" sldId="411"/>
            <ac:spMk id="7" creationId="{9577D3E6-5862-4AB7-8A64-4B5C743CDD43}"/>
          </ac:spMkLst>
        </pc:spChg>
      </pc:sldChg>
      <pc:sldChg chg="addSp delSp modSp new mod ord modClrScheme chgLayout">
        <pc:chgData name="Коробецкая Анастасия Александровна" userId="3b9105e5-e720-4ef0-b6d8-6c8a9b64b0fe" providerId="ADAL" clId="{BEF44D6D-0873-4773-84C6-1D37077BBD9A}" dt="2021-09-25T19:18:59.870" v="2196" actId="1076"/>
        <pc:sldMkLst>
          <pc:docMk/>
          <pc:sldMk cId="2312946807" sldId="412"/>
        </pc:sldMkLst>
        <pc:spChg chg="mod ord">
          <ac:chgData name="Коробецкая Анастасия Александровна" userId="3b9105e5-e720-4ef0-b6d8-6c8a9b64b0fe" providerId="ADAL" clId="{BEF44D6D-0873-4773-84C6-1D37077BBD9A}" dt="2021-09-25T19:09:44.561" v="1876" actId="700"/>
          <ac:spMkLst>
            <pc:docMk/>
            <pc:sldMk cId="2312946807" sldId="412"/>
            <ac:spMk id="2" creationId="{32DAFF6B-80EB-4AF9-8628-4C3735E361DB}"/>
          </ac:spMkLst>
        </pc:spChg>
        <pc:spChg chg="add mod">
          <ac:chgData name="Коробецкая Анастасия Александровна" userId="3b9105e5-e720-4ef0-b6d8-6c8a9b64b0fe" providerId="ADAL" clId="{BEF44D6D-0873-4773-84C6-1D37077BBD9A}" dt="2021-09-25T19:17:42.636" v="2180" actId="113"/>
          <ac:spMkLst>
            <pc:docMk/>
            <pc:sldMk cId="2312946807" sldId="412"/>
            <ac:spMk id="3" creationId="{19E57E47-DC7E-4AF3-AF73-9AE1977C753C}"/>
          </ac:spMkLst>
        </pc:spChg>
        <pc:spChg chg="add del">
          <ac:chgData name="Коробецкая Анастасия Александровна" userId="3b9105e5-e720-4ef0-b6d8-6c8a9b64b0fe" providerId="ADAL" clId="{BEF44D6D-0873-4773-84C6-1D37077BBD9A}" dt="2021-09-25T19:09:38.713" v="1875"/>
          <ac:spMkLst>
            <pc:docMk/>
            <pc:sldMk cId="2312946807" sldId="412"/>
            <ac:spMk id="5" creationId="{639AE5B5-B120-4C4B-A247-649F1A6F47AE}"/>
          </ac:spMkLst>
        </pc:spChg>
        <pc:spChg chg="add mod ord">
          <ac:chgData name="Коробецкая Анастасия Александровна" userId="3b9105e5-e720-4ef0-b6d8-6c8a9b64b0fe" providerId="ADAL" clId="{BEF44D6D-0873-4773-84C6-1D37077BBD9A}" dt="2021-09-25T19:18:59.870" v="2196" actId="1076"/>
          <ac:spMkLst>
            <pc:docMk/>
            <pc:sldMk cId="2312946807" sldId="412"/>
            <ac:spMk id="6" creationId="{3592CD70-CFE7-4BD0-8B66-A078982FE921}"/>
          </ac:spMkLst>
        </pc:spChg>
      </pc:sldChg>
      <pc:sldChg chg="addSp modSp new mod">
        <pc:chgData name="Коробецкая Анастасия Александровна" userId="3b9105e5-e720-4ef0-b6d8-6c8a9b64b0fe" providerId="ADAL" clId="{BEF44D6D-0873-4773-84C6-1D37077BBD9A}" dt="2021-09-25T19:38:09.265" v="2689" actId="20577"/>
        <pc:sldMkLst>
          <pc:docMk/>
          <pc:sldMk cId="2759079687" sldId="413"/>
        </pc:sldMkLst>
        <pc:spChg chg="mod">
          <ac:chgData name="Коробецкая Анастасия Александровна" userId="3b9105e5-e720-4ef0-b6d8-6c8a9b64b0fe" providerId="ADAL" clId="{BEF44D6D-0873-4773-84C6-1D37077BBD9A}" dt="2021-09-25T14:59:35.009" v="428" actId="20577"/>
          <ac:spMkLst>
            <pc:docMk/>
            <pc:sldMk cId="2759079687" sldId="413"/>
            <ac:spMk id="2" creationId="{B3AC8D55-F35B-4C7A-93B2-D01884FFB12B}"/>
          </ac:spMkLst>
        </pc:spChg>
        <pc:spChg chg="add mod">
          <ac:chgData name="Коробецкая Анастасия Александровна" userId="3b9105e5-e720-4ef0-b6d8-6c8a9b64b0fe" providerId="ADAL" clId="{BEF44D6D-0873-4773-84C6-1D37077BBD9A}" dt="2021-09-25T19:19:35.027" v="2200" actId="1076"/>
          <ac:spMkLst>
            <pc:docMk/>
            <pc:sldMk cId="2759079687" sldId="413"/>
            <ac:spMk id="3" creationId="{2101E614-5AD5-4632-B481-AF46C00EE0E9}"/>
          </ac:spMkLst>
        </pc:spChg>
        <pc:spChg chg="add mod">
          <ac:chgData name="Коробецкая Анастасия Александровна" userId="3b9105e5-e720-4ef0-b6d8-6c8a9b64b0fe" providerId="ADAL" clId="{BEF44D6D-0873-4773-84C6-1D37077BBD9A}" dt="2021-09-25T19:19:56.216" v="2204" actId="1076"/>
          <ac:spMkLst>
            <pc:docMk/>
            <pc:sldMk cId="2759079687" sldId="413"/>
            <ac:spMk id="4" creationId="{040637F3-2F46-414D-B188-B8984CA9C2F1}"/>
          </ac:spMkLst>
        </pc:spChg>
        <pc:spChg chg="add mod">
          <ac:chgData name="Коробецкая Анастасия Александровна" userId="3b9105e5-e720-4ef0-b6d8-6c8a9b64b0fe" providerId="ADAL" clId="{BEF44D6D-0873-4773-84C6-1D37077BBD9A}" dt="2021-09-25T19:35:17.721" v="2518" actId="20577"/>
          <ac:spMkLst>
            <pc:docMk/>
            <pc:sldMk cId="2759079687" sldId="413"/>
            <ac:spMk id="5" creationId="{71CA9CFA-2833-4DFC-93A9-D465F370709A}"/>
          </ac:spMkLst>
        </pc:spChg>
        <pc:spChg chg="add mod">
          <ac:chgData name="Коробецкая Анастасия Александровна" userId="3b9105e5-e720-4ef0-b6d8-6c8a9b64b0fe" providerId="ADAL" clId="{BEF44D6D-0873-4773-84C6-1D37077BBD9A}" dt="2021-09-25T19:35:34.702" v="2543" actId="20577"/>
          <ac:spMkLst>
            <pc:docMk/>
            <pc:sldMk cId="2759079687" sldId="413"/>
            <ac:spMk id="6" creationId="{9D15F511-BB15-4F44-A20D-CB8011705AA1}"/>
          </ac:spMkLst>
        </pc:spChg>
        <pc:spChg chg="add mod">
          <ac:chgData name="Коробецкая Анастасия Александровна" userId="3b9105e5-e720-4ef0-b6d8-6c8a9b64b0fe" providerId="ADAL" clId="{BEF44D6D-0873-4773-84C6-1D37077BBD9A}" dt="2021-09-25T19:38:09.265" v="2689" actId="20577"/>
          <ac:spMkLst>
            <pc:docMk/>
            <pc:sldMk cId="2759079687" sldId="413"/>
            <ac:spMk id="7" creationId="{B27DFAE7-554A-4194-818E-68601C039E01}"/>
          </ac:spMkLst>
        </pc:spChg>
      </pc:sldChg>
      <pc:sldChg chg="addSp delSp modSp new mod">
        <pc:chgData name="Коробецкая Анастасия Александровна" userId="3b9105e5-e720-4ef0-b6d8-6c8a9b64b0fe" providerId="ADAL" clId="{BEF44D6D-0873-4773-84C6-1D37077BBD9A}" dt="2021-09-25T17:40:02.156" v="1207" actId="113"/>
        <pc:sldMkLst>
          <pc:docMk/>
          <pc:sldMk cId="4247324538" sldId="414"/>
        </pc:sldMkLst>
        <pc:spChg chg="mod">
          <ac:chgData name="Коробецкая Анастасия Александровна" userId="3b9105e5-e720-4ef0-b6d8-6c8a9b64b0fe" providerId="ADAL" clId="{BEF44D6D-0873-4773-84C6-1D37077BBD9A}" dt="2021-09-25T17:30:46.414" v="979" actId="1076"/>
          <ac:spMkLst>
            <pc:docMk/>
            <pc:sldMk cId="4247324538" sldId="414"/>
            <ac:spMk id="2" creationId="{73585071-3973-437E-9A8F-0BA9A3609045}"/>
          </ac:spMkLst>
        </pc:spChg>
        <pc:spChg chg="add mod">
          <ac:chgData name="Коробецкая Анастасия Александровна" userId="3b9105e5-e720-4ef0-b6d8-6c8a9b64b0fe" providerId="ADAL" clId="{BEF44D6D-0873-4773-84C6-1D37077BBD9A}" dt="2021-09-25T17:30:55.493" v="981" actId="1076"/>
          <ac:spMkLst>
            <pc:docMk/>
            <pc:sldMk cId="4247324538" sldId="414"/>
            <ac:spMk id="4" creationId="{C01A39D4-1F35-436D-97A8-B603285E5118}"/>
          </ac:spMkLst>
        </pc:spChg>
        <pc:spChg chg="add del mod">
          <ac:chgData name="Коробецкая Анастасия Александровна" userId="3b9105e5-e720-4ef0-b6d8-6c8a9b64b0fe" providerId="ADAL" clId="{BEF44D6D-0873-4773-84C6-1D37077BBD9A}" dt="2021-09-25T17:30:26.586" v="974" actId="478"/>
          <ac:spMkLst>
            <pc:docMk/>
            <pc:sldMk cId="4247324538" sldId="414"/>
            <ac:spMk id="5" creationId="{935DC456-B2CF-4B3A-8F5F-701971E898C8}"/>
          </ac:spMkLst>
        </pc:spChg>
        <pc:spChg chg="add mod">
          <ac:chgData name="Коробецкая Анастасия Александровна" userId="3b9105e5-e720-4ef0-b6d8-6c8a9b64b0fe" providerId="ADAL" clId="{BEF44D6D-0873-4773-84C6-1D37077BBD9A}" dt="2021-09-25T17:36:58.284" v="1172" actId="1035"/>
          <ac:spMkLst>
            <pc:docMk/>
            <pc:sldMk cId="4247324538" sldId="414"/>
            <ac:spMk id="6" creationId="{1DAB0013-5276-40DC-B4FE-6FF1E483EB03}"/>
          </ac:spMkLst>
        </pc:spChg>
        <pc:spChg chg="add mod">
          <ac:chgData name="Коробецкая Анастасия Александровна" userId="3b9105e5-e720-4ef0-b6d8-6c8a9b64b0fe" providerId="ADAL" clId="{BEF44D6D-0873-4773-84C6-1D37077BBD9A}" dt="2021-09-25T17:30:55.493" v="981" actId="1076"/>
          <ac:spMkLst>
            <pc:docMk/>
            <pc:sldMk cId="4247324538" sldId="414"/>
            <ac:spMk id="7" creationId="{A9CEDD19-97F6-42A3-A49E-7E0B902F88EC}"/>
          </ac:spMkLst>
        </pc:spChg>
        <pc:spChg chg="add del mod">
          <ac:chgData name="Коробецкая Анастасия Александровна" userId="3b9105e5-e720-4ef0-b6d8-6c8a9b64b0fe" providerId="ADAL" clId="{BEF44D6D-0873-4773-84C6-1D37077BBD9A}" dt="2021-09-25T17:30:28.135" v="975" actId="478"/>
          <ac:spMkLst>
            <pc:docMk/>
            <pc:sldMk cId="4247324538" sldId="414"/>
            <ac:spMk id="8" creationId="{9FF24CDE-DE98-41F7-BB96-50FBA362669C}"/>
          </ac:spMkLst>
        </pc:spChg>
        <pc:spChg chg="add mod">
          <ac:chgData name="Коробецкая Анастасия Александровна" userId="3b9105e5-e720-4ef0-b6d8-6c8a9b64b0fe" providerId="ADAL" clId="{BEF44D6D-0873-4773-84C6-1D37077BBD9A}" dt="2021-09-25T17:30:55.493" v="981" actId="1076"/>
          <ac:spMkLst>
            <pc:docMk/>
            <pc:sldMk cId="4247324538" sldId="414"/>
            <ac:spMk id="9" creationId="{60C41B93-DD9F-4694-AB3C-9A666E5766C6}"/>
          </ac:spMkLst>
        </pc:spChg>
        <pc:spChg chg="add mod">
          <ac:chgData name="Коробецкая Анастасия Александровна" userId="3b9105e5-e720-4ef0-b6d8-6c8a9b64b0fe" providerId="ADAL" clId="{BEF44D6D-0873-4773-84C6-1D37077BBD9A}" dt="2021-09-25T17:35:46.843" v="1076" actId="1076"/>
          <ac:spMkLst>
            <pc:docMk/>
            <pc:sldMk cId="4247324538" sldId="414"/>
            <ac:spMk id="10" creationId="{D3E87A0C-6B91-4647-9553-1011081D51E5}"/>
          </ac:spMkLst>
        </pc:spChg>
        <pc:spChg chg="add mod">
          <ac:chgData name="Коробецкая Анастасия Александровна" userId="3b9105e5-e720-4ef0-b6d8-6c8a9b64b0fe" providerId="ADAL" clId="{BEF44D6D-0873-4773-84C6-1D37077BBD9A}" dt="2021-09-25T17:40:02.156" v="1207" actId="113"/>
          <ac:spMkLst>
            <pc:docMk/>
            <pc:sldMk cId="4247324538" sldId="414"/>
            <ac:spMk id="11" creationId="{AA31540D-0918-4293-8367-A84B418D79AC}"/>
          </ac:spMkLst>
        </pc:spChg>
        <pc:spChg chg="add mod">
          <ac:chgData name="Коробецкая Анастасия Александровна" userId="3b9105e5-e720-4ef0-b6d8-6c8a9b64b0fe" providerId="ADAL" clId="{BEF44D6D-0873-4773-84C6-1D37077BBD9A}" dt="2021-09-25T17:34:48.576" v="1031" actId="20577"/>
          <ac:spMkLst>
            <pc:docMk/>
            <pc:sldMk cId="4247324538" sldId="414"/>
            <ac:spMk id="12" creationId="{32359371-7DDA-472B-B8C0-68D3CC5D0904}"/>
          </ac:spMkLst>
        </pc:spChg>
        <pc:spChg chg="add mod">
          <ac:chgData name="Коробецкая Анастасия Александровна" userId="3b9105e5-e720-4ef0-b6d8-6c8a9b64b0fe" providerId="ADAL" clId="{BEF44D6D-0873-4773-84C6-1D37077BBD9A}" dt="2021-09-25T17:35:07.859" v="1050" actId="20577"/>
          <ac:spMkLst>
            <pc:docMk/>
            <pc:sldMk cId="4247324538" sldId="414"/>
            <ac:spMk id="13" creationId="{E8BD5B2E-1A2B-423D-91BD-5ABC388CEF97}"/>
          </ac:spMkLst>
        </pc:spChg>
        <pc:spChg chg="add mod">
          <ac:chgData name="Коробецкая Анастасия Александровна" userId="3b9105e5-e720-4ef0-b6d8-6c8a9b64b0fe" providerId="ADAL" clId="{BEF44D6D-0873-4773-84C6-1D37077BBD9A}" dt="2021-09-25T17:35:37.668" v="1073" actId="20577"/>
          <ac:spMkLst>
            <pc:docMk/>
            <pc:sldMk cId="4247324538" sldId="414"/>
            <ac:spMk id="14" creationId="{AC8546F9-6751-4B7C-9A92-E36D3CF0C8C9}"/>
          </ac:spMkLst>
        </pc:spChg>
        <pc:spChg chg="add mod">
          <ac:chgData name="Коробецкая Анастасия Александровна" userId="3b9105e5-e720-4ef0-b6d8-6c8a9b64b0fe" providerId="ADAL" clId="{BEF44D6D-0873-4773-84C6-1D37077BBD9A}" dt="2021-09-25T17:36:35.135" v="1140" actId="20577"/>
          <ac:spMkLst>
            <pc:docMk/>
            <pc:sldMk cId="4247324538" sldId="414"/>
            <ac:spMk id="15" creationId="{781927F1-CD00-4142-850F-8398E1D0BDEB}"/>
          </ac:spMkLst>
        </pc:spChg>
        <pc:spChg chg="add mod">
          <ac:chgData name="Коробецкая Анастасия Александровна" userId="3b9105e5-e720-4ef0-b6d8-6c8a9b64b0fe" providerId="ADAL" clId="{BEF44D6D-0873-4773-84C6-1D37077BBD9A}" dt="2021-09-25T17:36:50.858" v="1170" actId="20577"/>
          <ac:spMkLst>
            <pc:docMk/>
            <pc:sldMk cId="4247324538" sldId="414"/>
            <ac:spMk id="16" creationId="{DA909EAC-48C1-4D1D-86C8-22B7D15B4637}"/>
          </ac:spMkLst>
        </pc:spChg>
        <pc:spChg chg="add mod">
          <ac:chgData name="Коробецкая Анастасия Александровна" userId="3b9105e5-e720-4ef0-b6d8-6c8a9b64b0fe" providerId="ADAL" clId="{BEF44D6D-0873-4773-84C6-1D37077BBD9A}" dt="2021-09-25T17:37:53.941" v="1206" actId="20577"/>
          <ac:spMkLst>
            <pc:docMk/>
            <pc:sldMk cId="4247324538" sldId="414"/>
            <ac:spMk id="17" creationId="{9AD5F8A9-5154-4648-9791-09DAD3E39B90}"/>
          </ac:spMkLst>
        </pc:spChg>
      </pc:sldChg>
      <pc:sldChg chg="addSp delSp modSp new mod modClrScheme chgLayout">
        <pc:chgData name="Коробецкая Анастасия Александровна" userId="3b9105e5-e720-4ef0-b6d8-6c8a9b64b0fe" providerId="ADAL" clId="{BEF44D6D-0873-4773-84C6-1D37077BBD9A}" dt="2021-09-25T19:06:15.853" v="1788" actId="20577"/>
        <pc:sldMkLst>
          <pc:docMk/>
          <pc:sldMk cId="1370924099" sldId="415"/>
        </pc:sldMkLst>
        <pc:spChg chg="mod ord">
          <ac:chgData name="Коробецкая Анастасия Александровна" userId="3b9105e5-e720-4ef0-b6d8-6c8a9b64b0fe" providerId="ADAL" clId="{BEF44D6D-0873-4773-84C6-1D37077BBD9A}" dt="2021-09-25T19:03:33.569" v="1432" actId="700"/>
          <ac:spMkLst>
            <pc:docMk/>
            <pc:sldMk cId="1370924099" sldId="415"/>
            <ac:spMk id="2" creationId="{7C8A7CF0-C49D-4A46-91C7-B82D3D536BDB}"/>
          </ac:spMkLst>
        </pc:spChg>
        <pc:spChg chg="add mod">
          <ac:chgData name="Коробецкая Анастасия Александровна" userId="3b9105e5-e720-4ef0-b6d8-6c8a9b64b0fe" providerId="ADAL" clId="{BEF44D6D-0873-4773-84C6-1D37077BBD9A}" dt="2021-09-25T19:06:15.853" v="1788" actId="20577"/>
          <ac:spMkLst>
            <pc:docMk/>
            <pc:sldMk cId="1370924099" sldId="415"/>
            <ac:spMk id="3" creationId="{ADEEB0DF-6D3D-4F0D-84F3-BF2135C02DD6}"/>
          </ac:spMkLst>
        </pc:spChg>
        <pc:spChg chg="add del mod">
          <ac:chgData name="Коробецкая Анастасия Александровна" userId="3b9105e5-e720-4ef0-b6d8-6c8a9b64b0fe" providerId="ADAL" clId="{BEF44D6D-0873-4773-84C6-1D37077BBD9A}" dt="2021-09-25T18:20:19.556" v="1331" actId="478"/>
          <ac:spMkLst>
            <pc:docMk/>
            <pc:sldMk cId="1370924099" sldId="415"/>
            <ac:spMk id="4" creationId="{06CF5C96-D28E-4326-A13D-5B2D295186D9}"/>
          </ac:spMkLst>
        </pc:spChg>
        <pc:spChg chg="add mod">
          <ac:chgData name="Коробецкая Анастасия Александровна" userId="3b9105e5-e720-4ef0-b6d8-6c8a9b64b0fe" providerId="ADAL" clId="{BEF44D6D-0873-4773-84C6-1D37077BBD9A}" dt="2021-09-25T19:06:03.867" v="1773" actId="1076"/>
          <ac:spMkLst>
            <pc:docMk/>
            <pc:sldMk cId="1370924099" sldId="415"/>
            <ac:spMk id="8" creationId="{FF13A3BE-2710-4197-9381-FA72614EF07E}"/>
          </ac:spMkLst>
        </pc:spChg>
        <pc:spChg chg="add mod">
          <ac:chgData name="Коробецкая Анастасия Александровна" userId="3b9105e5-e720-4ef0-b6d8-6c8a9b64b0fe" providerId="ADAL" clId="{BEF44D6D-0873-4773-84C6-1D37077BBD9A}" dt="2021-09-25T19:06:03.867" v="1773" actId="1076"/>
          <ac:spMkLst>
            <pc:docMk/>
            <pc:sldMk cId="1370924099" sldId="415"/>
            <ac:spMk id="11" creationId="{2E6D3194-0344-4DE6-8A4E-2DB2FBE89834}"/>
          </ac:spMkLst>
        </pc:spChg>
        <pc:spChg chg="add mod">
          <ac:chgData name="Коробецкая Анастасия Александровна" userId="3b9105e5-e720-4ef0-b6d8-6c8a9b64b0fe" providerId="ADAL" clId="{BEF44D6D-0873-4773-84C6-1D37077BBD9A}" dt="2021-09-25T19:06:03.867" v="1773" actId="1076"/>
          <ac:spMkLst>
            <pc:docMk/>
            <pc:sldMk cId="1370924099" sldId="415"/>
            <ac:spMk id="12" creationId="{A7C1BF06-987C-484D-BC18-F603C365085F}"/>
          </ac:spMkLst>
        </pc:spChg>
        <pc:spChg chg="add mod ord">
          <ac:chgData name="Коробецкая Анастасия Александровна" userId="3b9105e5-e720-4ef0-b6d8-6c8a9b64b0fe" providerId="ADAL" clId="{BEF44D6D-0873-4773-84C6-1D37077BBD9A}" dt="2021-09-25T19:06:03.867" v="1773" actId="1076"/>
          <ac:spMkLst>
            <pc:docMk/>
            <pc:sldMk cId="1370924099" sldId="415"/>
            <ac:spMk id="13" creationId="{02E7CB16-6674-46BD-92B6-36BFE3737400}"/>
          </ac:spMkLst>
        </pc:spChg>
        <pc:spChg chg="add mod">
          <ac:chgData name="Коробецкая Анастасия Александровна" userId="3b9105e5-e720-4ef0-b6d8-6c8a9b64b0fe" providerId="ADAL" clId="{BEF44D6D-0873-4773-84C6-1D37077BBD9A}" dt="2021-09-25T19:06:03.867" v="1773" actId="1076"/>
          <ac:spMkLst>
            <pc:docMk/>
            <pc:sldMk cId="1370924099" sldId="415"/>
            <ac:spMk id="14" creationId="{DBDDFF0A-577F-4555-AA64-A85009DA14C3}"/>
          </ac:spMkLst>
        </pc:spChg>
        <pc:spChg chg="add del mod">
          <ac:chgData name="Коробецкая Анастасия Александровна" userId="3b9105e5-e720-4ef0-b6d8-6c8a9b64b0fe" providerId="ADAL" clId="{BEF44D6D-0873-4773-84C6-1D37077BBD9A}" dt="2021-09-25T18:27:15.305" v="1367" actId="478"/>
          <ac:spMkLst>
            <pc:docMk/>
            <pc:sldMk cId="1370924099" sldId="415"/>
            <ac:spMk id="15" creationId="{35431715-7D48-4C29-B1DB-D79F0776A535}"/>
          </ac:spMkLst>
        </pc:spChg>
        <pc:spChg chg="add mod">
          <ac:chgData name="Коробецкая Анастасия Александровна" userId="3b9105e5-e720-4ef0-b6d8-6c8a9b64b0fe" providerId="ADAL" clId="{BEF44D6D-0873-4773-84C6-1D37077BBD9A}" dt="2021-09-25T19:06:03.867" v="1773" actId="1076"/>
          <ac:spMkLst>
            <pc:docMk/>
            <pc:sldMk cId="1370924099" sldId="415"/>
            <ac:spMk id="16" creationId="{B1268211-3968-46FE-B395-2AEFDDA7376F}"/>
          </ac:spMkLst>
        </pc:spChg>
        <pc:spChg chg="add mod">
          <ac:chgData name="Коробецкая Анастасия Александровна" userId="3b9105e5-e720-4ef0-b6d8-6c8a9b64b0fe" providerId="ADAL" clId="{BEF44D6D-0873-4773-84C6-1D37077BBD9A}" dt="2021-09-25T19:06:03.867" v="1773" actId="1076"/>
          <ac:spMkLst>
            <pc:docMk/>
            <pc:sldMk cId="1370924099" sldId="415"/>
            <ac:spMk id="17" creationId="{5D17EC65-BF97-46C0-92EA-E4A545CDE8AA}"/>
          </ac:spMkLst>
        </pc:spChg>
        <pc:spChg chg="add mod">
          <ac:chgData name="Коробецкая Анастасия Александровна" userId="3b9105e5-e720-4ef0-b6d8-6c8a9b64b0fe" providerId="ADAL" clId="{BEF44D6D-0873-4773-84C6-1D37077BBD9A}" dt="2021-09-25T19:06:03.867" v="1773" actId="1076"/>
          <ac:spMkLst>
            <pc:docMk/>
            <pc:sldMk cId="1370924099" sldId="415"/>
            <ac:spMk id="18" creationId="{69056055-A1C2-480D-B74C-3E4E2F91087C}"/>
          </ac:spMkLst>
        </pc:spChg>
        <pc:spChg chg="add mod">
          <ac:chgData name="Коробецкая Анастасия Александровна" userId="3b9105e5-e720-4ef0-b6d8-6c8a9b64b0fe" providerId="ADAL" clId="{BEF44D6D-0873-4773-84C6-1D37077BBD9A}" dt="2021-09-25T19:06:03.867" v="1773" actId="1076"/>
          <ac:spMkLst>
            <pc:docMk/>
            <pc:sldMk cId="1370924099" sldId="415"/>
            <ac:spMk id="19" creationId="{974392C1-B286-4C33-84E5-47C249685BC5}"/>
          </ac:spMkLst>
        </pc:spChg>
        <pc:spChg chg="add mod">
          <ac:chgData name="Коробецкая Анастасия Александровна" userId="3b9105e5-e720-4ef0-b6d8-6c8a9b64b0fe" providerId="ADAL" clId="{BEF44D6D-0873-4773-84C6-1D37077BBD9A}" dt="2021-09-25T19:06:03.867" v="1773" actId="1076"/>
          <ac:spMkLst>
            <pc:docMk/>
            <pc:sldMk cId="1370924099" sldId="415"/>
            <ac:spMk id="20" creationId="{CB2230B5-0277-4FEB-B0C0-3821A893746F}"/>
          </ac:spMkLst>
        </pc:spChg>
        <pc:spChg chg="add mod">
          <ac:chgData name="Коробецкая Анастасия Александровна" userId="3b9105e5-e720-4ef0-b6d8-6c8a9b64b0fe" providerId="ADAL" clId="{BEF44D6D-0873-4773-84C6-1D37077BBD9A}" dt="2021-09-25T19:06:03.867" v="1773" actId="1076"/>
          <ac:spMkLst>
            <pc:docMk/>
            <pc:sldMk cId="1370924099" sldId="415"/>
            <ac:spMk id="21" creationId="{491F5528-D13C-4E83-B2E5-758DBE265B4A}"/>
          </ac:spMkLst>
        </pc:spChg>
        <pc:spChg chg="add del mod">
          <ac:chgData name="Коробецкая Анастасия Александровна" userId="3b9105e5-e720-4ef0-b6d8-6c8a9b64b0fe" providerId="ADAL" clId="{BEF44D6D-0873-4773-84C6-1D37077BBD9A}" dt="2021-09-25T18:30:12.928" v="1422" actId="478"/>
          <ac:spMkLst>
            <pc:docMk/>
            <pc:sldMk cId="1370924099" sldId="415"/>
            <ac:spMk id="22" creationId="{A1E2C026-6D10-41D2-B6F5-BD15D69802FB}"/>
          </ac:spMkLst>
        </pc:spChg>
        <pc:spChg chg="add mod">
          <ac:chgData name="Коробецкая Анастасия Александровна" userId="3b9105e5-e720-4ef0-b6d8-6c8a9b64b0fe" providerId="ADAL" clId="{BEF44D6D-0873-4773-84C6-1D37077BBD9A}" dt="2021-09-25T19:06:03.867" v="1773" actId="1076"/>
          <ac:spMkLst>
            <pc:docMk/>
            <pc:sldMk cId="1370924099" sldId="415"/>
            <ac:spMk id="23" creationId="{CD49F17D-9D88-4CC2-A5C0-987A9036B13D}"/>
          </ac:spMkLst>
        </pc:spChg>
        <pc:spChg chg="add mod">
          <ac:chgData name="Коробецкая Анастасия Александровна" userId="3b9105e5-e720-4ef0-b6d8-6c8a9b64b0fe" providerId="ADAL" clId="{BEF44D6D-0873-4773-84C6-1D37077BBD9A}" dt="2021-09-25T19:06:03.867" v="1773" actId="1076"/>
          <ac:spMkLst>
            <pc:docMk/>
            <pc:sldMk cId="1370924099" sldId="415"/>
            <ac:spMk id="24" creationId="{C453C999-6296-470C-80E3-3B545C20C41C}"/>
          </ac:spMkLst>
        </pc:spChg>
        <pc:spChg chg="add mod ord">
          <ac:chgData name="Коробецкая Анастасия Александровна" userId="3b9105e5-e720-4ef0-b6d8-6c8a9b64b0fe" providerId="ADAL" clId="{BEF44D6D-0873-4773-84C6-1D37077BBD9A}" dt="2021-09-25T19:05:53.911" v="1772" actId="27636"/>
          <ac:spMkLst>
            <pc:docMk/>
            <pc:sldMk cId="1370924099" sldId="415"/>
            <ac:spMk id="25" creationId="{08A9E415-1A4D-460B-935B-A9AF12F81509}"/>
          </ac:spMkLst>
        </pc:spChg>
        <pc:cxnChg chg="add mod">
          <ac:chgData name="Коробецкая Анастасия Александровна" userId="3b9105e5-e720-4ef0-b6d8-6c8a9b64b0fe" providerId="ADAL" clId="{BEF44D6D-0873-4773-84C6-1D37077BBD9A}" dt="2021-09-25T19:06:03.867" v="1773" actId="1076"/>
          <ac:cxnSpMkLst>
            <pc:docMk/>
            <pc:sldMk cId="1370924099" sldId="415"/>
            <ac:cxnSpMk id="6" creationId="{A3A88B46-08C9-4D83-ABE4-65C200EFAD19}"/>
          </ac:cxnSpMkLst>
        </pc:cxnChg>
        <pc:cxnChg chg="add mod">
          <ac:chgData name="Коробецкая Анастасия Александровна" userId="3b9105e5-e720-4ef0-b6d8-6c8a9b64b0fe" providerId="ADAL" clId="{BEF44D6D-0873-4773-84C6-1D37077BBD9A}" dt="2021-09-25T19:06:03.867" v="1773" actId="1076"/>
          <ac:cxnSpMkLst>
            <pc:docMk/>
            <pc:sldMk cId="1370924099" sldId="415"/>
            <ac:cxnSpMk id="7" creationId="{AD8E6B2C-4C47-4F6F-9740-235D42DFB8B7}"/>
          </ac:cxnSpMkLst>
        </pc:cxnChg>
        <pc:cxnChg chg="add mod">
          <ac:chgData name="Коробецкая Анастасия Александровна" userId="3b9105e5-e720-4ef0-b6d8-6c8a9b64b0fe" providerId="ADAL" clId="{BEF44D6D-0873-4773-84C6-1D37077BBD9A}" dt="2021-09-25T19:06:03.867" v="1773" actId="1076"/>
          <ac:cxnSpMkLst>
            <pc:docMk/>
            <pc:sldMk cId="1370924099" sldId="415"/>
            <ac:cxnSpMk id="10" creationId="{742119F0-8E27-4BA0-AC51-EFE7F34A7C2B}"/>
          </ac:cxnSpMkLst>
        </pc:cxnChg>
      </pc:sldChg>
      <pc:sldChg chg="modSp new mod">
        <pc:chgData name="Коробецкая Анастасия Александровна" userId="3b9105e5-e720-4ef0-b6d8-6c8a9b64b0fe" providerId="ADAL" clId="{BEF44D6D-0873-4773-84C6-1D37077BBD9A}" dt="2021-09-25T19:37:12.522" v="2660" actId="20577"/>
        <pc:sldMkLst>
          <pc:docMk/>
          <pc:sldMk cId="202603279" sldId="416"/>
        </pc:sldMkLst>
        <pc:spChg chg="mod">
          <ac:chgData name="Коробецкая Анастасия Александровна" userId="3b9105e5-e720-4ef0-b6d8-6c8a9b64b0fe" providerId="ADAL" clId="{BEF44D6D-0873-4773-84C6-1D37077BBD9A}" dt="2021-09-25T19:34:08.576" v="2412" actId="20577"/>
          <ac:spMkLst>
            <pc:docMk/>
            <pc:sldMk cId="202603279" sldId="416"/>
            <ac:spMk id="2" creationId="{E82BFBB3-F58C-4EBE-8881-0523AAC6486A}"/>
          </ac:spMkLst>
        </pc:spChg>
        <pc:spChg chg="mod">
          <ac:chgData name="Коробецкая Анастасия Александровна" userId="3b9105e5-e720-4ef0-b6d8-6c8a9b64b0fe" providerId="ADAL" clId="{BEF44D6D-0873-4773-84C6-1D37077BBD9A}" dt="2021-09-25T19:37:12.522" v="2660" actId="20577"/>
          <ac:spMkLst>
            <pc:docMk/>
            <pc:sldMk cId="202603279" sldId="416"/>
            <ac:spMk id="3" creationId="{339724AD-8E70-41AC-B060-D7C3791FE67D}"/>
          </ac:spMkLst>
        </pc:spChg>
      </pc:sldChg>
      <pc:sldChg chg="new del">
        <pc:chgData name="Коробецкая Анастасия Александровна" userId="3b9105e5-e720-4ef0-b6d8-6c8a9b64b0fe" providerId="ADAL" clId="{BEF44D6D-0873-4773-84C6-1D37077BBD9A}" dt="2021-09-25T19:41:44.848" v="2692" actId="47"/>
        <pc:sldMkLst>
          <pc:docMk/>
          <pc:sldMk cId="2964769805" sldId="417"/>
        </pc:sldMkLst>
      </pc:sldChg>
    </pc:docChg>
  </pc:docChgLst>
  <pc:docChgLst>
    <pc:chgData name="Анастасия Коробецкая" userId="9fe37188-348c-49f0-8008-a466955ee907" providerId="ADAL" clId="{6790713F-8A31-4679-AF2F-17B0997B2CA9}"/>
    <pc:docChg chg="undo custSel addSld delSld modSld sldOrd modSection">
      <pc:chgData name="Анастасия Коробецкая" userId="9fe37188-348c-49f0-8008-a466955ee907" providerId="ADAL" clId="{6790713F-8A31-4679-AF2F-17B0997B2CA9}" dt="2021-10-26T10:59:21.145" v="1670" actId="113"/>
      <pc:docMkLst>
        <pc:docMk/>
      </pc:docMkLst>
      <pc:sldChg chg="modSp mod">
        <pc:chgData name="Анастасия Коробецкая" userId="9fe37188-348c-49f0-8008-a466955ee907" providerId="ADAL" clId="{6790713F-8A31-4679-AF2F-17B0997B2CA9}" dt="2021-10-26T04:29:56.678" v="43" actId="20577"/>
        <pc:sldMkLst>
          <pc:docMk/>
          <pc:sldMk cId="3365786003" sldId="256"/>
        </pc:sldMkLst>
        <pc:spChg chg="mod">
          <ac:chgData name="Анастасия Коробецкая" userId="9fe37188-348c-49f0-8008-a466955ee907" providerId="ADAL" clId="{6790713F-8A31-4679-AF2F-17B0997B2CA9}" dt="2021-10-26T04:29:56.678" v="43" actId="20577"/>
          <ac:spMkLst>
            <pc:docMk/>
            <pc:sldMk cId="3365786003" sldId="256"/>
            <ac:spMk id="2" creationId="{44DE5DF9-D142-4B0E-9986-1C02D9B03444}"/>
          </ac:spMkLst>
        </pc:spChg>
      </pc:sldChg>
      <pc:sldChg chg="addSp delSp modSp mod">
        <pc:chgData name="Анастасия Коробецкая" userId="9fe37188-348c-49f0-8008-a466955ee907" providerId="ADAL" clId="{6790713F-8A31-4679-AF2F-17B0997B2CA9}" dt="2021-10-26T08:19:35.343" v="768" actId="20577"/>
        <pc:sldMkLst>
          <pc:docMk/>
          <pc:sldMk cId="2587033187" sldId="506"/>
        </pc:sldMkLst>
        <pc:spChg chg="mod">
          <ac:chgData name="Анастасия Коробецкая" userId="9fe37188-348c-49f0-8008-a466955ee907" providerId="ADAL" clId="{6790713F-8A31-4679-AF2F-17B0997B2CA9}" dt="2021-10-26T08:19:35.343" v="768" actId="20577"/>
          <ac:spMkLst>
            <pc:docMk/>
            <pc:sldMk cId="2587033187" sldId="506"/>
            <ac:spMk id="3" creationId="{40227464-B1F0-4AC8-88DC-3E6AEC4C1CD8}"/>
          </ac:spMkLst>
        </pc:spChg>
        <pc:spChg chg="add del">
          <ac:chgData name="Анастасия Коробецкая" userId="9fe37188-348c-49f0-8008-a466955ee907" providerId="ADAL" clId="{6790713F-8A31-4679-AF2F-17B0997B2CA9}" dt="2021-10-26T08:17:50.508" v="739"/>
          <ac:spMkLst>
            <pc:docMk/>
            <pc:sldMk cId="2587033187" sldId="506"/>
            <ac:spMk id="5" creationId="{3EA75791-7DD8-42C3-BDD1-CE0E7F2C2AB8}"/>
          </ac:spMkLst>
        </pc:spChg>
      </pc:sldChg>
      <pc:sldChg chg="modSp mod">
        <pc:chgData name="Анастасия Коробецкая" userId="9fe37188-348c-49f0-8008-a466955ee907" providerId="ADAL" clId="{6790713F-8A31-4679-AF2F-17B0997B2CA9}" dt="2021-10-26T09:40:09.819" v="1126" actId="207"/>
        <pc:sldMkLst>
          <pc:docMk/>
          <pc:sldMk cId="0" sldId="514"/>
        </pc:sldMkLst>
        <pc:spChg chg="mod">
          <ac:chgData name="Анастасия Коробецкая" userId="9fe37188-348c-49f0-8008-a466955ee907" providerId="ADAL" clId="{6790713F-8A31-4679-AF2F-17B0997B2CA9}" dt="2021-10-26T09:40:09.819" v="1126" actId="207"/>
          <ac:spMkLst>
            <pc:docMk/>
            <pc:sldMk cId="0" sldId="514"/>
            <ac:spMk id="4" creationId="{BCF914DC-67CF-4368-A18C-922C938FF2DB}"/>
          </ac:spMkLst>
        </pc:spChg>
      </pc:sldChg>
      <pc:sldChg chg="addSp delSp modSp mod chgLayout">
        <pc:chgData name="Анастасия Коробецкая" userId="9fe37188-348c-49f0-8008-a466955ee907" providerId="ADAL" clId="{6790713F-8A31-4679-AF2F-17B0997B2CA9}" dt="2021-10-26T08:49:55.642" v="939" actId="207"/>
        <pc:sldMkLst>
          <pc:docMk/>
          <pc:sldMk cId="1463414314" sldId="614"/>
        </pc:sldMkLst>
        <pc:spChg chg="mod ord">
          <ac:chgData name="Анастасия Коробецкая" userId="9fe37188-348c-49f0-8008-a466955ee907" providerId="ADAL" clId="{6790713F-8A31-4679-AF2F-17B0997B2CA9}" dt="2021-10-26T04:30:45.676" v="74" actId="6549"/>
          <ac:spMkLst>
            <pc:docMk/>
            <pc:sldMk cId="1463414314" sldId="614"/>
            <ac:spMk id="2" creationId="{5E9596BE-67B7-403C-B178-6B0DAE8ABB01}"/>
          </ac:spMkLst>
        </pc:spChg>
        <pc:spChg chg="mod ord">
          <ac:chgData name="Анастасия Коробецкая" userId="9fe37188-348c-49f0-8008-a466955ee907" providerId="ADAL" clId="{6790713F-8A31-4679-AF2F-17B0997B2CA9}" dt="2021-10-26T04:30:55.663" v="76" actId="207"/>
          <ac:spMkLst>
            <pc:docMk/>
            <pc:sldMk cId="1463414314" sldId="614"/>
            <ac:spMk id="3" creationId="{FA3C28C4-8749-4F01-8FBF-CE92FC80A0D1}"/>
          </ac:spMkLst>
        </pc:spChg>
        <pc:spChg chg="mod ord">
          <ac:chgData name="Анастасия Коробецкая" userId="9fe37188-348c-49f0-8008-a466955ee907" providerId="ADAL" clId="{6790713F-8A31-4679-AF2F-17B0997B2CA9}" dt="2021-10-26T04:30:04.048" v="44" actId="6264"/>
          <ac:spMkLst>
            <pc:docMk/>
            <pc:sldMk cId="1463414314" sldId="614"/>
            <ac:spMk id="4" creationId="{383912A9-4D98-4A6D-90B3-ACDCEFA01F3F}"/>
          </ac:spMkLst>
        </pc:spChg>
        <pc:spChg chg="add del mod">
          <ac:chgData name="Анастасия Коробецкая" userId="9fe37188-348c-49f0-8008-a466955ee907" providerId="ADAL" clId="{6790713F-8A31-4679-AF2F-17B0997B2CA9}" dt="2021-10-26T04:30:04.048" v="44" actId="6264"/>
          <ac:spMkLst>
            <pc:docMk/>
            <pc:sldMk cId="1463414314" sldId="614"/>
            <ac:spMk id="6" creationId="{5B2407D7-4AA8-48A8-AE2D-C990EA6D3EC3}"/>
          </ac:spMkLst>
        </pc:spChg>
        <pc:spChg chg="add del mod">
          <ac:chgData name="Анастасия Коробецкая" userId="9fe37188-348c-49f0-8008-a466955ee907" providerId="ADAL" clId="{6790713F-8A31-4679-AF2F-17B0997B2CA9}" dt="2021-10-26T04:30:04.048" v="44" actId="6264"/>
          <ac:spMkLst>
            <pc:docMk/>
            <pc:sldMk cId="1463414314" sldId="614"/>
            <ac:spMk id="7" creationId="{04F347C4-CE85-4B0B-958C-BEC94E598984}"/>
          </ac:spMkLst>
        </pc:spChg>
        <pc:spChg chg="add del mod">
          <ac:chgData name="Анастасия Коробецкая" userId="9fe37188-348c-49f0-8008-a466955ee907" providerId="ADAL" clId="{6790713F-8A31-4679-AF2F-17B0997B2CA9}" dt="2021-10-26T04:30:04.048" v="44" actId="6264"/>
          <ac:spMkLst>
            <pc:docMk/>
            <pc:sldMk cId="1463414314" sldId="614"/>
            <ac:spMk id="8" creationId="{788A7416-C531-4F46-AA34-F4CBD90B5D94}"/>
          </ac:spMkLst>
        </pc:spChg>
        <pc:graphicFrameChg chg="mod modGraphic">
          <ac:chgData name="Анастасия Коробецкая" userId="9fe37188-348c-49f0-8008-a466955ee907" providerId="ADAL" clId="{6790713F-8A31-4679-AF2F-17B0997B2CA9}" dt="2021-10-26T08:49:55.642" v="939" actId="207"/>
          <ac:graphicFrameMkLst>
            <pc:docMk/>
            <pc:sldMk cId="1463414314" sldId="614"/>
            <ac:graphicFrameMk id="5" creationId="{E57AF31D-AEAC-45DA-ACF0-570543872E38}"/>
          </ac:graphicFrameMkLst>
        </pc:graphicFrameChg>
      </pc:sldChg>
      <pc:sldChg chg="addSp delSp modSp mod chgLayout">
        <pc:chgData name="Анастасия Коробецкая" userId="9fe37188-348c-49f0-8008-a466955ee907" providerId="ADAL" clId="{6790713F-8A31-4679-AF2F-17B0997B2CA9}" dt="2021-10-26T04:31:27.209" v="85" actId="113"/>
        <pc:sldMkLst>
          <pc:docMk/>
          <pc:sldMk cId="1283980373" sldId="615"/>
        </pc:sldMkLst>
        <pc:spChg chg="mod ord">
          <ac:chgData name="Анастасия Коробецкая" userId="9fe37188-348c-49f0-8008-a466955ee907" providerId="ADAL" clId="{6790713F-8A31-4679-AF2F-17B0997B2CA9}" dt="2021-10-26T04:31:18.684" v="77" actId="6264"/>
          <ac:spMkLst>
            <pc:docMk/>
            <pc:sldMk cId="1283980373" sldId="615"/>
            <ac:spMk id="2" creationId="{EE04B951-8790-48CA-A05B-F01615F206A6}"/>
          </ac:spMkLst>
        </pc:spChg>
        <pc:spChg chg="mod ord">
          <ac:chgData name="Анастасия Коробецкая" userId="9fe37188-348c-49f0-8008-a466955ee907" providerId="ADAL" clId="{6790713F-8A31-4679-AF2F-17B0997B2CA9}" dt="2021-10-26T04:31:27.209" v="85" actId="113"/>
          <ac:spMkLst>
            <pc:docMk/>
            <pc:sldMk cId="1283980373" sldId="615"/>
            <ac:spMk id="3" creationId="{53245290-DC7C-4DA3-81FE-7A437CD18022}"/>
          </ac:spMkLst>
        </pc:spChg>
        <pc:spChg chg="mod ord">
          <ac:chgData name="Анастасия Коробецкая" userId="9fe37188-348c-49f0-8008-a466955ee907" providerId="ADAL" clId="{6790713F-8A31-4679-AF2F-17B0997B2CA9}" dt="2021-10-26T04:31:18.684" v="77" actId="6264"/>
          <ac:spMkLst>
            <pc:docMk/>
            <pc:sldMk cId="1283980373" sldId="615"/>
            <ac:spMk id="4" creationId="{3D216F68-B466-4D60-A736-A7ED136053C5}"/>
          </ac:spMkLst>
        </pc:spChg>
        <pc:spChg chg="add del mod">
          <ac:chgData name="Анастасия Коробецкая" userId="9fe37188-348c-49f0-8008-a466955ee907" providerId="ADAL" clId="{6790713F-8A31-4679-AF2F-17B0997B2CA9}" dt="2021-10-26T04:31:18.684" v="77" actId="6264"/>
          <ac:spMkLst>
            <pc:docMk/>
            <pc:sldMk cId="1283980373" sldId="615"/>
            <ac:spMk id="5" creationId="{6BF45F63-DF3B-4696-8A60-96E76BFA3C62}"/>
          </ac:spMkLst>
        </pc:spChg>
        <pc:spChg chg="add del mod">
          <ac:chgData name="Анастасия Коробецкая" userId="9fe37188-348c-49f0-8008-a466955ee907" providerId="ADAL" clId="{6790713F-8A31-4679-AF2F-17B0997B2CA9}" dt="2021-10-26T04:31:18.684" v="77" actId="6264"/>
          <ac:spMkLst>
            <pc:docMk/>
            <pc:sldMk cId="1283980373" sldId="615"/>
            <ac:spMk id="6" creationId="{111E1895-2C8E-48D6-B01D-48E4ACB4E58D}"/>
          </ac:spMkLst>
        </pc:spChg>
        <pc:spChg chg="add del mod">
          <ac:chgData name="Анастасия Коробецкая" userId="9fe37188-348c-49f0-8008-a466955ee907" providerId="ADAL" clId="{6790713F-8A31-4679-AF2F-17B0997B2CA9}" dt="2021-10-26T04:31:18.684" v="77" actId="6264"/>
          <ac:spMkLst>
            <pc:docMk/>
            <pc:sldMk cId="1283980373" sldId="615"/>
            <ac:spMk id="7" creationId="{28C971DD-99B8-405C-851C-5A4C7F86BB9D}"/>
          </ac:spMkLst>
        </pc:spChg>
      </pc:sldChg>
      <pc:sldChg chg="addSp delSp modSp mod ord chgLayout">
        <pc:chgData name="Анастасия Коробецкая" userId="9fe37188-348c-49f0-8008-a466955ee907" providerId="ADAL" clId="{6790713F-8A31-4679-AF2F-17B0997B2CA9}" dt="2021-10-26T09:36:20.093" v="1092"/>
        <pc:sldMkLst>
          <pc:docMk/>
          <pc:sldMk cId="179299471" sldId="616"/>
        </pc:sldMkLst>
        <pc:spChg chg="mod ord">
          <ac:chgData name="Анастасия Коробецкая" userId="9fe37188-348c-49f0-8008-a466955ee907" providerId="ADAL" clId="{6790713F-8A31-4679-AF2F-17B0997B2CA9}" dt="2021-10-26T04:31:32.250" v="86" actId="6264"/>
          <ac:spMkLst>
            <pc:docMk/>
            <pc:sldMk cId="179299471" sldId="616"/>
            <ac:spMk id="2" creationId="{738711AE-56EC-483F-B7B4-565E56369764}"/>
          </ac:spMkLst>
        </pc:spChg>
        <pc:spChg chg="mod ord">
          <ac:chgData name="Анастасия Коробецкая" userId="9fe37188-348c-49f0-8008-a466955ee907" providerId="ADAL" clId="{6790713F-8A31-4679-AF2F-17B0997B2CA9}" dt="2021-10-26T04:31:39.455" v="87" actId="113"/>
          <ac:spMkLst>
            <pc:docMk/>
            <pc:sldMk cId="179299471" sldId="616"/>
            <ac:spMk id="3" creationId="{AD3E2C70-74DC-4FB3-AA27-F35358ED38C5}"/>
          </ac:spMkLst>
        </pc:spChg>
        <pc:spChg chg="mod ord">
          <ac:chgData name="Анастасия Коробецкая" userId="9fe37188-348c-49f0-8008-a466955ee907" providerId="ADAL" clId="{6790713F-8A31-4679-AF2F-17B0997B2CA9}" dt="2021-10-26T04:31:32.250" v="86" actId="6264"/>
          <ac:spMkLst>
            <pc:docMk/>
            <pc:sldMk cId="179299471" sldId="616"/>
            <ac:spMk id="4" creationId="{F1316DCE-A91D-49B5-9C7F-80C72DA4AD1E}"/>
          </ac:spMkLst>
        </pc:spChg>
        <pc:spChg chg="add del mod">
          <ac:chgData name="Анастасия Коробецкая" userId="9fe37188-348c-49f0-8008-a466955ee907" providerId="ADAL" clId="{6790713F-8A31-4679-AF2F-17B0997B2CA9}" dt="2021-10-26T04:31:32.250" v="86" actId="6264"/>
          <ac:spMkLst>
            <pc:docMk/>
            <pc:sldMk cId="179299471" sldId="616"/>
            <ac:spMk id="5" creationId="{7B45D28F-C941-46ED-8FAC-383F53D797FE}"/>
          </ac:spMkLst>
        </pc:spChg>
        <pc:spChg chg="add del mod">
          <ac:chgData name="Анастасия Коробецкая" userId="9fe37188-348c-49f0-8008-a466955ee907" providerId="ADAL" clId="{6790713F-8A31-4679-AF2F-17B0997B2CA9}" dt="2021-10-26T04:31:32.250" v="86" actId="6264"/>
          <ac:spMkLst>
            <pc:docMk/>
            <pc:sldMk cId="179299471" sldId="616"/>
            <ac:spMk id="6" creationId="{1E0E76CC-762A-45B1-B3B1-2B6FE00B6251}"/>
          </ac:spMkLst>
        </pc:spChg>
        <pc:spChg chg="add del mod">
          <ac:chgData name="Анастасия Коробецкая" userId="9fe37188-348c-49f0-8008-a466955ee907" providerId="ADAL" clId="{6790713F-8A31-4679-AF2F-17B0997B2CA9}" dt="2021-10-26T04:31:32.250" v="86" actId="6264"/>
          <ac:spMkLst>
            <pc:docMk/>
            <pc:sldMk cId="179299471" sldId="616"/>
            <ac:spMk id="7" creationId="{D84D335A-2301-424C-9E2B-E48516F3D6DA}"/>
          </ac:spMkLst>
        </pc:spChg>
      </pc:sldChg>
      <pc:sldChg chg="ord">
        <pc:chgData name="Анастасия Коробецкая" userId="9fe37188-348c-49f0-8008-a466955ee907" providerId="ADAL" clId="{6790713F-8A31-4679-AF2F-17B0997B2CA9}" dt="2021-10-26T09:36:06.396" v="1090"/>
        <pc:sldMkLst>
          <pc:docMk/>
          <pc:sldMk cId="1850435774" sldId="617"/>
        </pc:sldMkLst>
      </pc:sldChg>
      <pc:sldChg chg="ord">
        <pc:chgData name="Анастасия Коробецкая" userId="9fe37188-348c-49f0-8008-a466955ee907" providerId="ADAL" clId="{6790713F-8A31-4679-AF2F-17B0997B2CA9}" dt="2021-10-26T09:31:57.829" v="1024"/>
        <pc:sldMkLst>
          <pc:docMk/>
          <pc:sldMk cId="686825765" sldId="618"/>
        </pc:sldMkLst>
      </pc:sldChg>
      <pc:sldChg chg="modSp mod">
        <pc:chgData name="Анастасия Коробецкая" userId="9fe37188-348c-49f0-8008-a466955ee907" providerId="ADAL" clId="{6790713F-8A31-4679-AF2F-17B0997B2CA9}" dt="2021-10-26T04:32:09.488" v="91"/>
        <pc:sldMkLst>
          <pc:docMk/>
          <pc:sldMk cId="3308435897" sldId="619"/>
        </pc:sldMkLst>
        <pc:spChg chg="mod">
          <ac:chgData name="Анастасия Коробецкая" userId="9fe37188-348c-49f0-8008-a466955ee907" providerId="ADAL" clId="{6790713F-8A31-4679-AF2F-17B0997B2CA9}" dt="2021-10-26T04:32:09.488" v="91"/>
          <ac:spMkLst>
            <pc:docMk/>
            <pc:sldMk cId="3308435897" sldId="619"/>
            <ac:spMk id="3" creationId="{9B69DEAC-B7B3-4B8A-9A96-E89CAD8D967E}"/>
          </ac:spMkLst>
        </pc:spChg>
      </pc:sldChg>
      <pc:sldChg chg="modSp mod">
        <pc:chgData name="Анастасия Коробецкая" userId="9fe37188-348c-49f0-8008-a466955ee907" providerId="ADAL" clId="{6790713F-8A31-4679-AF2F-17B0997B2CA9}" dt="2021-10-26T09:37:38.086" v="1098" actId="207"/>
        <pc:sldMkLst>
          <pc:docMk/>
          <pc:sldMk cId="1929364860" sldId="620"/>
        </pc:sldMkLst>
        <pc:spChg chg="mod">
          <ac:chgData name="Анастасия Коробецкая" userId="9fe37188-348c-49f0-8008-a466955ee907" providerId="ADAL" clId="{6790713F-8A31-4679-AF2F-17B0997B2CA9}" dt="2021-10-26T09:37:38.086" v="1098" actId="207"/>
          <ac:spMkLst>
            <pc:docMk/>
            <pc:sldMk cId="1929364860" sldId="620"/>
            <ac:spMk id="3" creationId="{906FFB7C-5DB4-4ADE-AE16-09CC0EF800E0}"/>
          </ac:spMkLst>
        </pc:spChg>
      </pc:sldChg>
      <pc:sldChg chg="modSp mod">
        <pc:chgData name="Анастасия Коробецкая" userId="9fe37188-348c-49f0-8008-a466955ee907" providerId="ADAL" clId="{6790713F-8A31-4679-AF2F-17B0997B2CA9}" dt="2021-10-26T09:38:21.798" v="1101" actId="207"/>
        <pc:sldMkLst>
          <pc:docMk/>
          <pc:sldMk cId="3350999261" sldId="622"/>
        </pc:sldMkLst>
        <pc:spChg chg="mod">
          <ac:chgData name="Анастасия Коробецкая" userId="9fe37188-348c-49f0-8008-a466955ee907" providerId="ADAL" clId="{6790713F-8A31-4679-AF2F-17B0997B2CA9}" dt="2021-10-26T09:38:21.798" v="1101" actId="207"/>
          <ac:spMkLst>
            <pc:docMk/>
            <pc:sldMk cId="3350999261" sldId="622"/>
            <ac:spMk id="3" creationId="{7A27623E-B413-49E3-A24B-E73F440B36CE}"/>
          </ac:spMkLst>
        </pc:spChg>
      </pc:sldChg>
      <pc:sldChg chg="modSp mod">
        <pc:chgData name="Анастасия Коробецкая" userId="9fe37188-348c-49f0-8008-a466955ee907" providerId="ADAL" clId="{6790713F-8A31-4679-AF2F-17B0997B2CA9}" dt="2021-10-26T09:54:27.743" v="1167" actId="2711"/>
        <pc:sldMkLst>
          <pc:docMk/>
          <pc:sldMk cId="281922012" sldId="624"/>
        </pc:sldMkLst>
        <pc:spChg chg="mod">
          <ac:chgData name="Анастасия Коробецкая" userId="9fe37188-348c-49f0-8008-a466955ee907" providerId="ADAL" clId="{6790713F-8A31-4679-AF2F-17B0997B2CA9}" dt="2021-10-26T09:54:27.743" v="1167" actId="2711"/>
          <ac:spMkLst>
            <pc:docMk/>
            <pc:sldMk cId="281922012" sldId="624"/>
            <ac:spMk id="3" creationId="{F228868A-530D-43C9-B3B2-F53CCE14C65C}"/>
          </ac:spMkLst>
        </pc:spChg>
      </pc:sldChg>
      <pc:sldChg chg="modSp mod">
        <pc:chgData name="Анастасия Коробецкая" userId="9fe37188-348c-49f0-8008-a466955ee907" providerId="ADAL" clId="{6790713F-8A31-4679-AF2F-17B0997B2CA9}" dt="2021-10-26T04:33:06.356" v="101" actId="20577"/>
        <pc:sldMkLst>
          <pc:docMk/>
          <pc:sldMk cId="2859777229" sldId="625"/>
        </pc:sldMkLst>
        <pc:spChg chg="mod">
          <ac:chgData name="Анастасия Коробецкая" userId="9fe37188-348c-49f0-8008-a466955ee907" providerId="ADAL" clId="{6790713F-8A31-4679-AF2F-17B0997B2CA9}" dt="2021-10-26T04:33:06.356" v="101" actId="20577"/>
          <ac:spMkLst>
            <pc:docMk/>
            <pc:sldMk cId="2859777229" sldId="625"/>
            <ac:spMk id="4" creationId="{BCF914DC-67CF-4368-A18C-922C938FF2DB}"/>
          </ac:spMkLst>
        </pc:spChg>
      </pc:sldChg>
      <pc:sldChg chg="modSp mod">
        <pc:chgData name="Анастасия Коробецкая" userId="9fe37188-348c-49f0-8008-a466955ee907" providerId="ADAL" clId="{6790713F-8A31-4679-AF2F-17B0997B2CA9}" dt="2021-10-26T09:38:54.765" v="1105" actId="20577"/>
        <pc:sldMkLst>
          <pc:docMk/>
          <pc:sldMk cId="703353083" sldId="627"/>
        </pc:sldMkLst>
        <pc:spChg chg="mod">
          <ac:chgData name="Анастасия Коробецкая" userId="9fe37188-348c-49f0-8008-a466955ee907" providerId="ADAL" clId="{6790713F-8A31-4679-AF2F-17B0997B2CA9}" dt="2021-10-26T09:38:54.765" v="1105" actId="20577"/>
          <ac:spMkLst>
            <pc:docMk/>
            <pc:sldMk cId="703353083" sldId="627"/>
            <ac:spMk id="4" creationId="{BCF914DC-67CF-4368-A18C-922C938FF2DB}"/>
          </ac:spMkLst>
        </pc:spChg>
      </pc:sldChg>
      <pc:sldChg chg="modSp mod">
        <pc:chgData name="Анастасия Коробецкая" userId="9fe37188-348c-49f0-8008-a466955ee907" providerId="ADAL" clId="{6790713F-8A31-4679-AF2F-17B0997B2CA9}" dt="2021-10-26T09:40:59.259" v="1146" actId="207"/>
        <pc:sldMkLst>
          <pc:docMk/>
          <pc:sldMk cId="4143720886" sldId="628"/>
        </pc:sldMkLst>
        <pc:spChg chg="mod">
          <ac:chgData name="Анастасия Коробецкая" userId="9fe37188-348c-49f0-8008-a466955ee907" providerId="ADAL" clId="{6790713F-8A31-4679-AF2F-17B0997B2CA9}" dt="2021-10-26T09:40:59.259" v="1146" actId="207"/>
          <ac:spMkLst>
            <pc:docMk/>
            <pc:sldMk cId="4143720886" sldId="628"/>
            <ac:spMk id="4" creationId="{BCF914DC-67CF-4368-A18C-922C938FF2DB}"/>
          </ac:spMkLst>
        </pc:spChg>
      </pc:sldChg>
      <pc:sldChg chg="modSp mod">
        <pc:chgData name="Анастасия Коробецкая" userId="9fe37188-348c-49f0-8008-a466955ee907" providerId="ADAL" clId="{6790713F-8A31-4679-AF2F-17B0997B2CA9}" dt="2021-10-26T09:43:08.904" v="1149" actId="1076"/>
        <pc:sldMkLst>
          <pc:docMk/>
          <pc:sldMk cId="868734410" sldId="629"/>
        </pc:sldMkLst>
        <pc:picChg chg="mod">
          <ac:chgData name="Анастасия Коробецкая" userId="9fe37188-348c-49f0-8008-a466955ee907" providerId="ADAL" clId="{6790713F-8A31-4679-AF2F-17B0997B2CA9}" dt="2021-10-26T09:41:36.121" v="1147" actId="1076"/>
          <ac:picMkLst>
            <pc:docMk/>
            <pc:sldMk cId="868734410" sldId="629"/>
            <ac:picMk id="5" creationId="{C418A69D-9F58-45B7-81F2-67A293A9284A}"/>
          </ac:picMkLst>
        </pc:picChg>
        <pc:picChg chg="mod">
          <ac:chgData name="Анастасия Коробецкая" userId="9fe37188-348c-49f0-8008-a466955ee907" providerId="ADAL" clId="{6790713F-8A31-4679-AF2F-17B0997B2CA9}" dt="2021-10-26T09:43:08.904" v="1149" actId="1076"/>
          <ac:picMkLst>
            <pc:docMk/>
            <pc:sldMk cId="868734410" sldId="629"/>
            <ac:picMk id="6" creationId="{2B9AE886-8574-4353-88A5-9CE1346BF7DB}"/>
          </ac:picMkLst>
        </pc:picChg>
        <pc:picChg chg="mod">
          <ac:chgData name="Анастасия Коробецкая" userId="9fe37188-348c-49f0-8008-a466955ee907" providerId="ADAL" clId="{6790713F-8A31-4679-AF2F-17B0997B2CA9}" dt="2021-10-26T09:42:58.864" v="1148" actId="1076"/>
          <ac:picMkLst>
            <pc:docMk/>
            <pc:sldMk cId="868734410" sldId="629"/>
            <ac:picMk id="7" creationId="{E2213C69-FDDF-4D22-ADE3-7DC53F40A73D}"/>
          </ac:picMkLst>
        </pc:picChg>
      </pc:sldChg>
      <pc:sldChg chg="addSp delSp modSp del mod chgLayout">
        <pc:chgData name="Анастасия Коробецкая" userId="9fe37188-348c-49f0-8008-a466955ee907" providerId="ADAL" clId="{6790713F-8A31-4679-AF2F-17B0997B2CA9}" dt="2021-10-26T04:57:48.976" v="325" actId="47"/>
        <pc:sldMkLst>
          <pc:docMk/>
          <pc:sldMk cId="990654804" sldId="630"/>
        </pc:sldMkLst>
        <pc:spChg chg="mod ord">
          <ac:chgData name="Анастасия Коробецкая" userId="9fe37188-348c-49f0-8008-a466955ee907" providerId="ADAL" clId="{6790713F-8A31-4679-AF2F-17B0997B2CA9}" dt="2021-10-26T04:57:11.788" v="315" actId="6264"/>
          <ac:spMkLst>
            <pc:docMk/>
            <pc:sldMk cId="990654804" sldId="630"/>
            <ac:spMk id="2" creationId="{2C5AF7A4-5406-4CC4-AC70-94D551583787}"/>
          </ac:spMkLst>
        </pc:spChg>
        <pc:spChg chg="del mod ord">
          <ac:chgData name="Анастасия Коробецкая" userId="9fe37188-348c-49f0-8008-a466955ee907" providerId="ADAL" clId="{6790713F-8A31-4679-AF2F-17B0997B2CA9}" dt="2021-10-26T04:57:11.788" v="315" actId="6264"/>
          <ac:spMkLst>
            <pc:docMk/>
            <pc:sldMk cId="990654804" sldId="630"/>
            <ac:spMk id="3" creationId="{49C05A11-47EC-459B-AD2C-9EC225630C9E}"/>
          </ac:spMkLst>
        </pc:spChg>
        <pc:spChg chg="mod ord">
          <ac:chgData name="Анастасия Коробецкая" userId="9fe37188-348c-49f0-8008-a466955ee907" providerId="ADAL" clId="{6790713F-8A31-4679-AF2F-17B0997B2CA9}" dt="2021-10-26T04:57:11.788" v="315" actId="6264"/>
          <ac:spMkLst>
            <pc:docMk/>
            <pc:sldMk cId="990654804" sldId="630"/>
            <ac:spMk id="4" creationId="{02018F4B-F835-45DB-AB4F-6D07C8CA6934}"/>
          </ac:spMkLst>
        </pc:spChg>
        <pc:spChg chg="add del mod">
          <ac:chgData name="Анастасия Коробецкая" userId="9fe37188-348c-49f0-8008-a466955ee907" providerId="ADAL" clId="{6790713F-8A31-4679-AF2F-17B0997B2CA9}" dt="2021-10-26T04:50:24.784" v="311" actId="6264"/>
          <ac:spMkLst>
            <pc:docMk/>
            <pc:sldMk cId="990654804" sldId="630"/>
            <ac:spMk id="5" creationId="{1C736D4C-E2F4-4B7A-AC5B-FD8B3404E7A8}"/>
          </ac:spMkLst>
        </pc:spChg>
        <pc:spChg chg="add del mod">
          <ac:chgData name="Анастасия Коробецкая" userId="9fe37188-348c-49f0-8008-a466955ee907" providerId="ADAL" clId="{6790713F-8A31-4679-AF2F-17B0997B2CA9}" dt="2021-10-26T04:50:24.784" v="311" actId="6264"/>
          <ac:spMkLst>
            <pc:docMk/>
            <pc:sldMk cId="990654804" sldId="630"/>
            <ac:spMk id="6" creationId="{3E3B6D79-E3C7-466E-8BA0-04A1FA8E867E}"/>
          </ac:spMkLst>
        </pc:spChg>
        <pc:spChg chg="add del mod">
          <ac:chgData name="Анастасия Коробецкая" userId="9fe37188-348c-49f0-8008-a466955ee907" providerId="ADAL" clId="{6790713F-8A31-4679-AF2F-17B0997B2CA9}" dt="2021-10-26T04:50:24.784" v="311" actId="6264"/>
          <ac:spMkLst>
            <pc:docMk/>
            <pc:sldMk cId="990654804" sldId="630"/>
            <ac:spMk id="7" creationId="{196A06D8-5C0E-4486-BE70-F9F545A3BBEF}"/>
          </ac:spMkLst>
        </pc:spChg>
        <pc:spChg chg="add del mod">
          <ac:chgData name="Анастасия Коробецкая" userId="9fe37188-348c-49f0-8008-a466955ee907" providerId="ADAL" clId="{6790713F-8A31-4679-AF2F-17B0997B2CA9}" dt="2021-10-26T04:56:51.042" v="312" actId="6264"/>
          <ac:spMkLst>
            <pc:docMk/>
            <pc:sldMk cId="990654804" sldId="630"/>
            <ac:spMk id="8" creationId="{D5C3A5BB-74EB-4098-B5A3-A712F9E62927}"/>
          </ac:spMkLst>
        </pc:spChg>
        <pc:spChg chg="add del mod">
          <ac:chgData name="Анастасия Коробецкая" userId="9fe37188-348c-49f0-8008-a466955ee907" providerId="ADAL" clId="{6790713F-8A31-4679-AF2F-17B0997B2CA9}" dt="2021-10-26T04:56:51.042" v="312" actId="6264"/>
          <ac:spMkLst>
            <pc:docMk/>
            <pc:sldMk cId="990654804" sldId="630"/>
            <ac:spMk id="9" creationId="{AFD3D902-78E6-4B33-87CB-68F8BBA10998}"/>
          </ac:spMkLst>
        </pc:spChg>
        <pc:spChg chg="add del mod">
          <ac:chgData name="Анастасия Коробецкая" userId="9fe37188-348c-49f0-8008-a466955ee907" providerId="ADAL" clId="{6790713F-8A31-4679-AF2F-17B0997B2CA9}" dt="2021-10-26T04:56:51.042" v="312" actId="6264"/>
          <ac:spMkLst>
            <pc:docMk/>
            <pc:sldMk cId="990654804" sldId="630"/>
            <ac:spMk id="10" creationId="{340CDFA2-6C71-4045-BBA2-BB33C8B7625D}"/>
          </ac:spMkLst>
        </pc:spChg>
        <pc:spChg chg="add del mod">
          <ac:chgData name="Анастасия Коробецкая" userId="9fe37188-348c-49f0-8008-a466955ee907" providerId="ADAL" clId="{6790713F-8A31-4679-AF2F-17B0997B2CA9}" dt="2021-10-26T04:57:11.788" v="315" actId="6264"/>
          <ac:spMkLst>
            <pc:docMk/>
            <pc:sldMk cId="990654804" sldId="630"/>
            <ac:spMk id="11" creationId="{E7D2DF92-6AEE-4A93-8F1C-B2AA269BD605}"/>
          </ac:spMkLst>
        </pc:spChg>
        <pc:spChg chg="add del mod">
          <ac:chgData name="Анастасия Коробецкая" userId="9fe37188-348c-49f0-8008-a466955ee907" providerId="ADAL" clId="{6790713F-8A31-4679-AF2F-17B0997B2CA9}" dt="2021-10-26T04:57:11.788" v="315" actId="6264"/>
          <ac:spMkLst>
            <pc:docMk/>
            <pc:sldMk cId="990654804" sldId="630"/>
            <ac:spMk id="12" creationId="{78EE24A4-3B46-45CA-9F9F-FAE7676CE0F6}"/>
          </ac:spMkLst>
        </pc:spChg>
        <pc:spChg chg="add mod ord">
          <ac:chgData name="Анастасия Коробецкая" userId="9fe37188-348c-49f0-8008-a466955ee907" providerId="ADAL" clId="{6790713F-8A31-4679-AF2F-17B0997B2CA9}" dt="2021-10-26T04:57:28.793" v="324" actId="27636"/>
          <ac:spMkLst>
            <pc:docMk/>
            <pc:sldMk cId="990654804" sldId="630"/>
            <ac:spMk id="13" creationId="{C601817E-8555-4495-B8A1-6330C1AC3D96}"/>
          </ac:spMkLst>
        </pc:spChg>
      </pc:sldChg>
      <pc:sldChg chg="modSp del mod">
        <pc:chgData name="Анастасия Коробецкая" userId="9fe37188-348c-49f0-8008-a466955ee907" providerId="ADAL" clId="{6790713F-8A31-4679-AF2F-17B0997B2CA9}" dt="2021-10-26T10:01:36.715" v="1241" actId="47"/>
        <pc:sldMkLst>
          <pc:docMk/>
          <pc:sldMk cId="0" sldId="631"/>
        </pc:sldMkLst>
        <pc:spChg chg="mod">
          <ac:chgData name="Анастасия Коробецкая" userId="9fe37188-348c-49f0-8008-a466955ee907" providerId="ADAL" clId="{6790713F-8A31-4679-AF2F-17B0997B2CA9}" dt="2021-10-26T04:42:52.244" v="180" actId="20577"/>
          <ac:spMkLst>
            <pc:docMk/>
            <pc:sldMk cId="0" sldId="631"/>
            <ac:spMk id="4" creationId="{00000000-0000-0000-0000-000000000000}"/>
          </ac:spMkLst>
        </pc:spChg>
      </pc:sldChg>
      <pc:sldChg chg="modSp mod ord">
        <pc:chgData name="Анастасия Коробецкая" userId="9fe37188-348c-49f0-8008-a466955ee907" providerId="ADAL" clId="{6790713F-8A31-4679-AF2F-17B0997B2CA9}" dt="2021-10-26T08:13:29.353" v="620"/>
        <pc:sldMkLst>
          <pc:docMk/>
          <pc:sldMk cId="0" sldId="632"/>
        </pc:sldMkLst>
        <pc:spChg chg="mod">
          <ac:chgData name="Анастасия Коробецкая" userId="9fe37188-348c-49f0-8008-a466955ee907" providerId="ADAL" clId="{6790713F-8A31-4679-AF2F-17B0997B2CA9}" dt="2021-10-26T08:13:13.420" v="614" actId="20577"/>
          <ac:spMkLst>
            <pc:docMk/>
            <pc:sldMk cId="0" sldId="632"/>
            <ac:spMk id="3" creationId="{00000000-0000-0000-0000-000000000000}"/>
          </ac:spMkLst>
        </pc:spChg>
      </pc:sldChg>
      <pc:sldChg chg="addSp delSp modSp mod">
        <pc:chgData name="Анастасия Коробецкая" userId="9fe37188-348c-49f0-8008-a466955ee907" providerId="ADAL" clId="{6790713F-8A31-4679-AF2F-17B0997B2CA9}" dt="2021-10-26T09:54:10.287" v="1166" actId="207"/>
        <pc:sldMkLst>
          <pc:docMk/>
          <pc:sldMk cId="0" sldId="633"/>
        </pc:sldMkLst>
        <pc:spChg chg="mod">
          <ac:chgData name="Анастасия Коробецкая" userId="9fe37188-348c-49f0-8008-a466955ee907" providerId="ADAL" clId="{6790713F-8A31-4679-AF2F-17B0997B2CA9}" dt="2021-10-26T09:53:30.259" v="1160" actId="27636"/>
          <ac:spMkLst>
            <pc:docMk/>
            <pc:sldMk cId="0" sldId="633"/>
            <ac:spMk id="3" creationId="{00000000-0000-0000-0000-000000000000}"/>
          </ac:spMkLst>
        </pc:spChg>
        <pc:spChg chg="add del">
          <ac:chgData name="Анастасия Коробецкая" userId="9fe37188-348c-49f0-8008-a466955ee907" providerId="ADAL" clId="{6790713F-8A31-4679-AF2F-17B0997B2CA9}" dt="2021-10-26T09:04:09.527" v="954"/>
          <ac:spMkLst>
            <pc:docMk/>
            <pc:sldMk cId="0" sldId="633"/>
            <ac:spMk id="5" creationId="{75627317-DF19-44BA-BB2F-978FCAACD2CA}"/>
          </ac:spMkLst>
        </pc:spChg>
        <pc:spChg chg="add del">
          <ac:chgData name="Анастасия Коробецкая" userId="9fe37188-348c-49f0-8008-a466955ee907" providerId="ADAL" clId="{6790713F-8A31-4679-AF2F-17B0997B2CA9}" dt="2021-10-26T09:04:12.623" v="956"/>
          <ac:spMkLst>
            <pc:docMk/>
            <pc:sldMk cId="0" sldId="633"/>
            <ac:spMk id="6" creationId="{91C849B1-895B-40FC-8EB3-733CED951B4D}"/>
          </ac:spMkLst>
        </pc:spChg>
        <pc:spChg chg="add mod">
          <ac:chgData name="Анастасия Коробецкая" userId="9fe37188-348c-49f0-8008-a466955ee907" providerId="ADAL" clId="{6790713F-8A31-4679-AF2F-17B0997B2CA9}" dt="2021-10-26T09:54:08.312" v="1165" actId="207"/>
          <ac:spMkLst>
            <pc:docMk/>
            <pc:sldMk cId="0" sldId="633"/>
            <ac:spMk id="8" creationId="{85988DCC-1C5D-4037-9F54-95B83D6AE73C}"/>
          </ac:spMkLst>
        </pc:spChg>
        <pc:spChg chg="add mod">
          <ac:chgData name="Анастасия Коробецкая" userId="9fe37188-348c-49f0-8008-a466955ee907" providerId="ADAL" clId="{6790713F-8A31-4679-AF2F-17B0997B2CA9}" dt="2021-10-26T09:54:10.287" v="1166" actId="207"/>
          <ac:spMkLst>
            <pc:docMk/>
            <pc:sldMk cId="0" sldId="633"/>
            <ac:spMk id="10" creationId="{FCC7AC18-E03E-42E0-BE55-D12A059F8C82}"/>
          </ac:spMkLst>
        </pc:spChg>
      </pc:sldChg>
      <pc:sldChg chg="modSp mod">
        <pc:chgData name="Анастасия Коробецкая" userId="9fe37188-348c-49f0-8008-a466955ee907" providerId="ADAL" clId="{6790713F-8A31-4679-AF2F-17B0997B2CA9}" dt="2021-10-26T09:08:16.199" v="991" actId="20577"/>
        <pc:sldMkLst>
          <pc:docMk/>
          <pc:sldMk cId="0" sldId="634"/>
        </pc:sldMkLst>
        <pc:spChg chg="mod">
          <ac:chgData name="Анастасия Коробецкая" userId="9fe37188-348c-49f0-8008-a466955ee907" providerId="ADAL" clId="{6790713F-8A31-4679-AF2F-17B0997B2CA9}" dt="2021-10-26T09:08:16.199" v="991" actId="20577"/>
          <ac:spMkLst>
            <pc:docMk/>
            <pc:sldMk cId="0" sldId="634"/>
            <ac:spMk id="4" creationId="{BCF914DC-67CF-4368-A18C-922C938FF2DB}"/>
          </ac:spMkLst>
        </pc:spChg>
      </pc:sldChg>
      <pc:sldChg chg="modSp del mod">
        <pc:chgData name="Анастасия Коробецкая" userId="9fe37188-348c-49f0-8008-a466955ee907" providerId="ADAL" clId="{6790713F-8A31-4679-AF2F-17B0997B2CA9}" dt="2021-10-26T10:01:31.826" v="1240" actId="47"/>
        <pc:sldMkLst>
          <pc:docMk/>
          <pc:sldMk cId="0" sldId="635"/>
        </pc:sldMkLst>
        <pc:spChg chg="mod">
          <ac:chgData name="Анастасия Коробецкая" userId="9fe37188-348c-49f0-8008-a466955ee907" providerId="ADAL" clId="{6790713F-8A31-4679-AF2F-17B0997B2CA9}" dt="2021-10-26T04:45:47.979" v="196" actId="1076"/>
          <ac:spMkLst>
            <pc:docMk/>
            <pc:sldMk cId="0" sldId="635"/>
            <ac:spMk id="4" creationId="{00000000-0000-0000-0000-000000000000}"/>
          </ac:spMkLst>
        </pc:spChg>
      </pc:sldChg>
      <pc:sldChg chg="modSp del mod">
        <pc:chgData name="Анастасия Коробецкая" userId="9fe37188-348c-49f0-8008-a466955ee907" providerId="ADAL" clId="{6790713F-8A31-4679-AF2F-17B0997B2CA9}" dt="2021-10-26T10:01:31.826" v="1240" actId="47"/>
        <pc:sldMkLst>
          <pc:docMk/>
          <pc:sldMk cId="0" sldId="636"/>
        </pc:sldMkLst>
        <pc:spChg chg="mod">
          <ac:chgData name="Анастасия Коробецкая" userId="9fe37188-348c-49f0-8008-a466955ee907" providerId="ADAL" clId="{6790713F-8A31-4679-AF2F-17B0997B2CA9}" dt="2021-10-26T04:46:12.087" v="199" actId="2711"/>
          <ac:spMkLst>
            <pc:docMk/>
            <pc:sldMk cId="0" sldId="636"/>
            <ac:spMk id="4" creationId="{00000000-0000-0000-0000-000000000000}"/>
          </ac:spMkLst>
        </pc:spChg>
      </pc:sldChg>
      <pc:sldChg chg="addSp modSp del mod">
        <pc:chgData name="Анастасия Коробецкая" userId="9fe37188-348c-49f0-8008-a466955ee907" providerId="ADAL" clId="{6790713F-8A31-4679-AF2F-17B0997B2CA9}" dt="2021-10-26T10:01:31.826" v="1240" actId="47"/>
        <pc:sldMkLst>
          <pc:docMk/>
          <pc:sldMk cId="0" sldId="637"/>
        </pc:sldMkLst>
        <pc:spChg chg="mod">
          <ac:chgData name="Анастасия Коробецкая" userId="9fe37188-348c-49f0-8008-a466955ee907" providerId="ADAL" clId="{6790713F-8A31-4679-AF2F-17B0997B2CA9}" dt="2021-10-26T04:49:52.838" v="304" actId="20577"/>
          <ac:spMkLst>
            <pc:docMk/>
            <pc:sldMk cId="0" sldId="637"/>
            <ac:spMk id="2" creationId="{00000000-0000-0000-0000-000000000000}"/>
          </ac:spMkLst>
        </pc:spChg>
        <pc:spChg chg="mod">
          <ac:chgData name="Анастасия Коробецкая" userId="9fe37188-348c-49f0-8008-a466955ee907" providerId="ADAL" clId="{6790713F-8A31-4679-AF2F-17B0997B2CA9}" dt="2021-10-26T07:24:26.493" v="512" actId="207"/>
          <ac:spMkLst>
            <pc:docMk/>
            <pc:sldMk cId="0" sldId="637"/>
            <ac:spMk id="4" creationId="{00000000-0000-0000-0000-000000000000}"/>
          </ac:spMkLst>
        </pc:spChg>
        <pc:spChg chg="add mod">
          <ac:chgData name="Анастасия Коробецкая" userId="9fe37188-348c-49f0-8008-a466955ee907" providerId="ADAL" clId="{6790713F-8A31-4679-AF2F-17B0997B2CA9}" dt="2021-10-26T07:24:42.315" v="519" actId="1076"/>
          <ac:spMkLst>
            <pc:docMk/>
            <pc:sldMk cId="0" sldId="637"/>
            <ac:spMk id="5" creationId="{615F23F1-460E-4AC1-B4EC-23213347950A}"/>
          </ac:spMkLst>
        </pc:spChg>
      </pc:sldChg>
      <pc:sldChg chg="delSp modSp del mod">
        <pc:chgData name="Анастасия Коробецкая" userId="9fe37188-348c-49f0-8008-a466955ee907" providerId="ADAL" clId="{6790713F-8A31-4679-AF2F-17B0997B2CA9}" dt="2021-10-26T04:49:56.322" v="305" actId="47"/>
        <pc:sldMkLst>
          <pc:docMk/>
          <pc:sldMk cId="2856643890" sldId="638"/>
        </pc:sldMkLst>
        <pc:spChg chg="del mod">
          <ac:chgData name="Анастасия Коробецкая" userId="9fe37188-348c-49f0-8008-a466955ee907" providerId="ADAL" clId="{6790713F-8A31-4679-AF2F-17B0997B2CA9}" dt="2021-10-26T04:49:27.232" v="293" actId="21"/>
          <ac:spMkLst>
            <pc:docMk/>
            <pc:sldMk cId="2856643890" sldId="638"/>
            <ac:spMk id="4" creationId="{00000000-0000-0000-0000-000000000000}"/>
          </ac:spMkLst>
        </pc:spChg>
      </pc:sldChg>
      <pc:sldChg chg="del">
        <pc:chgData name="Анастасия Коробецкая" userId="9fe37188-348c-49f0-8008-a466955ee907" providerId="ADAL" clId="{6790713F-8A31-4679-AF2F-17B0997B2CA9}" dt="2021-10-26T04:50:14.479" v="308" actId="47"/>
        <pc:sldMkLst>
          <pc:docMk/>
          <pc:sldMk cId="147490359" sldId="639"/>
        </pc:sldMkLst>
      </pc:sldChg>
      <pc:sldChg chg="modSp del mod">
        <pc:chgData name="Анастасия Коробецкая" userId="9fe37188-348c-49f0-8008-a466955ee907" providerId="ADAL" clId="{6790713F-8A31-4679-AF2F-17B0997B2CA9}" dt="2021-10-26T04:50:14.479" v="308" actId="47"/>
        <pc:sldMkLst>
          <pc:docMk/>
          <pc:sldMk cId="3267115113" sldId="640"/>
        </pc:sldMkLst>
        <pc:spChg chg="mod">
          <ac:chgData name="Анастасия Коробецкая" userId="9fe37188-348c-49f0-8008-a466955ee907" providerId="ADAL" clId="{6790713F-8A31-4679-AF2F-17B0997B2CA9}" dt="2021-10-26T04:50:04.108" v="307" actId="14100"/>
          <ac:spMkLst>
            <pc:docMk/>
            <pc:sldMk cId="3267115113" sldId="640"/>
            <ac:spMk id="6" creationId="{00000000-0000-0000-0000-000000000000}"/>
          </ac:spMkLst>
        </pc:spChg>
      </pc:sldChg>
      <pc:sldChg chg="del">
        <pc:chgData name="Анастасия Коробецкая" userId="9fe37188-348c-49f0-8008-a466955ee907" providerId="ADAL" clId="{6790713F-8A31-4679-AF2F-17B0997B2CA9}" dt="2021-10-26T04:50:14.479" v="308" actId="47"/>
        <pc:sldMkLst>
          <pc:docMk/>
          <pc:sldMk cId="492715587" sldId="641"/>
        </pc:sldMkLst>
      </pc:sldChg>
      <pc:sldChg chg="modSp mod">
        <pc:chgData name="Анастасия Коробецкая" userId="9fe37188-348c-49f0-8008-a466955ee907" providerId="ADAL" clId="{6790713F-8A31-4679-AF2F-17B0997B2CA9}" dt="2021-10-26T09:13:30.551" v="1022" actId="20577"/>
        <pc:sldMkLst>
          <pc:docMk/>
          <pc:sldMk cId="4096937289" sldId="654"/>
        </pc:sldMkLst>
        <pc:spChg chg="mod">
          <ac:chgData name="Анастасия Коробецкая" userId="9fe37188-348c-49f0-8008-a466955ee907" providerId="ADAL" clId="{6790713F-8A31-4679-AF2F-17B0997B2CA9}" dt="2021-10-26T09:13:30.551" v="1022" actId="20577"/>
          <ac:spMkLst>
            <pc:docMk/>
            <pc:sldMk cId="4096937289" sldId="654"/>
            <ac:spMk id="2" creationId="{00000000-0000-0000-0000-000000000000}"/>
          </ac:spMkLst>
        </pc:spChg>
      </pc:sldChg>
      <pc:sldChg chg="modSp mod">
        <pc:chgData name="Анастасия Коробецкая" userId="9fe37188-348c-49f0-8008-a466955ee907" providerId="ADAL" clId="{6790713F-8A31-4679-AF2F-17B0997B2CA9}" dt="2021-10-26T10:31:54.419" v="1442" actId="20577"/>
        <pc:sldMkLst>
          <pc:docMk/>
          <pc:sldMk cId="4289702244" sldId="655"/>
        </pc:sldMkLst>
        <pc:spChg chg="mod">
          <ac:chgData name="Анастасия Коробецкая" userId="9fe37188-348c-49f0-8008-a466955ee907" providerId="ADAL" clId="{6790713F-8A31-4679-AF2F-17B0997B2CA9}" dt="2021-10-26T10:31:54.419" v="1442" actId="20577"/>
          <ac:spMkLst>
            <pc:docMk/>
            <pc:sldMk cId="4289702244" sldId="655"/>
            <ac:spMk id="3" creationId="{6EC88589-73CB-4895-BCA9-11AB4ABB0DAB}"/>
          </ac:spMkLst>
        </pc:spChg>
      </pc:sldChg>
      <pc:sldChg chg="modSp mod">
        <pc:chgData name="Анастасия Коробецкая" userId="9fe37188-348c-49f0-8008-a466955ee907" providerId="ADAL" clId="{6790713F-8A31-4679-AF2F-17B0997B2CA9}" dt="2021-10-26T10:30:11.565" v="1377" actId="27636"/>
        <pc:sldMkLst>
          <pc:docMk/>
          <pc:sldMk cId="716388488" sldId="656"/>
        </pc:sldMkLst>
        <pc:spChg chg="mod">
          <ac:chgData name="Анастасия Коробецкая" userId="9fe37188-348c-49f0-8008-a466955ee907" providerId="ADAL" clId="{6790713F-8A31-4679-AF2F-17B0997B2CA9}" dt="2021-10-26T10:30:07.549" v="1374" actId="1076"/>
          <ac:spMkLst>
            <pc:docMk/>
            <pc:sldMk cId="716388488" sldId="656"/>
            <ac:spMk id="3" creationId="{4E87BC1D-3EA8-43B5-A582-57B08B1CDB47}"/>
          </ac:spMkLst>
        </pc:spChg>
        <pc:spChg chg="mod">
          <ac:chgData name="Анастасия Коробецкая" userId="9fe37188-348c-49f0-8008-a466955ee907" providerId="ADAL" clId="{6790713F-8A31-4679-AF2F-17B0997B2CA9}" dt="2021-10-26T10:30:11.565" v="1377" actId="27636"/>
          <ac:spMkLst>
            <pc:docMk/>
            <pc:sldMk cId="716388488" sldId="656"/>
            <ac:spMk id="4" creationId="{C5E14F79-FAE1-4200-BC0C-682212E98712}"/>
          </ac:spMkLst>
        </pc:spChg>
        <pc:spChg chg="mod">
          <ac:chgData name="Анастасия Коробецкая" userId="9fe37188-348c-49f0-8008-a466955ee907" providerId="ADAL" clId="{6790713F-8A31-4679-AF2F-17B0997B2CA9}" dt="2021-10-26T10:30:07.549" v="1374" actId="1076"/>
          <ac:spMkLst>
            <pc:docMk/>
            <pc:sldMk cId="716388488" sldId="656"/>
            <ac:spMk id="5" creationId="{6F7322A8-A32C-4649-97FF-FFC4F1976E85}"/>
          </ac:spMkLst>
        </pc:spChg>
        <pc:spChg chg="mod">
          <ac:chgData name="Анастасия Коробецкая" userId="9fe37188-348c-49f0-8008-a466955ee907" providerId="ADAL" clId="{6790713F-8A31-4679-AF2F-17B0997B2CA9}" dt="2021-10-26T10:30:11.561" v="1376" actId="27636"/>
          <ac:spMkLst>
            <pc:docMk/>
            <pc:sldMk cId="716388488" sldId="656"/>
            <ac:spMk id="6" creationId="{AF11A423-69D7-450B-85B9-8BD0F7230ABC}"/>
          </ac:spMkLst>
        </pc:spChg>
      </pc:sldChg>
      <pc:sldChg chg="modSp mod">
        <pc:chgData name="Анастасия Коробецкая" userId="9fe37188-348c-49f0-8008-a466955ee907" providerId="ADAL" clId="{6790713F-8A31-4679-AF2F-17B0997B2CA9}" dt="2021-10-26T07:43:02.413" v="528" actId="20577"/>
        <pc:sldMkLst>
          <pc:docMk/>
          <pc:sldMk cId="3751483312" sldId="657"/>
        </pc:sldMkLst>
        <pc:spChg chg="mod">
          <ac:chgData name="Анастасия Коробецкая" userId="9fe37188-348c-49f0-8008-a466955ee907" providerId="ADAL" clId="{6790713F-8A31-4679-AF2F-17B0997B2CA9}" dt="2021-10-26T07:43:02.413" v="528" actId="20577"/>
          <ac:spMkLst>
            <pc:docMk/>
            <pc:sldMk cId="3751483312" sldId="657"/>
            <ac:spMk id="5" creationId="{A7163FD3-A8A8-4695-96F4-934996090ECD}"/>
          </ac:spMkLst>
        </pc:spChg>
      </pc:sldChg>
      <pc:sldChg chg="modSp mod">
        <pc:chgData name="Анастасия Коробецкая" userId="9fe37188-348c-49f0-8008-a466955ee907" providerId="ADAL" clId="{6790713F-8A31-4679-AF2F-17B0997B2CA9}" dt="2021-10-26T09:55:42.709" v="1239" actId="20577"/>
        <pc:sldMkLst>
          <pc:docMk/>
          <pc:sldMk cId="940624966" sldId="660"/>
        </pc:sldMkLst>
        <pc:spChg chg="mod">
          <ac:chgData name="Анастасия Коробецкая" userId="9fe37188-348c-49f0-8008-a466955ee907" providerId="ADAL" clId="{6790713F-8A31-4679-AF2F-17B0997B2CA9}" dt="2021-10-26T09:55:42.709" v="1239" actId="20577"/>
          <ac:spMkLst>
            <pc:docMk/>
            <pc:sldMk cId="940624966" sldId="660"/>
            <ac:spMk id="3" creationId="{5979E2F7-182C-401F-96A9-A42ECA9E28E3}"/>
          </ac:spMkLst>
        </pc:spChg>
      </pc:sldChg>
      <pc:sldChg chg="modSp mod">
        <pc:chgData name="Анастасия Коробецкая" userId="9fe37188-348c-49f0-8008-a466955ee907" providerId="ADAL" clId="{6790713F-8A31-4679-AF2F-17B0997B2CA9}" dt="2021-10-26T10:31:14.068" v="1391" actId="6549"/>
        <pc:sldMkLst>
          <pc:docMk/>
          <pc:sldMk cId="2142598218" sldId="661"/>
        </pc:sldMkLst>
        <pc:spChg chg="mod">
          <ac:chgData name="Анастасия Коробецкая" userId="9fe37188-348c-49f0-8008-a466955ee907" providerId="ADAL" clId="{6790713F-8A31-4679-AF2F-17B0997B2CA9}" dt="2021-10-26T10:31:14.068" v="1391" actId="6549"/>
          <ac:spMkLst>
            <pc:docMk/>
            <pc:sldMk cId="2142598218" sldId="661"/>
            <ac:spMk id="3" creationId="{9E740D7A-F731-48C9-BA4F-8063A91AA0FF}"/>
          </ac:spMkLst>
        </pc:spChg>
      </pc:sldChg>
      <pc:sldChg chg="modSp new mod ord">
        <pc:chgData name="Анастасия Коробецкая" userId="9fe37188-348c-49f0-8008-a466955ee907" providerId="ADAL" clId="{6790713F-8A31-4679-AF2F-17B0997B2CA9}" dt="2021-10-26T04:41:19.756" v="141" actId="20577"/>
        <pc:sldMkLst>
          <pc:docMk/>
          <pc:sldMk cId="3438217276" sldId="662"/>
        </pc:sldMkLst>
        <pc:spChg chg="mod">
          <ac:chgData name="Анастасия Коробецкая" userId="9fe37188-348c-49f0-8008-a466955ee907" providerId="ADAL" clId="{6790713F-8A31-4679-AF2F-17B0997B2CA9}" dt="2021-10-26T04:41:19.756" v="141" actId="20577"/>
          <ac:spMkLst>
            <pc:docMk/>
            <pc:sldMk cId="3438217276" sldId="662"/>
            <ac:spMk id="2" creationId="{0E03566F-8845-4BD2-B699-F637E8B91B9D}"/>
          </ac:spMkLst>
        </pc:spChg>
      </pc:sldChg>
      <pc:sldChg chg="addSp modSp new mod">
        <pc:chgData name="Анастасия Коробецкая" userId="9fe37188-348c-49f0-8008-a466955ee907" providerId="ADAL" clId="{6790713F-8A31-4679-AF2F-17B0997B2CA9}" dt="2021-10-26T10:16:51.609" v="1373" actId="27636"/>
        <pc:sldMkLst>
          <pc:docMk/>
          <pc:sldMk cId="1965040839" sldId="663"/>
        </pc:sldMkLst>
        <pc:spChg chg="mod">
          <ac:chgData name="Анастасия Коробецкая" userId="9fe37188-348c-49f0-8008-a466955ee907" providerId="ADAL" clId="{6790713F-8A31-4679-AF2F-17B0997B2CA9}" dt="2021-10-26T08:35:52.225" v="854" actId="20577"/>
          <ac:spMkLst>
            <pc:docMk/>
            <pc:sldMk cId="1965040839" sldId="663"/>
            <ac:spMk id="2" creationId="{84D46369-EDED-4988-8CF4-925A28EF302D}"/>
          </ac:spMkLst>
        </pc:spChg>
        <pc:spChg chg="mod">
          <ac:chgData name="Анастасия Коробецкая" userId="9fe37188-348c-49f0-8008-a466955ee907" providerId="ADAL" clId="{6790713F-8A31-4679-AF2F-17B0997B2CA9}" dt="2021-10-26T10:16:51.609" v="1373" actId="27636"/>
          <ac:spMkLst>
            <pc:docMk/>
            <pc:sldMk cId="1965040839" sldId="663"/>
            <ac:spMk id="3" creationId="{42A0179E-FEEC-4363-88C1-6C81E6440C98}"/>
          </ac:spMkLst>
        </pc:spChg>
        <pc:spChg chg="add mod">
          <ac:chgData name="Анастасия Коробецкая" userId="9fe37188-348c-49f0-8008-a466955ee907" providerId="ADAL" clId="{6790713F-8A31-4679-AF2F-17B0997B2CA9}" dt="2021-10-26T10:16:49.882" v="1371" actId="1076"/>
          <ac:spMkLst>
            <pc:docMk/>
            <pc:sldMk cId="1965040839" sldId="663"/>
            <ac:spMk id="5" creationId="{7EC918EF-1EF6-47D3-B6F4-319F749E3FEC}"/>
          </ac:spMkLst>
        </pc:spChg>
        <pc:spChg chg="add mod">
          <ac:chgData name="Анастасия Коробецкая" userId="9fe37188-348c-49f0-8008-a466955ee907" providerId="ADAL" clId="{6790713F-8A31-4679-AF2F-17B0997B2CA9}" dt="2021-10-26T10:16:49.882" v="1371" actId="1076"/>
          <ac:spMkLst>
            <pc:docMk/>
            <pc:sldMk cId="1965040839" sldId="663"/>
            <ac:spMk id="7" creationId="{5196124C-5A81-4A47-931A-AC764CA90B8C}"/>
          </ac:spMkLst>
        </pc:spChg>
      </pc:sldChg>
      <pc:sldChg chg="addSp modSp new mod">
        <pc:chgData name="Анастасия Коробецкая" userId="9fe37188-348c-49f0-8008-a466955ee907" providerId="ADAL" clId="{6790713F-8A31-4679-AF2F-17B0997B2CA9}" dt="2021-10-26T09:35:55.922" v="1088" actId="1076"/>
        <pc:sldMkLst>
          <pc:docMk/>
          <pc:sldMk cId="1801963317" sldId="664"/>
        </pc:sldMkLst>
        <pc:spChg chg="mod">
          <ac:chgData name="Анастасия Коробецкая" userId="9fe37188-348c-49f0-8008-a466955ee907" providerId="ADAL" clId="{6790713F-8A31-4679-AF2F-17B0997B2CA9}" dt="2021-10-26T09:35:28.889" v="1083" actId="20577"/>
          <ac:spMkLst>
            <pc:docMk/>
            <pc:sldMk cId="1801963317" sldId="664"/>
            <ac:spMk id="2" creationId="{D2507257-31B9-4C93-ABEC-80EE47A9520C}"/>
          </ac:spMkLst>
        </pc:spChg>
        <pc:spChg chg="add mod">
          <ac:chgData name="Анастасия Коробецкая" userId="9fe37188-348c-49f0-8008-a466955ee907" providerId="ADAL" clId="{6790713F-8A31-4679-AF2F-17B0997B2CA9}" dt="2021-10-26T09:35:55.922" v="1088" actId="1076"/>
          <ac:spMkLst>
            <pc:docMk/>
            <pc:sldMk cId="1801963317" sldId="664"/>
            <ac:spMk id="4" creationId="{F859C316-F2CA-476B-A943-05EC3E2E9F9C}"/>
          </ac:spMkLst>
        </pc:spChg>
        <pc:spChg chg="add mod">
          <ac:chgData name="Анастасия Коробецкая" userId="9fe37188-348c-49f0-8008-a466955ee907" providerId="ADAL" clId="{6790713F-8A31-4679-AF2F-17B0997B2CA9}" dt="2021-10-26T09:35:45.800" v="1087" actId="14100"/>
          <ac:spMkLst>
            <pc:docMk/>
            <pc:sldMk cId="1801963317" sldId="664"/>
            <ac:spMk id="6" creationId="{CC7D7BF8-7713-44F5-8267-7E5C850D89D1}"/>
          </ac:spMkLst>
        </pc:spChg>
      </pc:sldChg>
      <pc:sldChg chg="addSp delSp modSp new mod">
        <pc:chgData name="Анастасия Коробецкая" userId="9fe37188-348c-49f0-8008-a466955ee907" providerId="ADAL" clId="{6790713F-8A31-4679-AF2F-17B0997B2CA9}" dt="2021-10-26T10:59:21.145" v="1670" actId="113"/>
        <pc:sldMkLst>
          <pc:docMk/>
          <pc:sldMk cId="2478973565" sldId="665"/>
        </pc:sldMkLst>
        <pc:spChg chg="mod">
          <ac:chgData name="Анастасия Коробецкая" userId="9fe37188-348c-49f0-8008-a466955ee907" providerId="ADAL" clId="{6790713F-8A31-4679-AF2F-17B0997B2CA9}" dt="2021-10-26T10:55:50.486" v="1459" actId="20577"/>
          <ac:spMkLst>
            <pc:docMk/>
            <pc:sldMk cId="2478973565" sldId="665"/>
            <ac:spMk id="2" creationId="{1DECFB67-9564-4661-85D1-EAF02D6BD9C8}"/>
          </ac:spMkLst>
        </pc:spChg>
        <pc:spChg chg="mod">
          <ac:chgData name="Анастасия Коробецкая" userId="9fe37188-348c-49f0-8008-a466955ee907" providerId="ADAL" clId="{6790713F-8A31-4679-AF2F-17B0997B2CA9}" dt="2021-10-26T10:59:21.145" v="1670" actId="113"/>
          <ac:spMkLst>
            <pc:docMk/>
            <pc:sldMk cId="2478973565" sldId="665"/>
            <ac:spMk id="3" creationId="{5D3491A1-64E1-48F4-8313-FFE55D50AFF8}"/>
          </ac:spMkLst>
        </pc:spChg>
        <pc:spChg chg="add del">
          <ac:chgData name="Анастасия Коробецкая" userId="9fe37188-348c-49f0-8008-a466955ee907" providerId="ADAL" clId="{6790713F-8A31-4679-AF2F-17B0997B2CA9}" dt="2021-10-26T10:56:44.364" v="1517"/>
          <ac:spMkLst>
            <pc:docMk/>
            <pc:sldMk cId="2478973565" sldId="665"/>
            <ac:spMk id="4" creationId="{2348433F-9ACD-4B6D-A2D9-223BACC8E031}"/>
          </ac:spMkLst>
        </pc:spChg>
        <pc:spChg chg="add del">
          <ac:chgData name="Анастасия Коробецкая" userId="9fe37188-348c-49f0-8008-a466955ee907" providerId="ADAL" clId="{6790713F-8A31-4679-AF2F-17B0997B2CA9}" dt="2021-10-26T10:57:14.566" v="1571"/>
          <ac:spMkLst>
            <pc:docMk/>
            <pc:sldMk cId="2478973565" sldId="665"/>
            <ac:spMk id="5" creationId="{F2DFA17C-E4AC-440F-A1E6-3BC83E7619F8}"/>
          </ac:spMkLst>
        </pc:spChg>
        <pc:spChg chg="add del">
          <ac:chgData name="Анастасия Коробецкая" userId="9fe37188-348c-49f0-8008-a466955ee907" providerId="ADAL" clId="{6790713F-8A31-4679-AF2F-17B0997B2CA9}" dt="2021-10-26T10:57:31.977" v="1576"/>
          <ac:spMkLst>
            <pc:docMk/>
            <pc:sldMk cId="2478973565" sldId="665"/>
            <ac:spMk id="6" creationId="{A8DFA1AE-C09A-4E9C-A20B-B8EAE05EAA8A}"/>
          </ac:spMkLst>
        </pc:spChg>
        <pc:spChg chg="add del">
          <ac:chgData name="Анастасия Коробецкая" userId="9fe37188-348c-49f0-8008-a466955ee907" providerId="ADAL" clId="{6790713F-8A31-4679-AF2F-17B0997B2CA9}" dt="2021-10-26T10:58:26.043" v="1583"/>
          <ac:spMkLst>
            <pc:docMk/>
            <pc:sldMk cId="2478973565" sldId="665"/>
            <ac:spMk id="7" creationId="{75AE5313-3593-40E9-B0BC-FC3BE1D0BF54}"/>
          </ac:spMkLst>
        </pc:spChg>
      </pc:sldChg>
    </pc:docChg>
  </pc:docChgLst>
  <pc:docChgLst>
    <pc:chgData name="Анастасия Коробецкая" userId="9fe37188-348c-49f0-8008-a466955ee907" providerId="ADAL" clId="{C2B74D9B-1C02-4775-9001-3ED6B0832419}"/>
    <pc:docChg chg="undo redo custSel delSld modSld modSection">
      <pc:chgData name="Анастасия Коробецкая" userId="9fe37188-348c-49f0-8008-a466955ee907" providerId="ADAL" clId="{C2B74D9B-1C02-4775-9001-3ED6B0832419}" dt="2021-10-24T06:55:44.230" v="491" actId="14100"/>
      <pc:docMkLst>
        <pc:docMk/>
      </pc:docMkLst>
      <pc:sldChg chg="modSp mod">
        <pc:chgData name="Анастасия Коробецкая" userId="9fe37188-348c-49f0-8008-a466955ee907" providerId="ADAL" clId="{C2B74D9B-1C02-4775-9001-3ED6B0832419}" dt="2021-10-24T06:05:54.375" v="0" actId="113"/>
        <pc:sldMkLst>
          <pc:docMk/>
          <pc:sldMk cId="511170627" sldId="519"/>
        </pc:sldMkLst>
        <pc:spChg chg="mod">
          <ac:chgData name="Анастасия Коробецкая" userId="9fe37188-348c-49f0-8008-a466955ee907" providerId="ADAL" clId="{C2B74D9B-1C02-4775-9001-3ED6B0832419}" dt="2021-10-24T06:05:54.375" v="0" actId="113"/>
          <ac:spMkLst>
            <pc:docMk/>
            <pc:sldMk cId="511170627" sldId="519"/>
            <ac:spMk id="3" creationId="{00000000-0000-0000-0000-000000000000}"/>
          </ac:spMkLst>
        </pc:spChg>
      </pc:sldChg>
      <pc:sldChg chg="addSp delSp modSp mod chgLayout">
        <pc:chgData name="Анастасия Коробецкая" userId="9fe37188-348c-49f0-8008-a466955ee907" providerId="ADAL" clId="{C2B74D9B-1C02-4775-9001-3ED6B0832419}" dt="2021-10-24T06:16:08.716" v="70" actId="207"/>
        <pc:sldMkLst>
          <pc:docMk/>
          <pc:sldMk cId="857587467" sldId="520"/>
        </pc:sldMkLst>
        <pc:spChg chg="mod ord">
          <ac:chgData name="Анастасия Коробецкая" userId="9fe37188-348c-49f0-8008-a466955ee907" providerId="ADAL" clId="{C2B74D9B-1C02-4775-9001-3ED6B0832419}" dt="2021-10-24T06:13:02.670" v="42" actId="6264"/>
          <ac:spMkLst>
            <pc:docMk/>
            <pc:sldMk cId="857587467" sldId="520"/>
            <ac:spMk id="2" creationId="{00000000-0000-0000-0000-000000000000}"/>
          </ac:spMkLst>
        </pc:spChg>
        <pc:spChg chg="mod ord">
          <ac:chgData name="Анастасия Коробецкая" userId="9fe37188-348c-49f0-8008-a466955ee907" providerId="ADAL" clId="{C2B74D9B-1C02-4775-9001-3ED6B0832419}" dt="2021-10-24T06:16:08.716" v="70" actId="207"/>
          <ac:spMkLst>
            <pc:docMk/>
            <pc:sldMk cId="857587467" sldId="520"/>
            <ac:spMk id="3" creationId="{00000000-0000-0000-0000-000000000000}"/>
          </ac:spMkLst>
        </pc:spChg>
        <pc:spChg chg="add del mod">
          <ac:chgData name="Анастасия Коробецкая" userId="9fe37188-348c-49f0-8008-a466955ee907" providerId="ADAL" clId="{C2B74D9B-1C02-4775-9001-3ED6B0832419}" dt="2021-10-24T06:13:02.670" v="42" actId="6264"/>
          <ac:spMkLst>
            <pc:docMk/>
            <pc:sldMk cId="857587467" sldId="520"/>
            <ac:spMk id="4" creationId="{8E9205C6-BE69-4845-AC92-148E94CB72EF}"/>
          </ac:spMkLst>
        </pc:spChg>
        <pc:spChg chg="mod ord">
          <ac:chgData name="Анастасия Коробецкая" userId="9fe37188-348c-49f0-8008-a466955ee907" providerId="ADAL" clId="{C2B74D9B-1C02-4775-9001-3ED6B0832419}" dt="2021-10-24T06:13:02.670" v="42" actId="6264"/>
          <ac:spMkLst>
            <pc:docMk/>
            <pc:sldMk cId="857587467" sldId="520"/>
            <ac:spMk id="5" creationId="{00000000-0000-0000-0000-000000000000}"/>
          </ac:spMkLst>
        </pc:spChg>
        <pc:spChg chg="add del mod">
          <ac:chgData name="Анастасия Коробецкая" userId="9fe37188-348c-49f0-8008-a466955ee907" providerId="ADAL" clId="{C2B74D9B-1C02-4775-9001-3ED6B0832419}" dt="2021-10-24T06:13:02.670" v="42" actId="6264"/>
          <ac:spMkLst>
            <pc:docMk/>
            <pc:sldMk cId="857587467" sldId="520"/>
            <ac:spMk id="6" creationId="{3558B2DD-5C53-45A7-8C56-97DB8180FF8F}"/>
          </ac:spMkLst>
        </pc:spChg>
        <pc:spChg chg="add del mod">
          <ac:chgData name="Анастасия Коробецкая" userId="9fe37188-348c-49f0-8008-a466955ee907" providerId="ADAL" clId="{C2B74D9B-1C02-4775-9001-3ED6B0832419}" dt="2021-10-24T06:13:02.670" v="42" actId="6264"/>
          <ac:spMkLst>
            <pc:docMk/>
            <pc:sldMk cId="857587467" sldId="520"/>
            <ac:spMk id="7" creationId="{C318807D-4709-4103-9DF0-C3693FFCCB8B}"/>
          </ac:spMkLst>
        </pc:spChg>
      </pc:sldChg>
      <pc:sldChg chg="modSp mod">
        <pc:chgData name="Анастасия Коробецкая" userId="9fe37188-348c-49f0-8008-a466955ee907" providerId="ADAL" clId="{C2B74D9B-1C02-4775-9001-3ED6B0832419}" dt="2021-10-24T06:31:06.872" v="246" actId="207"/>
        <pc:sldMkLst>
          <pc:docMk/>
          <pc:sldMk cId="3632790548" sldId="525"/>
        </pc:sldMkLst>
        <pc:spChg chg="mod">
          <ac:chgData name="Анастасия Коробецкая" userId="9fe37188-348c-49f0-8008-a466955ee907" providerId="ADAL" clId="{C2B74D9B-1C02-4775-9001-3ED6B0832419}" dt="2021-10-24T06:31:06.872" v="246" actId="207"/>
          <ac:spMkLst>
            <pc:docMk/>
            <pc:sldMk cId="3632790548" sldId="525"/>
            <ac:spMk id="7" creationId="{12DCEF9A-4207-411D-B32A-4004FFB164D8}"/>
          </ac:spMkLst>
        </pc:spChg>
      </pc:sldChg>
      <pc:sldChg chg="modSp mod">
        <pc:chgData name="Анастасия Коробецкая" userId="9fe37188-348c-49f0-8008-a466955ee907" providerId="ADAL" clId="{C2B74D9B-1C02-4775-9001-3ED6B0832419}" dt="2021-10-24T06:31:45.920" v="247" actId="207"/>
        <pc:sldMkLst>
          <pc:docMk/>
          <pc:sldMk cId="1102871752" sldId="526"/>
        </pc:sldMkLst>
        <pc:spChg chg="mod">
          <ac:chgData name="Анастасия Коробецкая" userId="9fe37188-348c-49f0-8008-a466955ee907" providerId="ADAL" clId="{C2B74D9B-1C02-4775-9001-3ED6B0832419}" dt="2021-10-24T06:31:45.920" v="247" actId="207"/>
          <ac:spMkLst>
            <pc:docMk/>
            <pc:sldMk cId="1102871752" sldId="526"/>
            <ac:spMk id="7" creationId="{12DCEF9A-4207-411D-B32A-4004FFB164D8}"/>
          </ac:spMkLst>
        </pc:spChg>
      </pc:sldChg>
      <pc:sldChg chg="modSp mod">
        <pc:chgData name="Анастасия Коробецкая" userId="9fe37188-348c-49f0-8008-a466955ee907" providerId="ADAL" clId="{C2B74D9B-1C02-4775-9001-3ED6B0832419}" dt="2021-10-24T06:30:47.270" v="242" actId="20577"/>
        <pc:sldMkLst>
          <pc:docMk/>
          <pc:sldMk cId="658187753" sldId="527"/>
        </pc:sldMkLst>
        <pc:spChg chg="mod">
          <ac:chgData name="Анастасия Коробецкая" userId="9fe37188-348c-49f0-8008-a466955ee907" providerId="ADAL" clId="{C2B74D9B-1C02-4775-9001-3ED6B0832419}" dt="2021-10-24T06:30:47.270" v="242" actId="20577"/>
          <ac:spMkLst>
            <pc:docMk/>
            <pc:sldMk cId="658187753" sldId="527"/>
            <ac:spMk id="7" creationId="{12DCEF9A-4207-411D-B32A-4004FFB164D8}"/>
          </ac:spMkLst>
        </pc:spChg>
      </pc:sldChg>
      <pc:sldChg chg="modSp mod">
        <pc:chgData name="Анастасия Коробецкая" userId="9fe37188-348c-49f0-8008-a466955ee907" providerId="ADAL" clId="{C2B74D9B-1C02-4775-9001-3ED6B0832419}" dt="2021-10-24T06:18:17.626" v="75" actId="255"/>
        <pc:sldMkLst>
          <pc:docMk/>
          <pc:sldMk cId="1717771834" sldId="529"/>
        </pc:sldMkLst>
        <pc:spChg chg="mod">
          <ac:chgData name="Анастасия Коробецкая" userId="9fe37188-348c-49f0-8008-a466955ee907" providerId="ADAL" clId="{C2B74D9B-1C02-4775-9001-3ED6B0832419}" dt="2021-10-24T06:18:17.626" v="75" actId="255"/>
          <ac:spMkLst>
            <pc:docMk/>
            <pc:sldMk cId="1717771834" sldId="529"/>
            <ac:spMk id="7" creationId="{12DCEF9A-4207-411D-B32A-4004FFB164D8}"/>
          </ac:spMkLst>
        </pc:spChg>
      </pc:sldChg>
      <pc:sldChg chg="addSp delSp modSp mod chgLayout">
        <pc:chgData name="Анастасия Коробецкая" userId="9fe37188-348c-49f0-8008-a466955ee907" providerId="ADAL" clId="{C2B74D9B-1C02-4775-9001-3ED6B0832419}" dt="2021-10-24T06:27:49.827" v="164" actId="2711"/>
        <pc:sldMkLst>
          <pc:docMk/>
          <pc:sldMk cId="218418017" sldId="588"/>
        </pc:sldMkLst>
        <pc:spChg chg="mod ord">
          <ac:chgData name="Анастасия Коробецкая" userId="9fe37188-348c-49f0-8008-a466955ee907" providerId="ADAL" clId="{C2B74D9B-1C02-4775-9001-3ED6B0832419}" dt="2021-10-24T06:13:10.761" v="45" actId="6264"/>
          <ac:spMkLst>
            <pc:docMk/>
            <pc:sldMk cId="218418017" sldId="588"/>
            <ac:spMk id="2" creationId="{9D1D1A22-1901-44F6-BBFF-A5434779566E}"/>
          </ac:spMkLst>
        </pc:spChg>
        <pc:spChg chg="mod ord">
          <ac:chgData name="Анастасия Коробецкая" userId="9fe37188-348c-49f0-8008-a466955ee907" providerId="ADAL" clId="{C2B74D9B-1C02-4775-9001-3ED6B0832419}" dt="2021-10-24T06:27:49.827" v="164" actId="2711"/>
          <ac:spMkLst>
            <pc:docMk/>
            <pc:sldMk cId="218418017" sldId="588"/>
            <ac:spMk id="3" creationId="{C927CFBE-7EB9-47D0-90C9-6164FB1956DE}"/>
          </ac:spMkLst>
        </pc:spChg>
        <pc:spChg chg="mod ord">
          <ac:chgData name="Анастасия Коробецкая" userId="9fe37188-348c-49f0-8008-a466955ee907" providerId="ADAL" clId="{C2B74D9B-1C02-4775-9001-3ED6B0832419}" dt="2021-10-24T06:13:10.761" v="45" actId="6264"/>
          <ac:spMkLst>
            <pc:docMk/>
            <pc:sldMk cId="218418017" sldId="588"/>
            <ac:spMk id="4" creationId="{69CE0CB9-5F62-4B37-A390-6FB3D7276CE9}"/>
          </ac:spMkLst>
        </pc:spChg>
        <pc:spChg chg="add del mod">
          <ac:chgData name="Анастасия Коробецкая" userId="9fe37188-348c-49f0-8008-a466955ee907" providerId="ADAL" clId="{C2B74D9B-1C02-4775-9001-3ED6B0832419}" dt="2021-10-24T06:13:10.761" v="45" actId="6264"/>
          <ac:spMkLst>
            <pc:docMk/>
            <pc:sldMk cId="218418017" sldId="588"/>
            <ac:spMk id="5" creationId="{92A6BA9D-C78B-454E-B7B4-7A21EEFEB724}"/>
          </ac:spMkLst>
        </pc:spChg>
        <pc:spChg chg="add del mod">
          <ac:chgData name="Анастасия Коробецкая" userId="9fe37188-348c-49f0-8008-a466955ee907" providerId="ADAL" clId="{C2B74D9B-1C02-4775-9001-3ED6B0832419}" dt="2021-10-24T06:13:10.761" v="45" actId="6264"/>
          <ac:spMkLst>
            <pc:docMk/>
            <pc:sldMk cId="218418017" sldId="588"/>
            <ac:spMk id="6" creationId="{9EB5332C-8D62-40D0-B673-E864BE9CA3A8}"/>
          </ac:spMkLst>
        </pc:spChg>
      </pc:sldChg>
      <pc:sldChg chg="modSp mod">
        <pc:chgData name="Анастасия Коробецкая" userId="9fe37188-348c-49f0-8008-a466955ee907" providerId="ADAL" clId="{C2B74D9B-1C02-4775-9001-3ED6B0832419}" dt="2021-10-24T06:29:29.215" v="206"/>
        <pc:sldMkLst>
          <pc:docMk/>
          <pc:sldMk cId="1565905596" sldId="589"/>
        </pc:sldMkLst>
        <pc:spChg chg="mod">
          <ac:chgData name="Анастасия Коробецкая" userId="9fe37188-348c-49f0-8008-a466955ee907" providerId="ADAL" clId="{C2B74D9B-1C02-4775-9001-3ED6B0832419}" dt="2021-10-24T06:29:29.215" v="206"/>
          <ac:spMkLst>
            <pc:docMk/>
            <pc:sldMk cId="1565905596" sldId="589"/>
            <ac:spMk id="7" creationId="{12DCEF9A-4207-411D-B32A-4004FFB164D8}"/>
          </ac:spMkLst>
        </pc:spChg>
      </pc:sldChg>
      <pc:sldChg chg="modSp mod">
        <pc:chgData name="Анастасия Коробецкая" userId="9fe37188-348c-49f0-8008-a466955ee907" providerId="ADAL" clId="{C2B74D9B-1C02-4775-9001-3ED6B0832419}" dt="2021-10-24T06:29:08.967" v="203" actId="207"/>
        <pc:sldMkLst>
          <pc:docMk/>
          <pc:sldMk cId="1879053489" sldId="590"/>
        </pc:sldMkLst>
        <pc:spChg chg="mod">
          <ac:chgData name="Анастасия Коробецкая" userId="9fe37188-348c-49f0-8008-a466955ee907" providerId="ADAL" clId="{C2B74D9B-1C02-4775-9001-3ED6B0832419}" dt="2021-10-24T06:29:08.967" v="203" actId="207"/>
          <ac:spMkLst>
            <pc:docMk/>
            <pc:sldMk cId="1879053489" sldId="590"/>
            <ac:spMk id="7" creationId="{12DCEF9A-4207-411D-B32A-4004FFB164D8}"/>
          </ac:spMkLst>
        </pc:spChg>
      </pc:sldChg>
      <pc:sldChg chg="modSp mod">
        <pc:chgData name="Анастасия Коробецкая" userId="9fe37188-348c-49f0-8008-a466955ee907" providerId="ADAL" clId="{C2B74D9B-1C02-4775-9001-3ED6B0832419}" dt="2021-10-24T06:28:53.526" v="202" actId="20577"/>
        <pc:sldMkLst>
          <pc:docMk/>
          <pc:sldMk cId="1461061590" sldId="591"/>
        </pc:sldMkLst>
        <pc:spChg chg="mod">
          <ac:chgData name="Анастасия Коробецкая" userId="9fe37188-348c-49f0-8008-a466955ee907" providerId="ADAL" clId="{C2B74D9B-1C02-4775-9001-3ED6B0832419}" dt="2021-10-24T06:28:53.526" v="202" actId="20577"/>
          <ac:spMkLst>
            <pc:docMk/>
            <pc:sldMk cId="1461061590" sldId="591"/>
            <ac:spMk id="7" creationId="{12DCEF9A-4207-411D-B32A-4004FFB164D8}"/>
          </ac:spMkLst>
        </pc:spChg>
      </pc:sldChg>
      <pc:sldChg chg="modSp mod">
        <pc:chgData name="Анастасия Коробецкая" userId="9fe37188-348c-49f0-8008-a466955ee907" providerId="ADAL" clId="{C2B74D9B-1C02-4775-9001-3ED6B0832419}" dt="2021-10-24T06:26:22.100" v="153" actId="207"/>
        <pc:sldMkLst>
          <pc:docMk/>
          <pc:sldMk cId="966122058" sldId="592"/>
        </pc:sldMkLst>
        <pc:spChg chg="mod">
          <ac:chgData name="Анастасия Коробецкая" userId="9fe37188-348c-49f0-8008-a466955ee907" providerId="ADAL" clId="{C2B74D9B-1C02-4775-9001-3ED6B0832419}" dt="2021-10-24T06:26:22.100" v="153" actId="207"/>
          <ac:spMkLst>
            <pc:docMk/>
            <pc:sldMk cId="966122058" sldId="592"/>
            <ac:spMk id="7" creationId="{12DCEF9A-4207-411D-B32A-4004FFB164D8}"/>
          </ac:spMkLst>
        </pc:spChg>
      </pc:sldChg>
      <pc:sldChg chg="modSp mod">
        <pc:chgData name="Анастасия Коробецкая" userId="9fe37188-348c-49f0-8008-a466955ee907" providerId="ADAL" clId="{C2B74D9B-1C02-4775-9001-3ED6B0832419}" dt="2021-10-24T06:27:15.592" v="160" actId="207"/>
        <pc:sldMkLst>
          <pc:docMk/>
          <pc:sldMk cId="1277799412" sldId="593"/>
        </pc:sldMkLst>
        <pc:spChg chg="mod">
          <ac:chgData name="Анастасия Коробецкая" userId="9fe37188-348c-49f0-8008-a466955ee907" providerId="ADAL" clId="{C2B74D9B-1C02-4775-9001-3ED6B0832419}" dt="2021-10-24T06:27:15.592" v="160" actId="207"/>
          <ac:spMkLst>
            <pc:docMk/>
            <pc:sldMk cId="1277799412" sldId="593"/>
            <ac:spMk id="7" creationId="{12DCEF9A-4207-411D-B32A-4004FFB164D8}"/>
          </ac:spMkLst>
        </pc:spChg>
      </pc:sldChg>
      <pc:sldChg chg="addSp delSp modSp mod chgLayout">
        <pc:chgData name="Анастасия Коробецкая" userId="9fe37188-348c-49f0-8008-a466955ee907" providerId="ADAL" clId="{C2B74D9B-1C02-4775-9001-3ED6B0832419}" dt="2021-10-24T06:24:34.711" v="140" actId="20577"/>
        <pc:sldMkLst>
          <pc:docMk/>
          <pc:sldMk cId="3190165679" sldId="594"/>
        </pc:sldMkLst>
        <pc:spChg chg="mod ord">
          <ac:chgData name="Анастасия Коробецкая" userId="9fe37188-348c-49f0-8008-a466955ee907" providerId="ADAL" clId="{C2B74D9B-1C02-4775-9001-3ED6B0832419}" dt="2021-10-24T06:22:37.959" v="111" actId="6264"/>
          <ac:spMkLst>
            <pc:docMk/>
            <pc:sldMk cId="3190165679" sldId="594"/>
            <ac:spMk id="2" creationId="{0A7A1240-DB1D-486C-8556-D6BB49C9F5E5}"/>
          </ac:spMkLst>
        </pc:spChg>
        <pc:spChg chg="mod ord">
          <ac:chgData name="Анастасия Коробецкая" userId="9fe37188-348c-49f0-8008-a466955ee907" providerId="ADAL" clId="{C2B74D9B-1C02-4775-9001-3ED6B0832419}" dt="2021-10-24T06:24:34.711" v="140" actId="20577"/>
          <ac:spMkLst>
            <pc:docMk/>
            <pc:sldMk cId="3190165679" sldId="594"/>
            <ac:spMk id="3" creationId="{07A56334-5A39-45F8-BCEF-CA97BC55E660}"/>
          </ac:spMkLst>
        </pc:spChg>
        <pc:spChg chg="mod ord">
          <ac:chgData name="Анастасия Коробецкая" userId="9fe37188-348c-49f0-8008-a466955ee907" providerId="ADAL" clId="{C2B74D9B-1C02-4775-9001-3ED6B0832419}" dt="2021-10-24T06:22:37.959" v="111" actId="6264"/>
          <ac:spMkLst>
            <pc:docMk/>
            <pc:sldMk cId="3190165679" sldId="594"/>
            <ac:spMk id="4" creationId="{E5107DC2-71D9-4B43-ADDC-1D76543509C2}"/>
          </ac:spMkLst>
        </pc:spChg>
        <pc:spChg chg="add del mod">
          <ac:chgData name="Анастасия Коробецкая" userId="9fe37188-348c-49f0-8008-a466955ee907" providerId="ADAL" clId="{C2B74D9B-1C02-4775-9001-3ED6B0832419}" dt="2021-10-24T06:22:37.959" v="111" actId="6264"/>
          <ac:spMkLst>
            <pc:docMk/>
            <pc:sldMk cId="3190165679" sldId="594"/>
            <ac:spMk id="5" creationId="{E3195164-FC11-41DB-BBF5-A96CF33B7817}"/>
          </ac:spMkLst>
        </pc:spChg>
        <pc:spChg chg="add del mod">
          <ac:chgData name="Анастасия Коробецкая" userId="9fe37188-348c-49f0-8008-a466955ee907" providerId="ADAL" clId="{C2B74D9B-1C02-4775-9001-3ED6B0832419}" dt="2021-10-24T06:22:37.959" v="111" actId="6264"/>
          <ac:spMkLst>
            <pc:docMk/>
            <pc:sldMk cId="3190165679" sldId="594"/>
            <ac:spMk id="6" creationId="{CF94B1B8-611E-43DF-A471-0AB3FC37C0B4}"/>
          </ac:spMkLst>
        </pc:spChg>
        <pc:spChg chg="add del mod">
          <ac:chgData name="Анастасия Коробецкая" userId="9fe37188-348c-49f0-8008-a466955ee907" providerId="ADAL" clId="{C2B74D9B-1C02-4775-9001-3ED6B0832419}" dt="2021-10-24T06:22:37.959" v="111" actId="6264"/>
          <ac:spMkLst>
            <pc:docMk/>
            <pc:sldMk cId="3190165679" sldId="594"/>
            <ac:spMk id="7" creationId="{B6D149EC-7E2A-40D3-AA1D-BEE251E9E0CE}"/>
          </ac:spMkLst>
        </pc:spChg>
      </pc:sldChg>
      <pc:sldChg chg="modSp del mod">
        <pc:chgData name="Анастасия Коробецкая" userId="9fe37188-348c-49f0-8008-a466955ee907" providerId="ADAL" clId="{C2B74D9B-1C02-4775-9001-3ED6B0832419}" dt="2021-10-24T06:25:14.531" v="144" actId="47"/>
        <pc:sldMkLst>
          <pc:docMk/>
          <pc:sldMk cId="768064594" sldId="595"/>
        </pc:sldMkLst>
        <pc:spChg chg="mod">
          <ac:chgData name="Анастасия Коробецкая" userId="9fe37188-348c-49f0-8008-a466955ee907" providerId="ADAL" clId="{C2B74D9B-1C02-4775-9001-3ED6B0832419}" dt="2021-10-24T06:24:55.319" v="143" actId="1076"/>
          <ac:spMkLst>
            <pc:docMk/>
            <pc:sldMk cId="768064594" sldId="595"/>
            <ac:spMk id="7" creationId="{12DCEF9A-4207-411D-B32A-4004FFB164D8}"/>
          </ac:spMkLst>
        </pc:spChg>
      </pc:sldChg>
      <pc:sldChg chg="modSp mod">
        <pc:chgData name="Анастасия Коробецкая" userId="9fe37188-348c-49f0-8008-a466955ee907" providerId="ADAL" clId="{C2B74D9B-1C02-4775-9001-3ED6B0832419}" dt="2021-10-24T06:38:05.236" v="261" actId="20577"/>
        <pc:sldMkLst>
          <pc:docMk/>
          <pc:sldMk cId="1562799851" sldId="597"/>
        </pc:sldMkLst>
        <pc:spChg chg="mod">
          <ac:chgData name="Анастасия Коробецкая" userId="9fe37188-348c-49f0-8008-a466955ee907" providerId="ADAL" clId="{C2B74D9B-1C02-4775-9001-3ED6B0832419}" dt="2021-10-24T06:38:05.236" v="261" actId="20577"/>
          <ac:spMkLst>
            <pc:docMk/>
            <pc:sldMk cId="1562799851" sldId="597"/>
            <ac:spMk id="3" creationId="{6D83A55C-6450-426F-AD55-9DD87A390991}"/>
          </ac:spMkLst>
        </pc:spChg>
      </pc:sldChg>
      <pc:sldChg chg="modSp mod">
        <pc:chgData name="Анастасия Коробецкая" userId="9fe37188-348c-49f0-8008-a466955ee907" providerId="ADAL" clId="{C2B74D9B-1C02-4775-9001-3ED6B0832419}" dt="2021-10-24T06:42:27.815" v="289" actId="207"/>
        <pc:sldMkLst>
          <pc:docMk/>
          <pc:sldMk cId="1007880632" sldId="601"/>
        </pc:sldMkLst>
        <pc:spChg chg="mod">
          <ac:chgData name="Анастасия Коробецкая" userId="9fe37188-348c-49f0-8008-a466955ee907" providerId="ADAL" clId="{C2B74D9B-1C02-4775-9001-3ED6B0832419}" dt="2021-10-24T06:42:27.815" v="289" actId="207"/>
          <ac:spMkLst>
            <pc:docMk/>
            <pc:sldMk cId="1007880632" sldId="601"/>
            <ac:spMk id="4" creationId="{B5A1D6C1-A69A-458C-A769-0ED340E4262A}"/>
          </ac:spMkLst>
        </pc:spChg>
      </pc:sldChg>
      <pc:sldChg chg="modSp mod">
        <pc:chgData name="Анастасия Коробецкая" userId="9fe37188-348c-49f0-8008-a466955ee907" providerId="ADAL" clId="{C2B74D9B-1C02-4775-9001-3ED6B0832419}" dt="2021-10-24T06:43:22.196" v="293" actId="6549"/>
        <pc:sldMkLst>
          <pc:docMk/>
          <pc:sldMk cId="2696811168" sldId="603"/>
        </pc:sldMkLst>
        <pc:spChg chg="mod">
          <ac:chgData name="Анастасия Коробецкая" userId="9fe37188-348c-49f0-8008-a466955ee907" providerId="ADAL" clId="{C2B74D9B-1C02-4775-9001-3ED6B0832419}" dt="2021-10-24T06:43:22.196" v="293" actId="6549"/>
          <ac:spMkLst>
            <pc:docMk/>
            <pc:sldMk cId="2696811168" sldId="603"/>
            <ac:spMk id="4" creationId="{B5A1D6C1-A69A-458C-A769-0ED340E4262A}"/>
          </ac:spMkLst>
        </pc:spChg>
      </pc:sldChg>
      <pc:sldChg chg="modSp mod">
        <pc:chgData name="Анастасия Коробецкая" userId="9fe37188-348c-49f0-8008-a466955ee907" providerId="ADAL" clId="{C2B74D9B-1C02-4775-9001-3ED6B0832419}" dt="2021-10-24T06:43:40.802" v="296" actId="14100"/>
        <pc:sldMkLst>
          <pc:docMk/>
          <pc:sldMk cId="984737965" sldId="604"/>
        </pc:sldMkLst>
        <pc:spChg chg="mod">
          <ac:chgData name="Анастасия Коробецкая" userId="9fe37188-348c-49f0-8008-a466955ee907" providerId="ADAL" clId="{C2B74D9B-1C02-4775-9001-3ED6B0832419}" dt="2021-10-24T06:43:40.802" v="296" actId="14100"/>
          <ac:spMkLst>
            <pc:docMk/>
            <pc:sldMk cId="984737965" sldId="604"/>
            <ac:spMk id="4" creationId="{B5A1D6C1-A69A-458C-A769-0ED340E4262A}"/>
          </ac:spMkLst>
        </pc:spChg>
      </pc:sldChg>
      <pc:sldChg chg="addSp modSp mod">
        <pc:chgData name="Анастасия Коробецкая" userId="9fe37188-348c-49f0-8008-a466955ee907" providerId="ADAL" clId="{C2B74D9B-1C02-4775-9001-3ED6B0832419}" dt="2021-10-24T06:41:39.680" v="285" actId="20577"/>
        <pc:sldMkLst>
          <pc:docMk/>
          <pc:sldMk cId="4030734840" sldId="606"/>
        </pc:sldMkLst>
        <pc:spChg chg="mod">
          <ac:chgData name="Анастасия Коробецкая" userId="9fe37188-348c-49f0-8008-a466955ee907" providerId="ADAL" clId="{C2B74D9B-1C02-4775-9001-3ED6B0832419}" dt="2021-10-24T06:41:39.680" v="285" actId="20577"/>
          <ac:spMkLst>
            <pc:docMk/>
            <pc:sldMk cId="4030734840" sldId="606"/>
            <ac:spMk id="5" creationId="{1A72FBEC-9BAD-4DC0-A83A-C85F1B268EDC}"/>
          </ac:spMkLst>
        </pc:spChg>
        <pc:spChg chg="add mod">
          <ac:chgData name="Анастасия Коробецкая" userId="9fe37188-348c-49f0-8008-a466955ee907" providerId="ADAL" clId="{C2B74D9B-1C02-4775-9001-3ED6B0832419}" dt="2021-10-24T06:40:57.613" v="273" actId="1076"/>
          <ac:spMkLst>
            <pc:docMk/>
            <pc:sldMk cId="4030734840" sldId="606"/>
            <ac:spMk id="6" creationId="{9126004F-4B71-47CA-B4D5-3C074F8A5EF2}"/>
          </ac:spMkLst>
        </pc:spChg>
      </pc:sldChg>
      <pc:sldChg chg="modSp del mod">
        <pc:chgData name="Анастасия Коробецкая" userId="9fe37188-348c-49f0-8008-a466955ee907" providerId="ADAL" clId="{C2B74D9B-1C02-4775-9001-3ED6B0832419}" dt="2021-10-24T06:41:04.336" v="275" actId="47"/>
        <pc:sldMkLst>
          <pc:docMk/>
          <pc:sldMk cId="560632988" sldId="607"/>
        </pc:sldMkLst>
        <pc:spChg chg="mod">
          <ac:chgData name="Анастасия Коробецкая" userId="9fe37188-348c-49f0-8008-a466955ee907" providerId="ADAL" clId="{C2B74D9B-1C02-4775-9001-3ED6B0832419}" dt="2021-10-24T06:40:48.388" v="271" actId="255"/>
          <ac:spMkLst>
            <pc:docMk/>
            <pc:sldMk cId="560632988" sldId="607"/>
            <ac:spMk id="6" creationId="{C80F9DD3-0413-4055-8D38-00385F18D9C4}"/>
          </ac:spMkLst>
        </pc:spChg>
      </pc:sldChg>
      <pc:sldChg chg="modSp mod">
        <pc:chgData name="Анастасия Коробецкая" userId="9fe37188-348c-49f0-8008-a466955ee907" providerId="ADAL" clId="{C2B74D9B-1C02-4775-9001-3ED6B0832419}" dt="2021-10-24T06:45:04.745" v="308" actId="1076"/>
        <pc:sldMkLst>
          <pc:docMk/>
          <pc:sldMk cId="930812135" sldId="608"/>
        </pc:sldMkLst>
        <pc:spChg chg="mod">
          <ac:chgData name="Анастасия Коробецкая" userId="9fe37188-348c-49f0-8008-a466955ee907" providerId="ADAL" clId="{C2B74D9B-1C02-4775-9001-3ED6B0832419}" dt="2021-10-24T06:45:04.745" v="308" actId="1076"/>
          <ac:spMkLst>
            <pc:docMk/>
            <pc:sldMk cId="930812135" sldId="608"/>
            <ac:spMk id="4" creationId="{B5A1D6C1-A69A-458C-A769-0ED340E4262A}"/>
          </ac:spMkLst>
        </pc:spChg>
      </pc:sldChg>
      <pc:sldChg chg="modSp mod">
        <pc:chgData name="Анастасия Коробецкая" userId="9fe37188-348c-49f0-8008-a466955ee907" providerId="ADAL" clId="{C2B74D9B-1C02-4775-9001-3ED6B0832419}" dt="2021-10-24T06:45:21.637" v="311" actId="14100"/>
        <pc:sldMkLst>
          <pc:docMk/>
          <pc:sldMk cId="2842058686" sldId="609"/>
        </pc:sldMkLst>
        <pc:spChg chg="mod">
          <ac:chgData name="Анастасия Коробецкая" userId="9fe37188-348c-49f0-8008-a466955ee907" providerId="ADAL" clId="{C2B74D9B-1C02-4775-9001-3ED6B0832419}" dt="2021-10-24T06:45:21.637" v="311" actId="14100"/>
          <ac:spMkLst>
            <pc:docMk/>
            <pc:sldMk cId="2842058686" sldId="609"/>
            <ac:spMk id="4" creationId="{B5A1D6C1-A69A-458C-A769-0ED340E4262A}"/>
          </ac:spMkLst>
        </pc:spChg>
      </pc:sldChg>
      <pc:sldChg chg="modSp mod">
        <pc:chgData name="Анастасия Коробецкая" userId="9fe37188-348c-49f0-8008-a466955ee907" providerId="ADAL" clId="{C2B74D9B-1C02-4775-9001-3ED6B0832419}" dt="2021-10-24T06:46:26.022" v="328" actId="255"/>
        <pc:sldMkLst>
          <pc:docMk/>
          <pc:sldMk cId="3117198988" sldId="610"/>
        </pc:sldMkLst>
        <pc:spChg chg="mod">
          <ac:chgData name="Анастасия Коробецкая" userId="9fe37188-348c-49f0-8008-a466955ee907" providerId="ADAL" clId="{C2B74D9B-1C02-4775-9001-3ED6B0832419}" dt="2021-10-24T06:46:26.022" v="328" actId="255"/>
          <ac:spMkLst>
            <pc:docMk/>
            <pc:sldMk cId="3117198988" sldId="610"/>
            <ac:spMk id="4" creationId="{B5A1D6C1-A69A-458C-A769-0ED340E4262A}"/>
          </ac:spMkLst>
        </pc:spChg>
      </pc:sldChg>
      <pc:sldChg chg="modSp mod">
        <pc:chgData name="Анастасия Коробецкая" userId="9fe37188-348c-49f0-8008-a466955ee907" providerId="ADAL" clId="{C2B74D9B-1C02-4775-9001-3ED6B0832419}" dt="2021-10-24T06:46:47.985" v="330" actId="14100"/>
        <pc:sldMkLst>
          <pc:docMk/>
          <pc:sldMk cId="1014637694" sldId="611"/>
        </pc:sldMkLst>
        <pc:spChg chg="mod">
          <ac:chgData name="Анастасия Коробецкая" userId="9fe37188-348c-49f0-8008-a466955ee907" providerId="ADAL" clId="{C2B74D9B-1C02-4775-9001-3ED6B0832419}" dt="2021-10-24T06:46:47.985" v="330" actId="14100"/>
          <ac:spMkLst>
            <pc:docMk/>
            <pc:sldMk cId="1014637694" sldId="611"/>
            <ac:spMk id="4" creationId="{B5A1D6C1-A69A-458C-A769-0ED340E4262A}"/>
          </ac:spMkLst>
        </pc:spChg>
      </pc:sldChg>
      <pc:sldChg chg="modSp mod">
        <pc:chgData name="Анастасия Коробецкая" userId="9fe37188-348c-49f0-8008-a466955ee907" providerId="ADAL" clId="{C2B74D9B-1C02-4775-9001-3ED6B0832419}" dt="2021-10-24T06:47:01.522" v="333" actId="14100"/>
        <pc:sldMkLst>
          <pc:docMk/>
          <pc:sldMk cId="4028849195" sldId="612"/>
        </pc:sldMkLst>
        <pc:spChg chg="mod">
          <ac:chgData name="Анастасия Коробецкая" userId="9fe37188-348c-49f0-8008-a466955ee907" providerId="ADAL" clId="{C2B74D9B-1C02-4775-9001-3ED6B0832419}" dt="2021-10-24T06:47:01.522" v="333" actId="14100"/>
          <ac:spMkLst>
            <pc:docMk/>
            <pc:sldMk cId="4028849195" sldId="612"/>
            <ac:spMk id="4" creationId="{B5A1D6C1-A69A-458C-A769-0ED340E4262A}"/>
          </ac:spMkLst>
        </pc:spChg>
      </pc:sldChg>
      <pc:sldChg chg="modSp mod">
        <pc:chgData name="Анастасия Коробецкая" userId="9fe37188-348c-49f0-8008-a466955ee907" providerId="ADAL" clId="{C2B74D9B-1C02-4775-9001-3ED6B0832419}" dt="2021-10-24T06:47:30.513" v="339" actId="14100"/>
        <pc:sldMkLst>
          <pc:docMk/>
          <pc:sldMk cId="2092508217" sldId="613"/>
        </pc:sldMkLst>
        <pc:spChg chg="mod">
          <ac:chgData name="Анастасия Коробецкая" userId="9fe37188-348c-49f0-8008-a466955ee907" providerId="ADAL" clId="{C2B74D9B-1C02-4775-9001-3ED6B0832419}" dt="2021-10-24T06:47:20.809" v="336" actId="14100"/>
          <ac:spMkLst>
            <pc:docMk/>
            <pc:sldMk cId="2092508217" sldId="613"/>
            <ac:spMk id="6" creationId="{F221CC97-3D2D-4733-8005-8474F66895EE}"/>
          </ac:spMkLst>
        </pc:spChg>
        <pc:spChg chg="mod">
          <ac:chgData name="Анастасия Коробецкая" userId="9fe37188-348c-49f0-8008-a466955ee907" providerId="ADAL" clId="{C2B74D9B-1C02-4775-9001-3ED6B0832419}" dt="2021-10-24T06:47:24.612" v="337" actId="1076"/>
          <ac:spMkLst>
            <pc:docMk/>
            <pc:sldMk cId="2092508217" sldId="613"/>
            <ac:spMk id="7" creationId="{B18AC453-49B9-4947-B38D-1A3BE4702CF9}"/>
          </ac:spMkLst>
        </pc:spChg>
        <pc:picChg chg="mod">
          <ac:chgData name="Анастасия Коробецкая" userId="9fe37188-348c-49f0-8008-a466955ee907" providerId="ADAL" clId="{C2B74D9B-1C02-4775-9001-3ED6B0832419}" dt="2021-10-24T06:47:30.513" v="339" actId="14100"/>
          <ac:picMkLst>
            <pc:docMk/>
            <pc:sldMk cId="2092508217" sldId="613"/>
            <ac:picMk id="5" creationId="{536D0933-8F2C-4AF1-90A4-9E8A62B07F29}"/>
          </ac:picMkLst>
        </pc:picChg>
      </pc:sldChg>
      <pc:sldChg chg="modSp mod">
        <pc:chgData name="Анастасия Коробецкая" userId="9fe37188-348c-49f0-8008-a466955ee907" providerId="ADAL" clId="{C2B74D9B-1C02-4775-9001-3ED6B0832419}" dt="2021-10-24T06:48:27.367" v="378" actId="20577"/>
        <pc:sldMkLst>
          <pc:docMk/>
          <pc:sldMk cId="3241361644" sldId="642"/>
        </pc:sldMkLst>
        <pc:spChg chg="mod">
          <ac:chgData name="Анастасия Коробецкая" userId="9fe37188-348c-49f0-8008-a466955ee907" providerId="ADAL" clId="{C2B74D9B-1C02-4775-9001-3ED6B0832419}" dt="2021-10-24T06:48:27.367" v="378" actId="20577"/>
          <ac:spMkLst>
            <pc:docMk/>
            <pc:sldMk cId="3241361644" sldId="642"/>
            <ac:spMk id="4" creationId="{00000000-0000-0000-0000-000000000000}"/>
          </ac:spMkLst>
        </pc:spChg>
      </pc:sldChg>
      <pc:sldChg chg="addSp delSp modSp mod chgLayout">
        <pc:chgData name="Анастасия Коробецкая" userId="9fe37188-348c-49f0-8008-a466955ee907" providerId="ADAL" clId="{C2B74D9B-1C02-4775-9001-3ED6B0832419}" dt="2021-10-24T06:49:18.160" v="383" actId="20577"/>
        <pc:sldMkLst>
          <pc:docMk/>
          <pc:sldMk cId="2727128571" sldId="643"/>
        </pc:sldMkLst>
        <pc:spChg chg="mod ord">
          <ac:chgData name="Анастасия Коробецкая" userId="9fe37188-348c-49f0-8008-a466955ee907" providerId="ADAL" clId="{C2B74D9B-1C02-4775-9001-3ED6B0832419}" dt="2021-10-24T06:48:10.061" v="340" actId="6264"/>
          <ac:spMkLst>
            <pc:docMk/>
            <pc:sldMk cId="2727128571" sldId="643"/>
            <ac:spMk id="2" creationId="{00000000-0000-0000-0000-000000000000}"/>
          </ac:spMkLst>
        </pc:spChg>
        <pc:spChg chg="mod ord">
          <ac:chgData name="Анастасия Коробецкая" userId="9fe37188-348c-49f0-8008-a466955ee907" providerId="ADAL" clId="{C2B74D9B-1C02-4775-9001-3ED6B0832419}" dt="2021-10-24T06:49:18.160" v="383" actId="20577"/>
          <ac:spMkLst>
            <pc:docMk/>
            <pc:sldMk cId="2727128571" sldId="643"/>
            <ac:spMk id="3" creationId="{00000000-0000-0000-0000-000000000000}"/>
          </ac:spMkLst>
        </pc:spChg>
        <pc:spChg chg="mod ord">
          <ac:chgData name="Анастасия Коробецкая" userId="9fe37188-348c-49f0-8008-a466955ee907" providerId="ADAL" clId="{C2B74D9B-1C02-4775-9001-3ED6B0832419}" dt="2021-10-24T06:48:10.061" v="340" actId="6264"/>
          <ac:spMkLst>
            <pc:docMk/>
            <pc:sldMk cId="2727128571" sldId="643"/>
            <ac:spMk id="4" creationId="{00000000-0000-0000-0000-000000000000}"/>
          </ac:spMkLst>
        </pc:spChg>
        <pc:spChg chg="add del mod">
          <ac:chgData name="Анастасия Коробецкая" userId="9fe37188-348c-49f0-8008-a466955ee907" providerId="ADAL" clId="{C2B74D9B-1C02-4775-9001-3ED6B0832419}" dt="2021-10-24T06:48:10.061" v="340" actId="6264"/>
          <ac:spMkLst>
            <pc:docMk/>
            <pc:sldMk cId="2727128571" sldId="643"/>
            <ac:spMk id="5" creationId="{88A20D5B-316B-477D-9C20-62CD90FF6C7A}"/>
          </ac:spMkLst>
        </pc:spChg>
        <pc:spChg chg="add del mod">
          <ac:chgData name="Анастасия Коробецкая" userId="9fe37188-348c-49f0-8008-a466955ee907" providerId="ADAL" clId="{C2B74D9B-1C02-4775-9001-3ED6B0832419}" dt="2021-10-24T06:48:10.061" v="340" actId="6264"/>
          <ac:spMkLst>
            <pc:docMk/>
            <pc:sldMk cId="2727128571" sldId="643"/>
            <ac:spMk id="6" creationId="{5EB8A4B0-7A00-416E-AC8D-CA4CDBCB30C6}"/>
          </ac:spMkLst>
        </pc:spChg>
        <pc:spChg chg="add del mod">
          <ac:chgData name="Анастасия Коробецкая" userId="9fe37188-348c-49f0-8008-a466955ee907" providerId="ADAL" clId="{C2B74D9B-1C02-4775-9001-3ED6B0832419}" dt="2021-10-24T06:48:10.061" v="340" actId="6264"/>
          <ac:spMkLst>
            <pc:docMk/>
            <pc:sldMk cId="2727128571" sldId="643"/>
            <ac:spMk id="7" creationId="{DA787DE7-6822-43DB-8EBA-DB7E877B0971}"/>
          </ac:spMkLst>
        </pc:spChg>
      </pc:sldChg>
      <pc:sldChg chg="modSp mod">
        <pc:chgData name="Анастасия Коробецкая" userId="9fe37188-348c-49f0-8008-a466955ee907" providerId="ADAL" clId="{C2B74D9B-1C02-4775-9001-3ED6B0832419}" dt="2021-10-24T06:49:57.284" v="387" actId="948"/>
        <pc:sldMkLst>
          <pc:docMk/>
          <pc:sldMk cId="831054620" sldId="644"/>
        </pc:sldMkLst>
        <pc:spChg chg="mod">
          <ac:chgData name="Анастасия Коробецкая" userId="9fe37188-348c-49f0-8008-a466955ee907" providerId="ADAL" clId="{C2B74D9B-1C02-4775-9001-3ED6B0832419}" dt="2021-10-24T06:49:43.219" v="384" actId="1076"/>
          <ac:spMkLst>
            <pc:docMk/>
            <pc:sldMk cId="831054620" sldId="644"/>
            <ac:spMk id="4" creationId="{00000000-0000-0000-0000-000000000000}"/>
          </ac:spMkLst>
        </pc:spChg>
        <pc:spChg chg="mod">
          <ac:chgData name="Анастасия Коробецкая" userId="9fe37188-348c-49f0-8008-a466955ee907" providerId="ADAL" clId="{C2B74D9B-1C02-4775-9001-3ED6B0832419}" dt="2021-10-24T06:49:57.284" v="387" actId="948"/>
          <ac:spMkLst>
            <pc:docMk/>
            <pc:sldMk cId="831054620" sldId="644"/>
            <ac:spMk id="6" creationId="{00000000-0000-0000-0000-000000000000}"/>
          </ac:spMkLst>
        </pc:spChg>
      </pc:sldChg>
      <pc:sldChg chg="modSp mod">
        <pc:chgData name="Анастасия Коробецкая" userId="9fe37188-348c-49f0-8008-a466955ee907" providerId="ADAL" clId="{C2B74D9B-1C02-4775-9001-3ED6B0832419}" dt="2021-10-24T06:50:39.568" v="393" actId="14100"/>
        <pc:sldMkLst>
          <pc:docMk/>
          <pc:sldMk cId="1212177392" sldId="645"/>
        </pc:sldMkLst>
        <pc:spChg chg="mod">
          <ac:chgData name="Анастасия Коробецкая" userId="9fe37188-348c-49f0-8008-a466955ee907" providerId="ADAL" clId="{C2B74D9B-1C02-4775-9001-3ED6B0832419}" dt="2021-10-24T06:50:31.102" v="391" actId="1076"/>
          <ac:spMkLst>
            <pc:docMk/>
            <pc:sldMk cId="1212177392" sldId="645"/>
            <ac:spMk id="6" creationId="{00000000-0000-0000-0000-000000000000}"/>
          </ac:spMkLst>
        </pc:spChg>
        <pc:spChg chg="mod">
          <ac:chgData name="Анастасия Коробецкая" userId="9fe37188-348c-49f0-8008-a466955ee907" providerId="ADAL" clId="{C2B74D9B-1C02-4775-9001-3ED6B0832419}" dt="2021-10-24T06:50:39.568" v="393" actId="14100"/>
          <ac:spMkLst>
            <pc:docMk/>
            <pc:sldMk cId="1212177392" sldId="645"/>
            <ac:spMk id="7" creationId="{00000000-0000-0000-0000-000000000000}"/>
          </ac:spMkLst>
        </pc:spChg>
      </pc:sldChg>
      <pc:sldChg chg="modSp mod">
        <pc:chgData name="Анастасия Коробецкая" userId="9fe37188-348c-49f0-8008-a466955ee907" providerId="ADAL" clId="{C2B74D9B-1C02-4775-9001-3ED6B0832419}" dt="2021-10-24T06:52:38.032" v="441" actId="20577"/>
        <pc:sldMkLst>
          <pc:docMk/>
          <pc:sldMk cId="411911744" sldId="646"/>
        </pc:sldMkLst>
        <pc:spChg chg="mod">
          <ac:chgData name="Анастасия Коробецкая" userId="9fe37188-348c-49f0-8008-a466955ee907" providerId="ADAL" clId="{C2B74D9B-1C02-4775-9001-3ED6B0832419}" dt="2021-10-24T06:52:38.032" v="441" actId="20577"/>
          <ac:spMkLst>
            <pc:docMk/>
            <pc:sldMk cId="411911744" sldId="646"/>
            <ac:spMk id="6" creationId="{00000000-0000-0000-0000-000000000000}"/>
          </ac:spMkLst>
        </pc:spChg>
      </pc:sldChg>
      <pc:sldChg chg="modSp mod">
        <pc:chgData name="Анастасия Коробецкая" userId="9fe37188-348c-49f0-8008-a466955ee907" providerId="ADAL" clId="{C2B74D9B-1C02-4775-9001-3ED6B0832419}" dt="2021-10-24T06:51:54.789" v="413" actId="14100"/>
        <pc:sldMkLst>
          <pc:docMk/>
          <pc:sldMk cId="1047228017" sldId="649"/>
        </pc:sldMkLst>
        <pc:spChg chg="mod">
          <ac:chgData name="Анастасия Коробецкая" userId="9fe37188-348c-49f0-8008-a466955ee907" providerId="ADAL" clId="{C2B74D9B-1C02-4775-9001-3ED6B0832419}" dt="2021-10-24T06:51:43.710" v="411" actId="14100"/>
          <ac:spMkLst>
            <pc:docMk/>
            <pc:sldMk cId="1047228017" sldId="649"/>
            <ac:spMk id="2" creationId="{00000000-0000-0000-0000-000000000000}"/>
          </ac:spMkLst>
        </pc:spChg>
        <pc:spChg chg="mod">
          <ac:chgData name="Анастасия Коробецкая" userId="9fe37188-348c-49f0-8008-a466955ee907" providerId="ADAL" clId="{C2B74D9B-1C02-4775-9001-3ED6B0832419}" dt="2021-10-24T06:51:54.789" v="413" actId="14100"/>
          <ac:spMkLst>
            <pc:docMk/>
            <pc:sldMk cId="1047228017" sldId="649"/>
            <ac:spMk id="6" creationId="{00000000-0000-0000-0000-000000000000}"/>
          </ac:spMkLst>
        </pc:spChg>
      </pc:sldChg>
      <pc:sldChg chg="modSp mod">
        <pc:chgData name="Анастасия Коробецкая" userId="9fe37188-348c-49f0-8008-a466955ee907" providerId="ADAL" clId="{C2B74D9B-1C02-4775-9001-3ED6B0832419}" dt="2021-10-24T06:53:11.480" v="446" actId="20577"/>
        <pc:sldMkLst>
          <pc:docMk/>
          <pc:sldMk cId="3659249137" sldId="650"/>
        </pc:sldMkLst>
        <pc:spChg chg="mod">
          <ac:chgData name="Анастасия Коробецкая" userId="9fe37188-348c-49f0-8008-a466955ee907" providerId="ADAL" clId="{C2B74D9B-1C02-4775-9001-3ED6B0832419}" dt="2021-10-24T06:53:11.480" v="446" actId="20577"/>
          <ac:spMkLst>
            <pc:docMk/>
            <pc:sldMk cId="3659249137" sldId="650"/>
            <ac:spMk id="7" creationId="{00000000-0000-0000-0000-000000000000}"/>
          </ac:spMkLst>
        </pc:spChg>
      </pc:sldChg>
      <pc:sldChg chg="addSp delSp modSp mod chgLayout">
        <pc:chgData name="Анастасия Коробецкая" userId="9fe37188-348c-49f0-8008-a466955ee907" providerId="ADAL" clId="{C2B74D9B-1C02-4775-9001-3ED6B0832419}" dt="2021-10-24T06:55:24.970" v="486"/>
        <pc:sldMkLst>
          <pc:docMk/>
          <pc:sldMk cId="1249614496" sldId="652"/>
        </pc:sldMkLst>
        <pc:spChg chg="mod ord">
          <ac:chgData name="Анастасия Коробецкая" userId="9fe37188-348c-49f0-8008-a466955ee907" providerId="ADAL" clId="{C2B74D9B-1C02-4775-9001-3ED6B0832419}" dt="2021-10-24T06:53:33.005" v="447" actId="6264"/>
          <ac:spMkLst>
            <pc:docMk/>
            <pc:sldMk cId="1249614496" sldId="652"/>
            <ac:spMk id="2" creationId="{00000000-0000-0000-0000-000000000000}"/>
          </ac:spMkLst>
        </pc:spChg>
        <pc:spChg chg="mod ord">
          <ac:chgData name="Анастасия Коробецкая" userId="9fe37188-348c-49f0-8008-a466955ee907" providerId="ADAL" clId="{C2B74D9B-1C02-4775-9001-3ED6B0832419}" dt="2021-10-24T06:55:16.415" v="480" actId="207"/>
          <ac:spMkLst>
            <pc:docMk/>
            <pc:sldMk cId="1249614496" sldId="652"/>
            <ac:spMk id="3" creationId="{00000000-0000-0000-0000-000000000000}"/>
          </ac:spMkLst>
        </pc:spChg>
        <pc:spChg chg="mod ord">
          <ac:chgData name="Анастасия Коробецкая" userId="9fe37188-348c-49f0-8008-a466955ee907" providerId="ADAL" clId="{C2B74D9B-1C02-4775-9001-3ED6B0832419}" dt="2021-10-24T06:53:33.005" v="447" actId="6264"/>
          <ac:spMkLst>
            <pc:docMk/>
            <pc:sldMk cId="1249614496" sldId="652"/>
            <ac:spMk id="4" creationId="{00000000-0000-0000-0000-000000000000}"/>
          </ac:spMkLst>
        </pc:spChg>
        <pc:spChg chg="del mod">
          <ac:chgData name="Анастасия Коробецкая" userId="9fe37188-348c-49f0-8008-a466955ee907" providerId="ADAL" clId="{C2B74D9B-1C02-4775-9001-3ED6B0832419}" dt="2021-10-24T06:55:24.970" v="486"/>
          <ac:spMkLst>
            <pc:docMk/>
            <pc:sldMk cId="1249614496" sldId="652"/>
            <ac:spMk id="5" creationId="{00000000-0000-0000-0000-000000000000}"/>
          </ac:spMkLst>
        </pc:spChg>
        <pc:spChg chg="del mod">
          <ac:chgData name="Анастасия Коробецкая" userId="9fe37188-348c-49f0-8008-a466955ee907" providerId="ADAL" clId="{C2B74D9B-1C02-4775-9001-3ED6B0832419}" dt="2021-10-24T06:55:24.970" v="484"/>
          <ac:spMkLst>
            <pc:docMk/>
            <pc:sldMk cId="1249614496" sldId="652"/>
            <ac:spMk id="6" creationId="{00000000-0000-0000-0000-000000000000}"/>
          </ac:spMkLst>
        </pc:spChg>
        <pc:spChg chg="del">
          <ac:chgData name="Анастасия Коробецкая" userId="9fe37188-348c-49f0-8008-a466955ee907" providerId="ADAL" clId="{C2B74D9B-1C02-4775-9001-3ED6B0832419}" dt="2021-10-24T06:54:02.868" v="459" actId="478"/>
          <ac:spMkLst>
            <pc:docMk/>
            <pc:sldMk cId="1249614496" sldId="652"/>
            <ac:spMk id="7" creationId="{00000000-0000-0000-0000-000000000000}"/>
          </ac:spMkLst>
        </pc:spChg>
        <pc:spChg chg="add del mod">
          <ac:chgData name="Анастасия Коробецкая" userId="9fe37188-348c-49f0-8008-a466955ee907" providerId="ADAL" clId="{C2B74D9B-1C02-4775-9001-3ED6B0832419}" dt="2021-10-24T06:53:33.005" v="447" actId="6264"/>
          <ac:spMkLst>
            <pc:docMk/>
            <pc:sldMk cId="1249614496" sldId="652"/>
            <ac:spMk id="8" creationId="{6B74FAEE-7535-4C5F-BC59-C36EDC0E985C}"/>
          </ac:spMkLst>
        </pc:spChg>
        <pc:spChg chg="add del mod">
          <ac:chgData name="Анастасия Коробецкая" userId="9fe37188-348c-49f0-8008-a466955ee907" providerId="ADAL" clId="{C2B74D9B-1C02-4775-9001-3ED6B0832419}" dt="2021-10-24T06:53:33.005" v="447" actId="6264"/>
          <ac:spMkLst>
            <pc:docMk/>
            <pc:sldMk cId="1249614496" sldId="652"/>
            <ac:spMk id="9" creationId="{237A6403-1F75-47D1-AB45-7C9234B36294}"/>
          </ac:spMkLst>
        </pc:spChg>
        <pc:spChg chg="del">
          <ac:chgData name="Анастасия Коробецкая" userId="9fe37188-348c-49f0-8008-a466955ee907" providerId="ADAL" clId="{C2B74D9B-1C02-4775-9001-3ED6B0832419}" dt="2021-10-24T06:54:02.868" v="459" actId="478"/>
          <ac:spMkLst>
            <pc:docMk/>
            <pc:sldMk cId="1249614496" sldId="652"/>
            <ac:spMk id="10" creationId="{00000000-0000-0000-0000-000000000000}"/>
          </ac:spMkLst>
        </pc:spChg>
        <pc:spChg chg="del">
          <ac:chgData name="Анастасия Коробецкая" userId="9fe37188-348c-49f0-8008-a466955ee907" providerId="ADAL" clId="{C2B74D9B-1C02-4775-9001-3ED6B0832419}" dt="2021-10-24T06:54:02.868" v="459" actId="478"/>
          <ac:spMkLst>
            <pc:docMk/>
            <pc:sldMk cId="1249614496" sldId="652"/>
            <ac:spMk id="11" creationId="{00000000-0000-0000-0000-000000000000}"/>
          </ac:spMkLst>
        </pc:spChg>
        <pc:spChg chg="del mod">
          <ac:chgData name="Анастасия Коробецкая" userId="9fe37188-348c-49f0-8008-a466955ee907" providerId="ADAL" clId="{C2B74D9B-1C02-4775-9001-3ED6B0832419}" dt="2021-10-24T06:55:24.956" v="482"/>
          <ac:spMkLst>
            <pc:docMk/>
            <pc:sldMk cId="1249614496" sldId="652"/>
            <ac:spMk id="12" creationId="{00000000-0000-0000-0000-000000000000}"/>
          </ac:spMkLst>
        </pc:spChg>
        <pc:spChg chg="add del mod">
          <ac:chgData name="Анастасия Коробецкая" userId="9fe37188-348c-49f0-8008-a466955ee907" providerId="ADAL" clId="{C2B74D9B-1C02-4775-9001-3ED6B0832419}" dt="2021-10-24T06:53:33.005" v="447" actId="6264"/>
          <ac:spMkLst>
            <pc:docMk/>
            <pc:sldMk cId="1249614496" sldId="652"/>
            <ac:spMk id="13" creationId="{42765F96-ECA8-4E91-B251-DFCFA1236505}"/>
          </ac:spMkLst>
        </pc:spChg>
      </pc:sldChg>
      <pc:sldChg chg="modSp mod">
        <pc:chgData name="Анастасия Коробецкая" userId="9fe37188-348c-49f0-8008-a466955ee907" providerId="ADAL" clId="{C2B74D9B-1C02-4775-9001-3ED6B0832419}" dt="2021-10-24T06:55:44.230" v="491" actId="14100"/>
        <pc:sldMkLst>
          <pc:docMk/>
          <pc:sldMk cId="358323194" sldId="653"/>
        </pc:sldMkLst>
        <pc:spChg chg="mod">
          <ac:chgData name="Анастасия Коробецкая" userId="9fe37188-348c-49f0-8008-a466955ee907" providerId="ADAL" clId="{C2B74D9B-1C02-4775-9001-3ED6B0832419}" dt="2021-10-24T06:55:35.542" v="489" actId="14100"/>
          <ac:spMkLst>
            <pc:docMk/>
            <pc:sldMk cId="358323194" sldId="653"/>
            <ac:spMk id="7" creationId="{00000000-0000-0000-0000-000000000000}"/>
          </ac:spMkLst>
        </pc:spChg>
        <pc:spChg chg="mod">
          <ac:chgData name="Анастасия Коробецкая" userId="9fe37188-348c-49f0-8008-a466955ee907" providerId="ADAL" clId="{C2B74D9B-1C02-4775-9001-3ED6B0832419}" dt="2021-10-24T06:55:44.230" v="491" actId="14100"/>
          <ac:spMkLst>
            <pc:docMk/>
            <pc:sldMk cId="358323194" sldId="653"/>
            <ac:spMk id="9" creationId="{00000000-0000-0000-0000-000000000000}"/>
          </ac:spMkLst>
        </pc:spChg>
      </pc:sldChg>
    </pc:docChg>
  </pc:docChgLst>
  <pc:docChgLst>
    <pc:chgData name="Анастасия Коробецкая" userId="9fe37188-348c-49f0-8008-a466955ee907" providerId="ADAL" clId="{B96AE391-0DF5-419B-BA1E-77886957998C}"/>
    <pc:docChg chg="undo redo custSel addSld delSld modSld sldOrd addSection modSection">
      <pc:chgData name="Анастасия Коробецкая" userId="9fe37188-348c-49f0-8008-a466955ee907" providerId="ADAL" clId="{B96AE391-0DF5-419B-BA1E-77886957998C}" dt="2021-10-17T21:46:51.011" v="18799" actId="20577"/>
      <pc:docMkLst>
        <pc:docMk/>
      </pc:docMkLst>
      <pc:sldChg chg="modSp mod">
        <pc:chgData name="Анастасия Коробецкая" userId="9fe37188-348c-49f0-8008-a466955ee907" providerId="ADAL" clId="{B96AE391-0DF5-419B-BA1E-77886957998C}" dt="2021-10-10T17:10:35.366" v="603" actId="21"/>
        <pc:sldMkLst>
          <pc:docMk/>
          <pc:sldMk cId="3365786003" sldId="256"/>
        </pc:sldMkLst>
        <pc:spChg chg="mod">
          <ac:chgData name="Анастасия Коробецкая" userId="9fe37188-348c-49f0-8008-a466955ee907" providerId="ADAL" clId="{B96AE391-0DF5-419B-BA1E-77886957998C}" dt="2021-10-10T17:10:35.366" v="603" actId="21"/>
          <ac:spMkLst>
            <pc:docMk/>
            <pc:sldMk cId="3365786003" sldId="256"/>
            <ac:spMk id="3" creationId="{55C7205E-9B97-463F-9152-9FAB818F02D0}"/>
          </ac:spMkLst>
        </pc:spChg>
      </pc:sldChg>
      <pc:sldChg chg="del">
        <pc:chgData name="Анастасия Коробецкая" userId="9fe37188-348c-49f0-8008-a466955ee907" providerId="ADAL" clId="{B96AE391-0DF5-419B-BA1E-77886957998C}" dt="2021-10-10T17:46:13.915" v="817" actId="47"/>
        <pc:sldMkLst>
          <pc:docMk/>
          <pc:sldMk cId="3620637948" sldId="428"/>
        </pc:sldMkLst>
      </pc:sldChg>
      <pc:sldChg chg="del">
        <pc:chgData name="Анастасия Коробецкая" userId="9fe37188-348c-49f0-8008-a466955ee907" providerId="ADAL" clId="{B96AE391-0DF5-419B-BA1E-77886957998C}" dt="2021-10-11T05:21:58.881" v="7229" actId="47"/>
        <pc:sldMkLst>
          <pc:docMk/>
          <pc:sldMk cId="2515058963" sldId="431"/>
        </pc:sldMkLst>
      </pc:sldChg>
      <pc:sldChg chg="modSp mod">
        <pc:chgData name="Анастасия Коробецкая" userId="9fe37188-348c-49f0-8008-a466955ee907" providerId="ADAL" clId="{B96AE391-0DF5-419B-BA1E-77886957998C}" dt="2021-10-17T21:46:51.011" v="18799" actId="20577"/>
        <pc:sldMkLst>
          <pc:docMk/>
          <pc:sldMk cId="1957817095" sldId="432"/>
        </pc:sldMkLst>
        <pc:spChg chg="mod">
          <ac:chgData name="Анастасия Коробецкая" userId="9fe37188-348c-49f0-8008-a466955ee907" providerId="ADAL" clId="{B96AE391-0DF5-419B-BA1E-77886957998C}" dt="2021-10-17T21:46:51.011" v="18799" actId="20577"/>
          <ac:spMkLst>
            <pc:docMk/>
            <pc:sldMk cId="1957817095" sldId="432"/>
            <ac:spMk id="3" creationId="{66C4BC55-E407-4173-A22F-88045D337335}"/>
          </ac:spMkLst>
        </pc:spChg>
      </pc:sldChg>
      <pc:sldChg chg="modSp mod">
        <pc:chgData name="Анастасия Коробецкая" userId="9fe37188-348c-49f0-8008-a466955ee907" providerId="ADAL" clId="{B96AE391-0DF5-419B-BA1E-77886957998C}" dt="2021-10-11T06:03:48.209" v="8247" actId="20577"/>
        <pc:sldMkLst>
          <pc:docMk/>
          <pc:sldMk cId="3348773617" sldId="433"/>
        </pc:sldMkLst>
        <pc:graphicFrameChg chg="mod modGraphic">
          <ac:chgData name="Анастасия Коробецкая" userId="9fe37188-348c-49f0-8008-a466955ee907" providerId="ADAL" clId="{B96AE391-0DF5-419B-BA1E-77886957998C}" dt="2021-10-11T06:03:48.209" v="8247" actId="20577"/>
          <ac:graphicFrameMkLst>
            <pc:docMk/>
            <pc:sldMk cId="3348773617" sldId="433"/>
            <ac:graphicFrameMk id="4" creationId="{75CBD9EC-8B64-4B92-9C60-52F4DFFDE1C0}"/>
          </ac:graphicFrameMkLst>
        </pc:graphicFrameChg>
      </pc:sldChg>
      <pc:sldChg chg="del ord">
        <pc:chgData name="Анастасия Коробецкая" userId="9fe37188-348c-49f0-8008-a466955ee907" providerId="ADAL" clId="{B96AE391-0DF5-419B-BA1E-77886957998C}" dt="2021-10-10T19:32:08.840" v="3405" actId="47"/>
        <pc:sldMkLst>
          <pc:docMk/>
          <pc:sldMk cId="384396552" sldId="435"/>
        </pc:sldMkLst>
      </pc:sldChg>
      <pc:sldChg chg="modSp mod ord">
        <pc:chgData name="Анастасия Коробецкая" userId="9fe37188-348c-49f0-8008-a466955ee907" providerId="ADAL" clId="{B96AE391-0DF5-419B-BA1E-77886957998C}" dt="2021-10-11T07:02:34.962" v="9158" actId="20577"/>
        <pc:sldMkLst>
          <pc:docMk/>
          <pc:sldMk cId="3171595655" sldId="437"/>
        </pc:sldMkLst>
        <pc:spChg chg="mod">
          <ac:chgData name="Анастасия Коробецкая" userId="9fe37188-348c-49f0-8008-a466955ee907" providerId="ADAL" clId="{B96AE391-0DF5-419B-BA1E-77886957998C}" dt="2021-10-11T07:02:34.962" v="9158" actId="20577"/>
          <ac:spMkLst>
            <pc:docMk/>
            <pc:sldMk cId="3171595655" sldId="437"/>
            <ac:spMk id="3" creationId="{1E69CF59-C548-499D-80EF-FEBE881254D6}"/>
          </ac:spMkLst>
        </pc:spChg>
      </pc:sldChg>
      <pc:sldChg chg="addSp delSp modSp mod">
        <pc:chgData name="Анастасия Коробецкая" userId="9fe37188-348c-49f0-8008-a466955ee907" providerId="ADAL" clId="{B96AE391-0DF5-419B-BA1E-77886957998C}" dt="2021-10-11T06:04:46.970" v="8255" actId="20577"/>
        <pc:sldMkLst>
          <pc:docMk/>
          <pc:sldMk cId="1432700588" sldId="438"/>
        </pc:sldMkLst>
        <pc:spChg chg="mod">
          <ac:chgData name="Анастасия Коробецкая" userId="9fe37188-348c-49f0-8008-a466955ee907" providerId="ADAL" clId="{B96AE391-0DF5-419B-BA1E-77886957998C}" dt="2021-10-11T06:04:31.618" v="8250" actId="14100"/>
          <ac:spMkLst>
            <pc:docMk/>
            <pc:sldMk cId="1432700588" sldId="438"/>
            <ac:spMk id="3" creationId="{80F27E13-DD89-493E-B757-E06E57F661B1}"/>
          </ac:spMkLst>
        </pc:spChg>
        <pc:spChg chg="add mod">
          <ac:chgData name="Анастасия Коробецкая" userId="9fe37188-348c-49f0-8008-a466955ee907" providerId="ADAL" clId="{B96AE391-0DF5-419B-BA1E-77886957998C}" dt="2021-10-11T06:04:46.970" v="8255" actId="20577"/>
          <ac:spMkLst>
            <pc:docMk/>
            <pc:sldMk cId="1432700588" sldId="438"/>
            <ac:spMk id="4" creationId="{1F04DED2-042D-49E7-BF64-9B18F241345F}"/>
          </ac:spMkLst>
        </pc:spChg>
        <pc:spChg chg="add del">
          <ac:chgData name="Анастасия Коробецкая" userId="9fe37188-348c-49f0-8008-a466955ee907" providerId="ADAL" clId="{B96AE391-0DF5-419B-BA1E-77886957998C}" dt="2021-10-10T19:27:47.113" v="3262"/>
          <ac:spMkLst>
            <pc:docMk/>
            <pc:sldMk cId="1432700588" sldId="438"/>
            <ac:spMk id="4" creationId="{268658EF-1BC0-44B5-BA0E-2AF859E13DDA}"/>
          </ac:spMkLst>
        </pc:spChg>
      </pc:sldChg>
      <pc:sldChg chg="addSp delSp modSp mod ord chgLayout">
        <pc:chgData name="Анастасия Коробецкая" userId="9fe37188-348c-49f0-8008-a466955ee907" providerId="ADAL" clId="{B96AE391-0DF5-419B-BA1E-77886957998C}" dt="2021-10-15T19:39:19.552" v="16568" actId="113"/>
        <pc:sldMkLst>
          <pc:docMk/>
          <pc:sldMk cId="2525851966" sldId="439"/>
        </pc:sldMkLst>
        <pc:spChg chg="mod ord">
          <ac:chgData name="Анастасия Коробецкая" userId="9fe37188-348c-49f0-8008-a466955ee907" providerId="ADAL" clId="{B96AE391-0DF5-419B-BA1E-77886957998C}" dt="2021-10-15T19:37:36.388" v="16337" actId="6264"/>
          <ac:spMkLst>
            <pc:docMk/>
            <pc:sldMk cId="2525851966" sldId="439"/>
            <ac:spMk id="2" creationId="{326AD13B-B699-4A0F-B5B5-7C5A092B621D}"/>
          </ac:spMkLst>
        </pc:spChg>
        <pc:spChg chg="mod ord">
          <ac:chgData name="Анастасия Коробецкая" userId="9fe37188-348c-49f0-8008-a466955ee907" providerId="ADAL" clId="{B96AE391-0DF5-419B-BA1E-77886957998C}" dt="2021-10-15T19:39:19.552" v="16568" actId="113"/>
          <ac:spMkLst>
            <pc:docMk/>
            <pc:sldMk cId="2525851966" sldId="439"/>
            <ac:spMk id="3" creationId="{C3681372-A683-436A-A47C-4355789BDA5F}"/>
          </ac:spMkLst>
        </pc:spChg>
        <pc:spChg chg="add del mod">
          <ac:chgData name="Анастасия Коробецкая" userId="9fe37188-348c-49f0-8008-a466955ee907" providerId="ADAL" clId="{B96AE391-0DF5-419B-BA1E-77886957998C}" dt="2021-10-15T19:22:42.222" v="16001" actId="478"/>
          <ac:spMkLst>
            <pc:docMk/>
            <pc:sldMk cId="2525851966" sldId="439"/>
            <ac:spMk id="5" creationId="{C6D44923-8A96-4184-BF3A-5C5AEACE8490}"/>
          </ac:spMkLst>
        </pc:spChg>
        <pc:spChg chg="add del mod">
          <ac:chgData name="Анастасия Коробецкая" userId="9fe37188-348c-49f0-8008-a466955ee907" providerId="ADAL" clId="{B96AE391-0DF5-419B-BA1E-77886957998C}" dt="2021-10-15T19:37:25.764" v="16332" actId="478"/>
          <ac:spMkLst>
            <pc:docMk/>
            <pc:sldMk cId="2525851966" sldId="439"/>
            <ac:spMk id="7" creationId="{62F3CF25-4ECB-4CA2-AC3E-DBD9F41E1C41}"/>
          </ac:spMkLst>
        </pc:spChg>
        <pc:spChg chg="add del mod">
          <ac:chgData name="Анастасия Коробецкая" userId="9fe37188-348c-49f0-8008-a466955ee907" providerId="ADAL" clId="{B96AE391-0DF5-419B-BA1E-77886957998C}" dt="2021-10-15T19:37:25.764" v="16332" actId="478"/>
          <ac:spMkLst>
            <pc:docMk/>
            <pc:sldMk cId="2525851966" sldId="439"/>
            <ac:spMk id="10" creationId="{AA76C3EC-669C-4A0D-8932-FF59CA47217E}"/>
          </ac:spMkLst>
        </pc:spChg>
        <pc:spChg chg="add del mod">
          <ac:chgData name="Анастасия Коробецкая" userId="9fe37188-348c-49f0-8008-a466955ee907" providerId="ADAL" clId="{B96AE391-0DF5-419B-BA1E-77886957998C}" dt="2021-10-15T19:37:25.764" v="16332" actId="478"/>
          <ac:spMkLst>
            <pc:docMk/>
            <pc:sldMk cId="2525851966" sldId="439"/>
            <ac:spMk id="21" creationId="{3AF3554B-682B-46CC-A199-CAF4331A6BA6}"/>
          </ac:spMkLst>
        </pc:spChg>
        <pc:spChg chg="add del mod">
          <ac:chgData name="Анастасия Коробецкая" userId="9fe37188-348c-49f0-8008-a466955ee907" providerId="ADAL" clId="{B96AE391-0DF5-419B-BA1E-77886957998C}" dt="2021-10-15T19:22:41.108" v="16000" actId="478"/>
          <ac:spMkLst>
            <pc:docMk/>
            <pc:sldMk cId="2525851966" sldId="439"/>
            <ac:spMk id="22" creationId="{0F82165B-00F7-4185-9553-550B618C17BE}"/>
          </ac:spMkLst>
        </pc:spChg>
        <pc:spChg chg="add del mod">
          <ac:chgData name="Анастасия Коробецкая" userId="9fe37188-348c-49f0-8008-a466955ee907" providerId="ADAL" clId="{B96AE391-0DF5-419B-BA1E-77886957998C}" dt="2021-10-15T19:37:27.595" v="16333" actId="478"/>
          <ac:spMkLst>
            <pc:docMk/>
            <pc:sldMk cId="2525851966" sldId="439"/>
            <ac:spMk id="28" creationId="{B60E29A3-5B3C-4462-9BB4-6A1B5644F94B}"/>
          </ac:spMkLst>
        </pc:spChg>
        <pc:spChg chg="add del mod">
          <ac:chgData name="Анастасия Коробецкая" userId="9fe37188-348c-49f0-8008-a466955ee907" providerId="ADAL" clId="{B96AE391-0DF5-419B-BA1E-77886957998C}" dt="2021-10-15T19:37:27.595" v="16333" actId="478"/>
          <ac:spMkLst>
            <pc:docMk/>
            <pc:sldMk cId="2525851966" sldId="439"/>
            <ac:spMk id="30" creationId="{A62A184F-968B-4511-8F64-5DD28A09D208}"/>
          </ac:spMkLst>
        </pc:spChg>
        <pc:spChg chg="add del mod">
          <ac:chgData name="Анастасия Коробецкая" userId="9fe37188-348c-49f0-8008-a466955ee907" providerId="ADAL" clId="{B96AE391-0DF5-419B-BA1E-77886957998C}" dt="2021-10-15T19:37:36.388" v="16337" actId="6264"/>
          <ac:spMkLst>
            <pc:docMk/>
            <pc:sldMk cId="2525851966" sldId="439"/>
            <ac:spMk id="33" creationId="{50ADC4C3-A220-47F7-B44D-DCC708EDABB2}"/>
          </ac:spMkLst>
        </pc:spChg>
        <pc:spChg chg="add del mod">
          <ac:chgData name="Анастасия Коробецкая" userId="9fe37188-348c-49f0-8008-a466955ee907" providerId="ADAL" clId="{B96AE391-0DF5-419B-BA1E-77886957998C}" dt="2021-10-15T19:37:36.388" v="16337" actId="6264"/>
          <ac:spMkLst>
            <pc:docMk/>
            <pc:sldMk cId="2525851966" sldId="439"/>
            <ac:spMk id="34" creationId="{028E14AB-5436-41A0-91A6-66EA512FA640}"/>
          </ac:spMkLst>
        </pc:spChg>
        <pc:graphicFrameChg chg="add del mod modGraphic">
          <ac:chgData name="Анастасия Коробецкая" userId="9fe37188-348c-49f0-8008-a466955ee907" providerId="ADAL" clId="{B96AE391-0DF5-419B-BA1E-77886957998C}" dt="2021-10-15T19:37:25.764" v="16332" actId="478"/>
          <ac:graphicFrameMkLst>
            <pc:docMk/>
            <pc:sldMk cId="2525851966" sldId="439"/>
            <ac:graphicFrameMk id="4" creationId="{36EDDEF7-9483-4B76-A3CA-E5917B6632A1}"/>
          </ac:graphicFrameMkLst>
        </pc:graphicFrameChg>
        <pc:cxnChg chg="add del mod">
          <ac:chgData name="Анастасия Коробецкая" userId="9fe37188-348c-49f0-8008-a466955ee907" providerId="ADAL" clId="{B96AE391-0DF5-419B-BA1E-77886957998C}" dt="2021-10-15T19:37:25.764" v="16332" actId="478"/>
          <ac:cxnSpMkLst>
            <pc:docMk/>
            <pc:sldMk cId="2525851966" sldId="439"/>
            <ac:cxnSpMk id="6" creationId="{DCEE7F19-8988-4607-941D-BF078A3C032F}"/>
          </ac:cxnSpMkLst>
        </pc:cxnChg>
        <pc:cxnChg chg="add del mod">
          <ac:chgData name="Анастасия Коробецкая" userId="9fe37188-348c-49f0-8008-a466955ee907" providerId="ADAL" clId="{B96AE391-0DF5-419B-BA1E-77886957998C}" dt="2021-10-15T19:37:25.764" v="16332" actId="478"/>
          <ac:cxnSpMkLst>
            <pc:docMk/>
            <pc:sldMk cId="2525851966" sldId="439"/>
            <ac:cxnSpMk id="9" creationId="{8F6B7CA8-D6AD-40E5-BBC9-4A0F41806C65}"/>
          </ac:cxnSpMkLst>
        </pc:cxnChg>
        <pc:cxnChg chg="add del mod">
          <ac:chgData name="Анастасия Коробецкая" userId="9fe37188-348c-49f0-8008-a466955ee907" providerId="ADAL" clId="{B96AE391-0DF5-419B-BA1E-77886957998C}" dt="2021-10-15T19:37:25.764" v="16332" actId="478"/>
          <ac:cxnSpMkLst>
            <pc:docMk/>
            <pc:sldMk cId="2525851966" sldId="439"/>
            <ac:cxnSpMk id="20" creationId="{5A79F814-F876-450D-BEAB-A259722FEAA5}"/>
          </ac:cxnSpMkLst>
        </pc:cxnChg>
      </pc:sldChg>
      <pc:sldChg chg="addSp delSp modSp mod ord">
        <pc:chgData name="Анастасия Коробецкая" userId="9fe37188-348c-49f0-8008-a466955ee907" providerId="ADAL" clId="{B96AE391-0DF5-419B-BA1E-77886957998C}" dt="2021-10-17T19:35:47.250" v="18215" actId="20577"/>
        <pc:sldMkLst>
          <pc:docMk/>
          <pc:sldMk cId="2868008790" sldId="440"/>
        </pc:sldMkLst>
        <pc:spChg chg="mod">
          <ac:chgData name="Анастасия Коробецкая" userId="9fe37188-348c-49f0-8008-a466955ee907" providerId="ADAL" clId="{B96AE391-0DF5-419B-BA1E-77886957998C}" dt="2021-10-15T15:50:34.448" v="10690" actId="20577"/>
          <ac:spMkLst>
            <pc:docMk/>
            <pc:sldMk cId="2868008790" sldId="440"/>
            <ac:spMk id="2" creationId="{C44CE989-B79C-4707-B60A-D660E8E97D43}"/>
          </ac:spMkLst>
        </pc:spChg>
        <pc:spChg chg="del">
          <ac:chgData name="Анастасия Коробецкая" userId="9fe37188-348c-49f0-8008-a466955ee907" providerId="ADAL" clId="{B96AE391-0DF5-419B-BA1E-77886957998C}" dt="2021-10-15T15:55:18.566" v="10691" actId="3680"/>
          <ac:spMkLst>
            <pc:docMk/>
            <pc:sldMk cId="2868008790" sldId="440"/>
            <ac:spMk id="3" creationId="{525ABDF2-3BF6-4A21-ACC4-260DBBAB63D8}"/>
          </ac:spMkLst>
        </pc:spChg>
        <pc:graphicFrameChg chg="add mod ord modGraphic">
          <ac:chgData name="Анастасия Коробецкая" userId="9fe37188-348c-49f0-8008-a466955ee907" providerId="ADAL" clId="{B96AE391-0DF5-419B-BA1E-77886957998C}" dt="2021-10-17T19:35:47.250" v="18215" actId="20577"/>
          <ac:graphicFrameMkLst>
            <pc:docMk/>
            <pc:sldMk cId="2868008790" sldId="440"/>
            <ac:graphicFrameMk id="4" creationId="{25B0D12C-F295-4CF3-8A87-9E59B46429F5}"/>
          </ac:graphicFrameMkLst>
        </pc:graphicFrameChg>
      </pc:sldChg>
      <pc:sldChg chg="del ord">
        <pc:chgData name="Анастасия Коробецкая" userId="9fe37188-348c-49f0-8008-a466955ee907" providerId="ADAL" clId="{B96AE391-0DF5-419B-BA1E-77886957998C}" dt="2021-10-15T19:50:55.065" v="17124" actId="47"/>
        <pc:sldMkLst>
          <pc:docMk/>
          <pc:sldMk cId="4173491716" sldId="441"/>
        </pc:sldMkLst>
      </pc:sldChg>
      <pc:sldChg chg="addSp modSp mod ord">
        <pc:chgData name="Анастасия Коробецкая" userId="9fe37188-348c-49f0-8008-a466955ee907" providerId="ADAL" clId="{B96AE391-0DF5-419B-BA1E-77886957998C}" dt="2021-10-15T19:53:22.922" v="17231" actId="20577"/>
        <pc:sldMkLst>
          <pc:docMk/>
          <pc:sldMk cId="3717193924" sldId="442"/>
        </pc:sldMkLst>
        <pc:spChg chg="mod">
          <ac:chgData name="Анастасия Коробецкая" userId="9fe37188-348c-49f0-8008-a466955ee907" providerId="ADAL" clId="{B96AE391-0DF5-419B-BA1E-77886957998C}" dt="2021-10-15T19:50:44.916" v="17121" actId="20577"/>
          <ac:spMkLst>
            <pc:docMk/>
            <pc:sldMk cId="3717193924" sldId="442"/>
            <ac:spMk id="2" creationId="{9BB094E0-8AC8-440D-8839-7F27558987DD}"/>
          </ac:spMkLst>
        </pc:spChg>
        <pc:spChg chg="mod">
          <ac:chgData name="Анастасия Коробецкая" userId="9fe37188-348c-49f0-8008-a466955ee907" providerId="ADAL" clId="{B96AE391-0DF5-419B-BA1E-77886957998C}" dt="2021-10-15T19:53:22.922" v="17231" actId="20577"/>
          <ac:spMkLst>
            <pc:docMk/>
            <pc:sldMk cId="3717193924" sldId="442"/>
            <ac:spMk id="3" creationId="{DFB4DD27-C982-41C6-9786-83C7B511AF88}"/>
          </ac:spMkLst>
        </pc:spChg>
        <pc:spChg chg="add mod">
          <ac:chgData name="Анастасия Коробецкая" userId="9fe37188-348c-49f0-8008-a466955ee907" providerId="ADAL" clId="{B96AE391-0DF5-419B-BA1E-77886957998C}" dt="2021-10-15T19:52:48.960" v="17131" actId="1076"/>
          <ac:spMkLst>
            <pc:docMk/>
            <pc:sldMk cId="3717193924" sldId="442"/>
            <ac:spMk id="5" creationId="{EC4FF7B6-13A3-4BE3-9C60-AF88F7CCC6C1}"/>
          </ac:spMkLst>
        </pc:spChg>
      </pc:sldChg>
      <pc:sldChg chg="add del ord">
        <pc:chgData name="Анастасия Коробецкая" userId="9fe37188-348c-49f0-8008-a466955ee907" providerId="ADAL" clId="{B96AE391-0DF5-419B-BA1E-77886957998C}" dt="2021-10-15T20:56:23.770" v="18164" actId="47"/>
        <pc:sldMkLst>
          <pc:docMk/>
          <pc:sldMk cId="3244385256" sldId="443"/>
        </pc:sldMkLst>
      </pc:sldChg>
      <pc:sldChg chg="addSp delSp modSp mod">
        <pc:chgData name="Анастасия Коробецкая" userId="9fe37188-348c-49f0-8008-a466955ee907" providerId="ADAL" clId="{B96AE391-0DF5-419B-BA1E-77886957998C}" dt="2021-10-10T17:55:09.838" v="1196" actId="1076"/>
        <pc:sldMkLst>
          <pc:docMk/>
          <pc:sldMk cId="2231544618" sldId="444"/>
        </pc:sldMkLst>
        <pc:spChg chg="mod">
          <ac:chgData name="Анастасия Коробецкая" userId="9fe37188-348c-49f0-8008-a466955ee907" providerId="ADAL" clId="{B96AE391-0DF5-419B-BA1E-77886957998C}" dt="2021-10-10T17:55:06.003" v="1195" actId="20577"/>
          <ac:spMkLst>
            <pc:docMk/>
            <pc:sldMk cId="2231544618" sldId="444"/>
            <ac:spMk id="3" creationId="{A8EF0BFE-A59A-4879-B26C-BF18A01254B7}"/>
          </ac:spMkLst>
        </pc:spChg>
        <pc:spChg chg="add mod">
          <ac:chgData name="Анастасия Коробецкая" userId="9fe37188-348c-49f0-8008-a466955ee907" providerId="ADAL" clId="{B96AE391-0DF5-419B-BA1E-77886957998C}" dt="2021-10-10T17:55:09.838" v="1196" actId="1076"/>
          <ac:spMkLst>
            <pc:docMk/>
            <pc:sldMk cId="2231544618" sldId="444"/>
            <ac:spMk id="5" creationId="{7AF06FCB-BFCA-4A56-AC02-1CF64AE9FF56}"/>
          </ac:spMkLst>
        </pc:spChg>
        <pc:spChg chg="add del mod">
          <ac:chgData name="Анастасия Коробецкая" userId="9fe37188-348c-49f0-8008-a466955ee907" providerId="ADAL" clId="{B96AE391-0DF5-419B-BA1E-77886957998C}" dt="2021-10-10T17:53:02.309" v="1050" actId="22"/>
          <ac:spMkLst>
            <pc:docMk/>
            <pc:sldMk cId="2231544618" sldId="444"/>
            <ac:spMk id="8" creationId="{AD338E09-5437-4E0E-83AC-41CC0A294164}"/>
          </ac:spMkLst>
        </pc:spChg>
        <pc:picChg chg="add del mod">
          <ac:chgData name="Анастасия Коробецкая" userId="9fe37188-348c-49f0-8008-a466955ee907" providerId="ADAL" clId="{B96AE391-0DF5-419B-BA1E-77886957998C}" dt="2021-10-10T17:53:24.506" v="1053" actId="478"/>
          <ac:picMkLst>
            <pc:docMk/>
            <pc:sldMk cId="2231544618" sldId="444"/>
            <ac:picMk id="6" creationId="{0D8DFCCE-B11B-44B2-A83E-3CEBC33C7A28}"/>
          </ac:picMkLst>
        </pc:picChg>
      </pc:sldChg>
      <pc:sldChg chg="addSp delSp modSp mod">
        <pc:chgData name="Анастасия Коробецкая" userId="9fe37188-348c-49f0-8008-a466955ee907" providerId="ADAL" clId="{B96AE391-0DF5-419B-BA1E-77886957998C}" dt="2021-10-10T20:54:13.580" v="4858" actId="20577"/>
        <pc:sldMkLst>
          <pc:docMk/>
          <pc:sldMk cId="3701516295" sldId="445"/>
        </pc:sldMkLst>
        <pc:spChg chg="mod">
          <ac:chgData name="Анастасия Коробецкая" userId="9fe37188-348c-49f0-8008-a466955ee907" providerId="ADAL" clId="{B96AE391-0DF5-419B-BA1E-77886957998C}" dt="2021-10-10T20:49:54.871" v="4732" actId="14100"/>
          <ac:spMkLst>
            <pc:docMk/>
            <pc:sldMk cId="3701516295" sldId="445"/>
            <ac:spMk id="3" creationId="{EA5F7270-0EC2-48E9-85DC-FEC11571463C}"/>
          </ac:spMkLst>
        </pc:spChg>
        <pc:spChg chg="add del mod">
          <ac:chgData name="Анастасия Коробецкая" userId="9fe37188-348c-49f0-8008-a466955ee907" providerId="ADAL" clId="{B96AE391-0DF5-419B-BA1E-77886957998C}" dt="2021-10-10T20:51:13.919" v="4737" actId="478"/>
          <ac:spMkLst>
            <pc:docMk/>
            <pc:sldMk cId="3701516295" sldId="445"/>
            <ac:spMk id="4" creationId="{FB740C05-1BC8-4A21-85FE-772BF5AB62B5}"/>
          </ac:spMkLst>
        </pc:spChg>
        <pc:spChg chg="add mod">
          <ac:chgData name="Анастасия Коробецкая" userId="9fe37188-348c-49f0-8008-a466955ee907" providerId="ADAL" clId="{B96AE391-0DF5-419B-BA1E-77886957998C}" dt="2021-10-10T20:54:11.365" v="4857" actId="1076"/>
          <ac:spMkLst>
            <pc:docMk/>
            <pc:sldMk cId="3701516295" sldId="445"/>
            <ac:spMk id="6" creationId="{F1B0CA0A-A9EA-4C5B-A6C1-DB3A0561378B}"/>
          </ac:spMkLst>
        </pc:spChg>
        <pc:spChg chg="add mod">
          <ac:chgData name="Анастасия Коробецкая" userId="9fe37188-348c-49f0-8008-a466955ee907" providerId="ADAL" clId="{B96AE391-0DF5-419B-BA1E-77886957998C}" dt="2021-10-10T20:54:13.580" v="4858" actId="20577"/>
          <ac:spMkLst>
            <pc:docMk/>
            <pc:sldMk cId="3701516295" sldId="445"/>
            <ac:spMk id="8" creationId="{5655CC80-D85E-4535-B3D3-CD205EB8A902}"/>
          </ac:spMkLst>
        </pc:spChg>
      </pc:sldChg>
      <pc:sldChg chg="addSp modSp mod">
        <pc:chgData name="Анастасия Коробецкая" userId="9fe37188-348c-49f0-8008-a466955ee907" providerId="ADAL" clId="{B96AE391-0DF5-419B-BA1E-77886957998C}" dt="2021-10-10T20:52:40.582" v="4839" actId="121"/>
        <pc:sldMkLst>
          <pc:docMk/>
          <pc:sldMk cId="3024450135" sldId="446"/>
        </pc:sldMkLst>
        <pc:spChg chg="mod">
          <ac:chgData name="Анастасия Коробецкая" userId="9fe37188-348c-49f0-8008-a466955ee907" providerId="ADAL" clId="{B96AE391-0DF5-419B-BA1E-77886957998C}" dt="2021-10-10T20:52:31.496" v="4821" actId="2711"/>
          <ac:spMkLst>
            <pc:docMk/>
            <pc:sldMk cId="3024450135" sldId="446"/>
            <ac:spMk id="3" creationId="{93824C42-1FF0-4FAD-BE4F-6CF72DD9291E}"/>
          </ac:spMkLst>
        </pc:spChg>
        <pc:spChg chg="add mod">
          <ac:chgData name="Анастасия Коробецкая" userId="9fe37188-348c-49f0-8008-a466955ee907" providerId="ADAL" clId="{B96AE391-0DF5-419B-BA1E-77886957998C}" dt="2021-10-10T20:52:40.582" v="4839" actId="121"/>
          <ac:spMkLst>
            <pc:docMk/>
            <pc:sldMk cId="3024450135" sldId="446"/>
            <ac:spMk id="4" creationId="{E3327C49-17CB-4495-BB39-7E4A90A5B770}"/>
          </ac:spMkLst>
        </pc:spChg>
        <pc:spChg chg="add mod">
          <ac:chgData name="Анастасия Коробецкая" userId="9fe37188-348c-49f0-8008-a466955ee907" providerId="ADAL" clId="{B96AE391-0DF5-419B-BA1E-77886957998C}" dt="2021-10-10T19:02:21.297" v="2730" actId="20577"/>
          <ac:spMkLst>
            <pc:docMk/>
            <pc:sldMk cId="3024450135" sldId="446"/>
            <ac:spMk id="5" creationId="{0D5030F0-B61A-40B6-9271-18E45F04C2E3}"/>
          </ac:spMkLst>
        </pc:spChg>
      </pc:sldChg>
      <pc:sldChg chg="addSp modSp mod">
        <pc:chgData name="Анастасия Коробецкая" userId="9fe37188-348c-49f0-8008-a466955ee907" providerId="ADAL" clId="{B96AE391-0DF5-419B-BA1E-77886957998C}" dt="2021-10-10T21:08:18.677" v="5511" actId="1076"/>
        <pc:sldMkLst>
          <pc:docMk/>
          <pc:sldMk cId="2109342582" sldId="447"/>
        </pc:sldMkLst>
        <pc:spChg chg="mod">
          <ac:chgData name="Анастасия Коробецкая" userId="9fe37188-348c-49f0-8008-a466955ee907" providerId="ADAL" clId="{B96AE391-0DF5-419B-BA1E-77886957998C}" dt="2021-10-10T21:01:50.393" v="5507" actId="20577"/>
          <ac:spMkLst>
            <pc:docMk/>
            <pc:sldMk cId="2109342582" sldId="447"/>
            <ac:spMk id="3" creationId="{47D9336C-51AB-4868-B089-7B5C7095BA9A}"/>
          </ac:spMkLst>
        </pc:spChg>
        <pc:spChg chg="add mod">
          <ac:chgData name="Анастасия Коробецкая" userId="9fe37188-348c-49f0-8008-a466955ee907" providerId="ADAL" clId="{B96AE391-0DF5-419B-BA1E-77886957998C}" dt="2021-10-10T21:08:18.677" v="5511" actId="1076"/>
          <ac:spMkLst>
            <pc:docMk/>
            <pc:sldMk cId="2109342582" sldId="447"/>
            <ac:spMk id="5" creationId="{0446B823-9030-4C90-A90E-8F45CE2C8029}"/>
          </ac:spMkLst>
        </pc:spChg>
        <pc:spChg chg="add mod">
          <ac:chgData name="Анастасия Коробецкая" userId="9fe37188-348c-49f0-8008-a466955ee907" providerId="ADAL" clId="{B96AE391-0DF5-419B-BA1E-77886957998C}" dt="2021-10-10T21:01:43.898" v="5498" actId="1076"/>
          <ac:spMkLst>
            <pc:docMk/>
            <pc:sldMk cId="2109342582" sldId="447"/>
            <ac:spMk id="7" creationId="{4705232D-72DA-4A8F-B8FB-25597F164F88}"/>
          </ac:spMkLst>
        </pc:spChg>
      </pc:sldChg>
      <pc:sldChg chg="del ord">
        <pc:chgData name="Анастасия Коробецкая" userId="9fe37188-348c-49f0-8008-a466955ee907" providerId="ADAL" clId="{B96AE391-0DF5-419B-BA1E-77886957998C}" dt="2021-10-10T21:09:57.311" v="5529" actId="47"/>
        <pc:sldMkLst>
          <pc:docMk/>
          <pc:sldMk cId="2386406551" sldId="448"/>
        </pc:sldMkLst>
      </pc:sldChg>
      <pc:sldChg chg="addSp modSp mod ord">
        <pc:chgData name="Анастасия Коробецкая" userId="9fe37188-348c-49f0-8008-a466955ee907" providerId="ADAL" clId="{B96AE391-0DF5-419B-BA1E-77886957998C}" dt="2021-10-11T05:16:41.838" v="7041"/>
        <pc:sldMkLst>
          <pc:docMk/>
          <pc:sldMk cId="4125016300" sldId="449"/>
        </pc:sldMkLst>
        <pc:spChg chg="mod">
          <ac:chgData name="Анастасия Коробецкая" userId="9fe37188-348c-49f0-8008-a466955ee907" providerId="ADAL" clId="{B96AE391-0DF5-419B-BA1E-77886957998C}" dt="2021-10-11T05:03:39.337" v="6763" actId="20577"/>
          <ac:spMkLst>
            <pc:docMk/>
            <pc:sldMk cId="4125016300" sldId="449"/>
            <ac:spMk id="3" creationId="{E312AB56-4D30-4860-A8EE-046AED247209}"/>
          </ac:spMkLst>
        </pc:spChg>
        <pc:spChg chg="add mod">
          <ac:chgData name="Анастасия Коробецкая" userId="9fe37188-348c-49f0-8008-a466955ee907" providerId="ADAL" clId="{B96AE391-0DF5-419B-BA1E-77886957998C}" dt="2021-10-11T05:05:21.534" v="6969"/>
          <ac:spMkLst>
            <pc:docMk/>
            <pc:sldMk cId="4125016300" sldId="449"/>
            <ac:spMk id="4" creationId="{3191E5D1-CAC7-4C1F-955C-2BB9D59E9E7E}"/>
          </ac:spMkLst>
        </pc:spChg>
        <pc:spChg chg="add mod">
          <ac:chgData name="Анастасия Коробецкая" userId="9fe37188-348c-49f0-8008-a466955ee907" providerId="ADAL" clId="{B96AE391-0DF5-419B-BA1E-77886957998C}" dt="2021-10-11T05:05:22.979" v="6970"/>
          <ac:spMkLst>
            <pc:docMk/>
            <pc:sldMk cId="4125016300" sldId="449"/>
            <ac:spMk id="5" creationId="{F5924F97-D7BE-4796-8BA9-A9751CC5B78A}"/>
          </ac:spMkLst>
        </pc:spChg>
        <pc:spChg chg="add mod">
          <ac:chgData name="Анастасия Коробецкая" userId="9fe37188-348c-49f0-8008-a466955ee907" providerId="ADAL" clId="{B96AE391-0DF5-419B-BA1E-77886957998C}" dt="2021-10-11T05:03:12.633" v="6709" actId="20577"/>
          <ac:spMkLst>
            <pc:docMk/>
            <pc:sldMk cId="4125016300" sldId="449"/>
            <ac:spMk id="6" creationId="{A3E0C483-C9BC-4E11-81D0-AC03EDBB5A0F}"/>
          </ac:spMkLst>
        </pc:spChg>
      </pc:sldChg>
      <pc:sldChg chg="modSp mod">
        <pc:chgData name="Анастасия Коробецкая" userId="9fe37188-348c-49f0-8008-a466955ee907" providerId="ADAL" clId="{B96AE391-0DF5-419B-BA1E-77886957998C}" dt="2021-10-11T05:32:29.472" v="7593" actId="20577"/>
        <pc:sldMkLst>
          <pc:docMk/>
          <pc:sldMk cId="2079600470" sldId="451"/>
        </pc:sldMkLst>
        <pc:spChg chg="mod">
          <ac:chgData name="Анастасия Коробецкая" userId="9fe37188-348c-49f0-8008-a466955ee907" providerId="ADAL" clId="{B96AE391-0DF5-419B-BA1E-77886957998C}" dt="2021-10-11T05:32:29.472" v="7593" actId="20577"/>
          <ac:spMkLst>
            <pc:docMk/>
            <pc:sldMk cId="2079600470" sldId="451"/>
            <ac:spMk id="3" creationId="{01EE252B-95B3-4727-BF84-9F1B18BCC394}"/>
          </ac:spMkLst>
        </pc:spChg>
      </pc:sldChg>
      <pc:sldChg chg="modSp mod">
        <pc:chgData name="Анастасия Коробецкая" userId="9fe37188-348c-49f0-8008-a466955ee907" providerId="ADAL" clId="{B96AE391-0DF5-419B-BA1E-77886957998C}" dt="2021-10-17T21:46:08.718" v="18721" actId="20577"/>
        <pc:sldMkLst>
          <pc:docMk/>
          <pc:sldMk cId="3029211237" sldId="452"/>
        </pc:sldMkLst>
        <pc:spChg chg="mod">
          <ac:chgData name="Анастасия Коробецкая" userId="9fe37188-348c-49f0-8008-a466955ee907" providerId="ADAL" clId="{B96AE391-0DF5-419B-BA1E-77886957998C}" dt="2021-10-17T21:46:08.718" v="18721" actId="20577"/>
          <ac:spMkLst>
            <pc:docMk/>
            <pc:sldMk cId="3029211237" sldId="452"/>
            <ac:spMk id="3" creationId="{90603E85-7D22-48A9-BDC2-2A5F08FCFB08}"/>
          </ac:spMkLst>
        </pc:spChg>
      </pc:sldChg>
      <pc:sldChg chg="modSp mod ord">
        <pc:chgData name="Анастасия Коробецкая" userId="9fe37188-348c-49f0-8008-a466955ee907" providerId="ADAL" clId="{B96AE391-0DF5-419B-BA1E-77886957998C}" dt="2021-10-11T08:13:53.387" v="9830" actId="20577"/>
        <pc:sldMkLst>
          <pc:docMk/>
          <pc:sldMk cId="542285484" sldId="453"/>
        </pc:sldMkLst>
        <pc:spChg chg="mod">
          <ac:chgData name="Анастасия Коробецкая" userId="9fe37188-348c-49f0-8008-a466955ee907" providerId="ADAL" clId="{B96AE391-0DF5-419B-BA1E-77886957998C}" dt="2021-10-11T08:08:32.790" v="9240" actId="20577"/>
          <ac:spMkLst>
            <pc:docMk/>
            <pc:sldMk cId="542285484" sldId="453"/>
            <ac:spMk id="2" creationId="{31066224-1157-41A2-8BBA-DB1ED3F13E2E}"/>
          </ac:spMkLst>
        </pc:spChg>
        <pc:spChg chg="mod">
          <ac:chgData name="Анастасия Коробецкая" userId="9fe37188-348c-49f0-8008-a466955ee907" providerId="ADAL" clId="{B96AE391-0DF5-419B-BA1E-77886957998C}" dt="2021-10-11T08:13:53.387" v="9830" actId="20577"/>
          <ac:spMkLst>
            <pc:docMk/>
            <pc:sldMk cId="542285484" sldId="453"/>
            <ac:spMk id="3" creationId="{8A9B93E3-47C9-4F6E-8BDD-4EA6CCC46B94}"/>
          </ac:spMkLst>
        </pc:spChg>
      </pc:sldChg>
      <pc:sldChg chg="addSp modSp mod ord">
        <pc:chgData name="Анастасия Коробецкая" userId="9fe37188-348c-49f0-8008-a466955ee907" providerId="ADAL" clId="{B96AE391-0DF5-419B-BA1E-77886957998C}" dt="2021-10-10T20:48:13.032" v="4541" actId="14100"/>
        <pc:sldMkLst>
          <pc:docMk/>
          <pc:sldMk cId="1342166370" sldId="454"/>
        </pc:sldMkLst>
        <pc:spChg chg="mod">
          <ac:chgData name="Анастасия Коробецкая" userId="9fe37188-348c-49f0-8008-a466955ee907" providerId="ADAL" clId="{B96AE391-0DF5-419B-BA1E-77886957998C}" dt="2021-10-10T20:47:46.390" v="4516" actId="14100"/>
          <ac:spMkLst>
            <pc:docMk/>
            <pc:sldMk cId="1342166370" sldId="454"/>
            <ac:spMk id="3" creationId="{F385DC21-306B-44B6-A718-99902764AA48}"/>
          </ac:spMkLst>
        </pc:spChg>
        <pc:spChg chg="add mod">
          <ac:chgData name="Анастасия Коробецкая" userId="9fe37188-348c-49f0-8008-a466955ee907" providerId="ADAL" clId="{B96AE391-0DF5-419B-BA1E-77886957998C}" dt="2021-10-10T20:48:13.032" v="4541" actId="14100"/>
          <ac:spMkLst>
            <pc:docMk/>
            <pc:sldMk cId="1342166370" sldId="454"/>
            <ac:spMk id="5" creationId="{3BC7CCF4-6DBC-427B-B669-57B97BF4395D}"/>
          </ac:spMkLst>
        </pc:spChg>
      </pc:sldChg>
      <pc:sldChg chg="addSp modSp mod">
        <pc:chgData name="Анастасия Коробецкая" userId="9fe37188-348c-49f0-8008-a466955ee907" providerId="ADAL" clId="{B96AE391-0DF5-419B-BA1E-77886957998C}" dt="2021-10-11T06:03:29.251" v="8235" actId="20577"/>
        <pc:sldMkLst>
          <pc:docMk/>
          <pc:sldMk cId="55938931" sldId="456"/>
        </pc:sldMkLst>
        <pc:spChg chg="mod">
          <ac:chgData name="Анастасия Коробецкая" userId="9fe37188-348c-49f0-8008-a466955ee907" providerId="ADAL" clId="{B96AE391-0DF5-419B-BA1E-77886957998C}" dt="2021-10-11T06:03:29.251" v="8235" actId="20577"/>
          <ac:spMkLst>
            <pc:docMk/>
            <pc:sldMk cId="55938931" sldId="456"/>
            <ac:spMk id="3" creationId="{AF9148C3-3084-4889-B657-5A8D3BD6A44E}"/>
          </ac:spMkLst>
        </pc:spChg>
        <pc:spChg chg="add mod">
          <ac:chgData name="Анастасия Коробецкая" userId="9fe37188-348c-49f0-8008-a466955ee907" providerId="ADAL" clId="{B96AE391-0DF5-419B-BA1E-77886957998C}" dt="2021-10-10T20:55:05.485" v="4870" actId="14100"/>
          <ac:spMkLst>
            <pc:docMk/>
            <pc:sldMk cId="55938931" sldId="456"/>
            <ac:spMk id="5" creationId="{BDF70A40-6EEB-46B4-A525-566F71E3D8AE}"/>
          </ac:spMkLst>
        </pc:spChg>
        <pc:spChg chg="add mod">
          <ac:chgData name="Анастасия Коробецкая" userId="9fe37188-348c-49f0-8008-a466955ee907" providerId="ADAL" clId="{B96AE391-0DF5-419B-BA1E-77886957998C}" dt="2021-10-10T20:55:02.204" v="4868" actId="1076"/>
          <ac:spMkLst>
            <pc:docMk/>
            <pc:sldMk cId="55938931" sldId="456"/>
            <ac:spMk id="6" creationId="{25589945-2D05-4A86-AA6E-2B2FC3BF6989}"/>
          </ac:spMkLst>
        </pc:spChg>
      </pc:sldChg>
      <pc:sldChg chg="delSp modSp mod ord">
        <pc:chgData name="Анастасия Коробецкая" userId="9fe37188-348c-49f0-8008-a466955ee907" providerId="ADAL" clId="{B96AE391-0DF5-419B-BA1E-77886957998C}" dt="2021-10-10T17:43:06.294" v="770"/>
        <pc:sldMkLst>
          <pc:docMk/>
          <pc:sldMk cId="0" sldId="472"/>
        </pc:sldMkLst>
        <pc:spChg chg="mod">
          <ac:chgData name="Анастасия Коробецкая" userId="9fe37188-348c-49f0-8008-a466955ee907" providerId="ADAL" clId="{B96AE391-0DF5-419B-BA1E-77886957998C}" dt="2021-10-10T17:42:52.594" v="768" actId="1076"/>
          <ac:spMkLst>
            <pc:docMk/>
            <pc:sldMk cId="0" sldId="472"/>
            <ac:spMk id="4" creationId="{00000000-0000-0000-0000-000000000000}"/>
          </ac:spMkLst>
        </pc:spChg>
        <pc:spChg chg="del">
          <ac:chgData name="Анастасия Коробецкая" userId="9fe37188-348c-49f0-8008-a466955ee907" providerId="ADAL" clId="{B96AE391-0DF5-419B-BA1E-77886957998C}" dt="2021-10-10T17:41:49.869" v="698" actId="478"/>
          <ac:spMkLst>
            <pc:docMk/>
            <pc:sldMk cId="0" sldId="472"/>
            <ac:spMk id="6" creationId="{00000000-0000-0000-0000-000000000000}"/>
          </ac:spMkLst>
        </pc:spChg>
      </pc:sldChg>
      <pc:sldChg chg="modSp mod">
        <pc:chgData name="Анастасия Коробецкая" userId="9fe37188-348c-49f0-8008-a466955ee907" providerId="ADAL" clId="{B96AE391-0DF5-419B-BA1E-77886957998C}" dt="2021-10-10T17:15:45.681" v="661" actId="20577"/>
        <pc:sldMkLst>
          <pc:docMk/>
          <pc:sldMk cId="2146094664" sldId="473"/>
        </pc:sldMkLst>
        <pc:spChg chg="mod">
          <ac:chgData name="Анастасия Коробецкая" userId="9fe37188-348c-49f0-8008-a466955ee907" providerId="ADAL" clId="{B96AE391-0DF5-419B-BA1E-77886957998C}" dt="2021-10-10T17:15:45.681" v="661" actId="20577"/>
          <ac:spMkLst>
            <pc:docMk/>
            <pc:sldMk cId="2146094664" sldId="473"/>
            <ac:spMk id="3" creationId="{034AC280-FD7B-47D0-99FE-4777B051EC37}"/>
          </ac:spMkLst>
        </pc:spChg>
      </pc:sldChg>
      <pc:sldChg chg="del">
        <pc:chgData name="Анастасия Коробецкая" userId="9fe37188-348c-49f0-8008-a466955ee907" providerId="ADAL" clId="{B96AE391-0DF5-419B-BA1E-77886957998C}" dt="2021-10-10T19:31:34.914" v="3395" actId="47"/>
        <pc:sldMkLst>
          <pc:docMk/>
          <pc:sldMk cId="2422551914" sldId="474"/>
        </pc:sldMkLst>
      </pc:sldChg>
      <pc:sldChg chg="modSp mod">
        <pc:chgData name="Анастасия Коробецкая" userId="9fe37188-348c-49f0-8008-a466955ee907" providerId="ADAL" clId="{B96AE391-0DF5-419B-BA1E-77886957998C}" dt="2021-10-10T17:41:39.798" v="695" actId="403"/>
        <pc:sldMkLst>
          <pc:docMk/>
          <pc:sldMk cId="3934310361" sldId="475"/>
        </pc:sldMkLst>
        <pc:spChg chg="mod">
          <ac:chgData name="Анастасия Коробецкая" userId="9fe37188-348c-49f0-8008-a466955ee907" providerId="ADAL" clId="{B96AE391-0DF5-419B-BA1E-77886957998C}" dt="2021-10-10T17:41:26.679" v="694" actId="20577"/>
          <ac:spMkLst>
            <pc:docMk/>
            <pc:sldMk cId="3934310361" sldId="475"/>
            <ac:spMk id="4" creationId="{00000000-0000-0000-0000-000000000000}"/>
          </ac:spMkLst>
        </pc:spChg>
        <pc:spChg chg="mod">
          <ac:chgData name="Анастасия Коробецкая" userId="9fe37188-348c-49f0-8008-a466955ee907" providerId="ADAL" clId="{B96AE391-0DF5-419B-BA1E-77886957998C}" dt="2021-10-10T17:41:39.798" v="695" actId="403"/>
          <ac:spMkLst>
            <pc:docMk/>
            <pc:sldMk cId="3934310361" sldId="475"/>
            <ac:spMk id="5" creationId="{00000000-0000-0000-0000-000000000000}"/>
          </ac:spMkLst>
        </pc:spChg>
      </pc:sldChg>
      <pc:sldChg chg="modSp mod">
        <pc:chgData name="Анастасия Коробецкая" userId="9fe37188-348c-49f0-8008-a466955ee907" providerId="ADAL" clId="{B96AE391-0DF5-419B-BA1E-77886957998C}" dt="2021-10-10T18:44:24.246" v="2508" actId="1076"/>
        <pc:sldMkLst>
          <pc:docMk/>
          <pc:sldMk cId="0" sldId="477"/>
        </pc:sldMkLst>
        <pc:spChg chg="mod">
          <ac:chgData name="Анастасия Коробецкая" userId="9fe37188-348c-49f0-8008-a466955ee907" providerId="ADAL" clId="{B96AE391-0DF5-419B-BA1E-77886957998C}" dt="2021-10-10T18:44:16.921" v="2507" actId="14100"/>
          <ac:spMkLst>
            <pc:docMk/>
            <pc:sldMk cId="0" sldId="477"/>
            <ac:spMk id="8" creationId="{00000000-0000-0000-0000-000000000000}"/>
          </ac:spMkLst>
        </pc:spChg>
        <pc:picChg chg="mod">
          <ac:chgData name="Анастасия Коробецкая" userId="9fe37188-348c-49f0-8008-a466955ee907" providerId="ADAL" clId="{B96AE391-0DF5-419B-BA1E-77886957998C}" dt="2021-10-10T18:44:24.246" v="2508" actId="1076"/>
          <ac:picMkLst>
            <pc:docMk/>
            <pc:sldMk cId="0" sldId="477"/>
            <ac:picMk id="160772" creationId="{00000000-0000-0000-0000-000000000000}"/>
          </ac:picMkLst>
        </pc:picChg>
      </pc:sldChg>
      <pc:sldChg chg="modSp mod">
        <pc:chgData name="Анастасия Коробецкая" userId="9fe37188-348c-49f0-8008-a466955ee907" providerId="ADAL" clId="{B96AE391-0DF5-419B-BA1E-77886957998C}" dt="2021-10-10T18:43:33.230" v="2500" actId="1076"/>
        <pc:sldMkLst>
          <pc:docMk/>
          <pc:sldMk cId="0" sldId="478"/>
        </pc:sldMkLst>
        <pc:spChg chg="mod">
          <ac:chgData name="Анастасия Коробецкая" userId="9fe37188-348c-49f0-8008-a466955ee907" providerId="ADAL" clId="{B96AE391-0DF5-419B-BA1E-77886957998C}" dt="2021-10-10T18:43:26.791" v="2497" actId="1076"/>
          <ac:spMkLst>
            <pc:docMk/>
            <pc:sldMk cId="0" sldId="478"/>
            <ac:spMk id="8" creationId="{00000000-0000-0000-0000-000000000000}"/>
          </ac:spMkLst>
        </pc:spChg>
        <pc:spChg chg="mod">
          <ac:chgData name="Анастасия Коробецкая" userId="9fe37188-348c-49f0-8008-a466955ee907" providerId="ADAL" clId="{B96AE391-0DF5-419B-BA1E-77886957998C}" dt="2021-10-10T18:43:33.230" v="2500" actId="1076"/>
          <ac:spMkLst>
            <pc:docMk/>
            <pc:sldMk cId="0" sldId="478"/>
            <ac:spMk id="41" creationId="{00000000-0000-0000-0000-000000000000}"/>
          </ac:spMkLst>
        </pc:spChg>
      </pc:sldChg>
      <pc:sldChg chg="modSp mod">
        <pc:chgData name="Анастасия Коробецкая" userId="9fe37188-348c-49f0-8008-a466955ee907" providerId="ADAL" clId="{B96AE391-0DF5-419B-BA1E-77886957998C}" dt="2021-10-10T18:44:07.888" v="2506" actId="1076"/>
        <pc:sldMkLst>
          <pc:docMk/>
          <pc:sldMk cId="0" sldId="479"/>
        </pc:sldMkLst>
        <pc:spChg chg="mod">
          <ac:chgData name="Анастасия Коробецкая" userId="9fe37188-348c-49f0-8008-a466955ee907" providerId="ADAL" clId="{B96AE391-0DF5-419B-BA1E-77886957998C}" dt="2021-10-10T18:44:01.083" v="2504" actId="403"/>
          <ac:spMkLst>
            <pc:docMk/>
            <pc:sldMk cId="0" sldId="479"/>
            <ac:spMk id="8" creationId="{00000000-0000-0000-0000-000000000000}"/>
          </ac:spMkLst>
        </pc:spChg>
        <pc:spChg chg="mod">
          <ac:chgData name="Анастасия Коробецкая" userId="9fe37188-348c-49f0-8008-a466955ee907" providerId="ADAL" clId="{B96AE391-0DF5-419B-BA1E-77886957998C}" dt="2021-10-10T18:43:52.503" v="2501" actId="1076"/>
          <ac:spMkLst>
            <pc:docMk/>
            <pc:sldMk cId="0" sldId="479"/>
            <ac:spMk id="11" creationId="{00000000-0000-0000-0000-000000000000}"/>
          </ac:spMkLst>
        </pc:spChg>
        <pc:spChg chg="mod">
          <ac:chgData name="Анастасия Коробецкая" userId="9fe37188-348c-49f0-8008-a466955ee907" providerId="ADAL" clId="{B96AE391-0DF5-419B-BA1E-77886957998C}" dt="2021-10-10T18:43:52.503" v="2501" actId="1076"/>
          <ac:spMkLst>
            <pc:docMk/>
            <pc:sldMk cId="0" sldId="479"/>
            <ac:spMk id="12" creationId="{00000000-0000-0000-0000-000000000000}"/>
          </ac:spMkLst>
        </pc:spChg>
        <pc:spChg chg="mod">
          <ac:chgData name="Анастасия Коробецкая" userId="9fe37188-348c-49f0-8008-a466955ee907" providerId="ADAL" clId="{B96AE391-0DF5-419B-BA1E-77886957998C}" dt="2021-10-10T18:43:52.503" v="2501" actId="1076"/>
          <ac:spMkLst>
            <pc:docMk/>
            <pc:sldMk cId="0" sldId="479"/>
            <ac:spMk id="13" creationId="{00000000-0000-0000-0000-000000000000}"/>
          </ac:spMkLst>
        </pc:spChg>
        <pc:spChg chg="mod">
          <ac:chgData name="Анастасия Коробецкая" userId="9fe37188-348c-49f0-8008-a466955ee907" providerId="ADAL" clId="{B96AE391-0DF5-419B-BA1E-77886957998C}" dt="2021-10-10T18:44:07.888" v="2506" actId="1076"/>
          <ac:spMkLst>
            <pc:docMk/>
            <pc:sldMk cId="0" sldId="479"/>
            <ac:spMk id="14" creationId="{00000000-0000-0000-0000-000000000000}"/>
          </ac:spMkLst>
        </pc:spChg>
        <pc:spChg chg="mod">
          <ac:chgData name="Анастасия Коробецкая" userId="9fe37188-348c-49f0-8008-a466955ee907" providerId="ADAL" clId="{B96AE391-0DF5-419B-BA1E-77886957998C}" dt="2021-10-10T18:44:05.271" v="2505" actId="1076"/>
          <ac:spMkLst>
            <pc:docMk/>
            <pc:sldMk cId="0" sldId="479"/>
            <ac:spMk id="158722" creationId="{00000000-0000-0000-0000-000000000000}"/>
          </ac:spMkLst>
        </pc:spChg>
        <pc:spChg chg="mod">
          <ac:chgData name="Анастасия Коробецкая" userId="9fe37188-348c-49f0-8008-a466955ee907" providerId="ADAL" clId="{B96AE391-0DF5-419B-BA1E-77886957998C}" dt="2021-10-10T18:44:05.271" v="2505" actId="1076"/>
          <ac:spMkLst>
            <pc:docMk/>
            <pc:sldMk cId="0" sldId="479"/>
            <ac:spMk id="158723" creationId="{00000000-0000-0000-0000-000000000000}"/>
          </ac:spMkLst>
        </pc:spChg>
        <pc:spChg chg="mod">
          <ac:chgData name="Анастасия Коробецкая" userId="9fe37188-348c-49f0-8008-a466955ee907" providerId="ADAL" clId="{B96AE391-0DF5-419B-BA1E-77886957998C}" dt="2021-10-10T18:44:05.271" v="2505" actId="1076"/>
          <ac:spMkLst>
            <pc:docMk/>
            <pc:sldMk cId="0" sldId="479"/>
            <ac:spMk id="158724" creationId="{00000000-0000-0000-0000-000000000000}"/>
          </ac:spMkLst>
        </pc:spChg>
        <pc:spChg chg="mod">
          <ac:chgData name="Анастасия Коробецкая" userId="9fe37188-348c-49f0-8008-a466955ee907" providerId="ADAL" clId="{B96AE391-0DF5-419B-BA1E-77886957998C}" dt="2021-10-10T18:44:05.271" v="2505" actId="1076"/>
          <ac:spMkLst>
            <pc:docMk/>
            <pc:sldMk cId="0" sldId="479"/>
            <ac:spMk id="158725" creationId="{00000000-0000-0000-0000-000000000000}"/>
          </ac:spMkLst>
        </pc:spChg>
        <pc:spChg chg="mod">
          <ac:chgData name="Анастасия Коробецкая" userId="9fe37188-348c-49f0-8008-a466955ee907" providerId="ADAL" clId="{B96AE391-0DF5-419B-BA1E-77886957998C}" dt="2021-10-10T18:44:05.271" v="2505" actId="1076"/>
          <ac:spMkLst>
            <pc:docMk/>
            <pc:sldMk cId="0" sldId="479"/>
            <ac:spMk id="158726" creationId="{00000000-0000-0000-0000-000000000000}"/>
          </ac:spMkLst>
        </pc:spChg>
        <pc:spChg chg="mod">
          <ac:chgData name="Анастасия Коробецкая" userId="9fe37188-348c-49f0-8008-a466955ee907" providerId="ADAL" clId="{B96AE391-0DF5-419B-BA1E-77886957998C}" dt="2021-10-10T18:44:05.271" v="2505" actId="1076"/>
          <ac:spMkLst>
            <pc:docMk/>
            <pc:sldMk cId="0" sldId="479"/>
            <ac:spMk id="158727" creationId="{00000000-0000-0000-0000-000000000000}"/>
          </ac:spMkLst>
        </pc:spChg>
        <pc:spChg chg="mod">
          <ac:chgData name="Анастасия Коробецкая" userId="9fe37188-348c-49f0-8008-a466955ee907" providerId="ADAL" clId="{B96AE391-0DF5-419B-BA1E-77886957998C}" dt="2021-10-10T18:44:05.271" v="2505" actId="1076"/>
          <ac:spMkLst>
            <pc:docMk/>
            <pc:sldMk cId="0" sldId="479"/>
            <ac:spMk id="158728" creationId="{00000000-0000-0000-0000-000000000000}"/>
          </ac:spMkLst>
        </pc:spChg>
        <pc:spChg chg="mod">
          <ac:chgData name="Анастасия Коробецкая" userId="9fe37188-348c-49f0-8008-a466955ee907" providerId="ADAL" clId="{B96AE391-0DF5-419B-BA1E-77886957998C}" dt="2021-10-10T18:44:05.271" v="2505" actId="1076"/>
          <ac:spMkLst>
            <pc:docMk/>
            <pc:sldMk cId="0" sldId="479"/>
            <ac:spMk id="158729" creationId="{00000000-0000-0000-0000-000000000000}"/>
          </ac:spMkLst>
        </pc:spChg>
        <pc:spChg chg="mod">
          <ac:chgData name="Анастасия Коробецкая" userId="9fe37188-348c-49f0-8008-a466955ee907" providerId="ADAL" clId="{B96AE391-0DF5-419B-BA1E-77886957998C}" dt="2021-10-10T18:44:05.271" v="2505" actId="1076"/>
          <ac:spMkLst>
            <pc:docMk/>
            <pc:sldMk cId="0" sldId="479"/>
            <ac:spMk id="158730" creationId="{00000000-0000-0000-0000-000000000000}"/>
          </ac:spMkLst>
        </pc:spChg>
        <pc:spChg chg="mod">
          <ac:chgData name="Анастасия Коробецкая" userId="9fe37188-348c-49f0-8008-a466955ee907" providerId="ADAL" clId="{B96AE391-0DF5-419B-BA1E-77886957998C}" dt="2021-10-10T18:44:05.271" v="2505" actId="1076"/>
          <ac:spMkLst>
            <pc:docMk/>
            <pc:sldMk cId="0" sldId="479"/>
            <ac:spMk id="158731" creationId="{00000000-0000-0000-0000-000000000000}"/>
          </ac:spMkLst>
        </pc:spChg>
        <pc:picChg chg="mod">
          <ac:chgData name="Анастасия Коробецкая" userId="9fe37188-348c-49f0-8008-a466955ee907" providerId="ADAL" clId="{B96AE391-0DF5-419B-BA1E-77886957998C}" dt="2021-10-10T18:43:52.503" v="2501" actId="1076"/>
          <ac:picMkLst>
            <pc:docMk/>
            <pc:sldMk cId="0" sldId="479"/>
            <ac:picMk id="54274" creationId="{00000000-0000-0000-0000-000000000000}"/>
          </ac:picMkLst>
        </pc:picChg>
        <pc:picChg chg="mod">
          <ac:chgData name="Анастасия Коробецкая" userId="9fe37188-348c-49f0-8008-a466955ee907" providerId="ADAL" clId="{B96AE391-0DF5-419B-BA1E-77886957998C}" dt="2021-10-10T18:43:52.503" v="2501" actId="1076"/>
          <ac:picMkLst>
            <pc:docMk/>
            <pc:sldMk cId="0" sldId="479"/>
            <ac:picMk id="54276" creationId="{00000000-0000-0000-0000-000000000000}"/>
          </ac:picMkLst>
        </pc:picChg>
      </pc:sldChg>
      <pc:sldChg chg="addSp delSp modSp mod ord">
        <pc:chgData name="Анастасия Коробецкая" userId="9fe37188-348c-49f0-8008-a466955ee907" providerId="ADAL" clId="{B96AE391-0DF5-419B-BA1E-77886957998C}" dt="2021-10-11T05:37:30.211" v="7647" actId="1076"/>
        <pc:sldMkLst>
          <pc:docMk/>
          <pc:sldMk cId="216367953" sldId="480"/>
        </pc:sldMkLst>
        <pc:spChg chg="mod">
          <ac:chgData name="Анастасия Коробецкая" userId="9fe37188-348c-49f0-8008-a466955ee907" providerId="ADAL" clId="{B96AE391-0DF5-419B-BA1E-77886957998C}" dt="2021-10-11T05:37:27.146" v="7646" actId="20577"/>
          <ac:spMkLst>
            <pc:docMk/>
            <pc:sldMk cId="216367953" sldId="480"/>
            <ac:spMk id="4" creationId="{00000000-0000-0000-0000-000000000000}"/>
          </ac:spMkLst>
        </pc:spChg>
        <pc:spChg chg="add mod">
          <ac:chgData name="Анастасия Коробецкая" userId="9fe37188-348c-49f0-8008-a466955ee907" providerId="ADAL" clId="{B96AE391-0DF5-419B-BA1E-77886957998C}" dt="2021-10-11T05:37:30.211" v="7647" actId="1076"/>
          <ac:spMkLst>
            <pc:docMk/>
            <pc:sldMk cId="216367953" sldId="480"/>
            <ac:spMk id="5" creationId="{D519ACA8-CDB0-4E83-AA95-5CFCC996ED18}"/>
          </ac:spMkLst>
        </pc:spChg>
        <pc:spChg chg="add del mod">
          <ac:chgData name="Анастасия Коробецкая" userId="9fe37188-348c-49f0-8008-a466955ee907" providerId="ADAL" clId="{B96AE391-0DF5-419B-BA1E-77886957998C}" dt="2021-10-11T05:00:59.439" v="6617" actId="478"/>
          <ac:spMkLst>
            <pc:docMk/>
            <pc:sldMk cId="216367953" sldId="480"/>
            <ac:spMk id="7" creationId="{DA94B64A-397F-47C9-B90C-1A238EB7194D}"/>
          </ac:spMkLst>
        </pc:spChg>
        <pc:spChg chg="add mod">
          <ac:chgData name="Анастасия Коробецкая" userId="9fe37188-348c-49f0-8008-a466955ee907" providerId="ADAL" clId="{B96AE391-0DF5-419B-BA1E-77886957998C}" dt="2021-10-11T05:01:48.743" v="6639" actId="1076"/>
          <ac:spMkLst>
            <pc:docMk/>
            <pc:sldMk cId="216367953" sldId="480"/>
            <ac:spMk id="9" creationId="{5063EF03-5D06-4040-9773-7147F472A544}"/>
          </ac:spMkLst>
        </pc:spChg>
        <pc:spChg chg="add mod">
          <ac:chgData name="Анастасия Коробецкая" userId="9fe37188-348c-49f0-8008-a466955ee907" providerId="ADAL" clId="{B96AE391-0DF5-419B-BA1E-77886957998C}" dt="2021-10-11T05:02:24.341" v="6688" actId="20577"/>
          <ac:spMkLst>
            <pc:docMk/>
            <pc:sldMk cId="216367953" sldId="480"/>
            <ac:spMk id="10" creationId="{6138D947-76F5-4066-8462-3925FC01A5D7}"/>
          </ac:spMkLst>
        </pc:spChg>
        <pc:spChg chg="add mod">
          <ac:chgData name="Анастасия Коробецкая" userId="9fe37188-348c-49f0-8008-a466955ee907" providerId="ADAL" clId="{B96AE391-0DF5-419B-BA1E-77886957998C}" dt="2021-10-11T05:02:43.557" v="6691" actId="20577"/>
          <ac:spMkLst>
            <pc:docMk/>
            <pc:sldMk cId="216367953" sldId="480"/>
            <ac:spMk id="11" creationId="{0A48EE25-6470-4B31-B1BF-5B18E4B32935}"/>
          </ac:spMkLst>
        </pc:spChg>
      </pc:sldChg>
      <pc:sldChg chg="delSp modSp del mod ord">
        <pc:chgData name="Анастасия Коробецкая" userId="9fe37188-348c-49f0-8008-a466955ee907" providerId="ADAL" clId="{B96AE391-0DF5-419B-BA1E-77886957998C}" dt="2021-10-10T21:14:06.654" v="5627" actId="47"/>
        <pc:sldMkLst>
          <pc:docMk/>
          <pc:sldMk cId="3592357061" sldId="483"/>
        </pc:sldMkLst>
        <pc:spChg chg="del mod">
          <ac:chgData name="Анастасия Коробецкая" userId="9fe37188-348c-49f0-8008-a466955ee907" providerId="ADAL" clId="{B96AE391-0DF5-419B-BA1E-77886957998C}" dt="2021-10-10T21:12:41.284" v="5585" actId="21"/>
          <ac:spMkLst>
            <pc:docMk/>
            <pc:sldMk cId="3592357061" sldId="483"/>
            <ac:spMk id="5" creationId="{00000000-0000-0000-0000-000000000000}"/>
          </ac:spMkLst>
        </pc:spChg>
      </pc:sldChg>
      <pc:sldChg chg="addSp modSp mod ord">
        <pc:chgData name="Анастасия Коробецкая" userId="9fe37188-348c-49f0-8008-a466955ee907" providerId="ADAL" clId="{B96AE391-0DF5-419B-BA1E-77886957998C}" dt="2021-10-11T05:16:22.162" v="7037" actId="1076"/>
        <pc:sldMkLst>
          <pc:docMk/>
          <pc:sldMk cId="1359556293" sldId="484"/>
        </pc:sldMkLst>
        <pc:spChg chg="mod">
          <ac:chgData name="Анастасия Коробецкая" userId="9fe37188-348c-49f0-8008-a466955ee907" providerId="ADAL" clId="{B96AE391-0DF5-419B-BA1E-77886957998C}" dt="2021-10-11T05:16:17.428" v="7036" actId="20577"/>
          <ac:spMkLst>
            <pc:docMk/>
            <pc:sldMk cId="1359556293" sldId="484"/>
            <ac:spMk id="4" creationId="{00000000-0000-0000-0000-000000000000}"/>
          </ac:spMkLst>
        </pc:spChg>
        <pc:spChg chg="mod">
          <ac:chgData name="Анастасия Коробецкая" userId="9fe37188-348c-49f0-8008-a466955ee907" providerId="ADAL" clId="{B96AE391-0DF5-419B-BA1E-77886957998C}" dt="2021-10-11T05:15:54.475" v="7034" actId="1076"/>
          <ac:spMkLst>
            <pc:docMk/>
            <pc:sldMk cId="1359556293" sldId="484"/>
            <ac:spMk id="5" creationId="{00000000-0000-0000-0000-000000000000}"/>
          </ac:spMkLst>
        </pc:spChg>
        <pc:spChg chg="mod">
          <ac:chgData name="Анастасия Коробецкая" userId="9fe37188-348c-49f0-8008-a466955ee907" providerId="ADAL" clId="{B96AE391-0DF5-419B-BA1E-77886957998C}" dt="2021-10-11T05:16:22.162" v="7037" actId="1076"/>
          <ac:spMkLst>
            <pc:docMk/>
            <pc:sldMk cId="1359556293" sldId="484"/>
            <ac:spMk id="6" creationId="{00000000-0000-0000-0000-000000000000}"/>
          </ac:spMkLst>
        </pc:spChg>
        <pc:spChg chg="mod">
          <ac:chgData name="Анастасия Коробецкая" userId="9fe37188-348c-49f0-8008-a466955ee907" providerId="ADAL" clId="{B96AE391-0DF5-419B-BA1E-77886957998C}" dt="2021-10-11T05:15:56.498" v="7035" actId="1076"/>
          <ac:spMkLst>
            <pc:docMk/>
            <pc:sldMk cId="1359556293" sldId="484"/>
            <ac:spMk id="7" creationId="{00000000-0000-0000-0000-000000000000}"/>
          </ac:spMkLst>
        </pc:spChg>
        <pc:spChg chg="add mod">
          <ac:chgData name="Анастасия Коробецкая" userId="9fe37188-348c-49f0-8008-a466955ee907" providerId="ADAL" clId="{B96AE391-0DF5-419B-BA1E-77886957998C}" dt="2021-10-11T05:16:22.162" v="7037" actId="1076"/>
          <ac:spMkLst>
            <pc:docMk/>
            <pc:sldMk cId="1359556293" sldId="484"/>
            <ac:spMk id="8" creationId="{8B53AEF2-4391-4FD9-973B-A6DE7BC169AA}"/>
          </ac:spMkLst>
        </pc:spChg>
      </pc:sldChg>
      <pc:sldChg chg="addSp modSp mod ord">
        <pc:chgData name="Анастасия Коробецкая" userId="9fe37188-348c-49f0-8008-a466955ee907" providerId="ADAL" clId="{B96AE391-0DF5-419B-BA1E-77886957998C}" dt="2021-10-11T05:38:40.068" v="7660" actId="1076"/>
        <pc:sldMkLst>
          <pc:docMk/>
          <pc:sldMk cId="4137394805" sldId="485"/>
        </pc:sldMkLst>
        <pc:spChg chg="mod">
          <ac:chgData name="Анастасия Коробецкая" userId="9fe37188-348c-49f0-8008-a466955ee907" providerId="ADAL" clId="{B96AE391-0DF5-419B-BA1E-77886957998C}" dt="2021-10-11T05:38:17.117" v="7656" actId="20577"/>
          <ac:spMkLst>
            <pc:docMk/>
            <pc:sldMk cId="4137394805" sldId="485"/>
            <ac:spMk id="4" creationId="{00000000-0000-0000-0000-000000000000}"/>
          </ac:spMkLst>
        </pc:spChg>
        <pc:spChg chg="mod">
          <ac:chgData name="Анастасия Коробецкая" userId="9fe37188-348c-49f0-8008-a466955ee907" providerId="ADAL" clId="{B96AE391-0DF5-419B-BA1E-77886957998C}" dt="2021-10-11T05:10:51.293" v="7025" actId="1076"/>
          <ac:spMkLst>
            <pc:docMk/>
            <pc:sldMk cId="4137394805" sldId="485"/>
            <ac:spMk id="5" creationId="{00000000-0000-0000-0000-000000000000}"/>
          </ac:spMkLst>
        </pc:spChg>
        <pc:spChg chg="mod">
          <ac:chgData name="Анастасия Коробецкая" userId="9fe37188-348c-49f0-8008-a466955ee907" providerId="ADAL" clId="{B96AE391-0DF5-419B-BA1E-77886957998C}" dt="2021-10-10T21:15:26.813" v="5801" actId="1076"/>
          <ac:spMkLst>
            <pc:docMk/>
            <pc:sldMk cId="4137394805" sldId="485"/>
            <ac:spMk id="6" creationId="{00000000-0000-0000-0000-000000000000}"/>
          </ac:spMkLst>
        </pc:spChg>
        <pc:spChg chg="add mod">
          <ac:chgData name="Анастасия Коробецкая" userId="9fe37188-348c-49f0-8008-a466955ee907" providerId="ADAL" clId="{B96AE391-0DF5-419B-BA1E-77886957998C}" dt="2021-10-11T05:38:35.515" v="7658" actId="1076"/>
          <ac:spMkLst>
            <pc:docMk/>
            <pc:sldMk cId="4137394805" sldId="485"/>
            <ac:spMk id="7" creationId="{7A70192A-7153-43F4-B085-3AB9FAFFEE99}"/>
          </ac:spMkLst>
        </pc:spChg>
        <pc:spChg chg="add mod">
          <ac:chgData name="Анастасия Коробецкая" userId="9fe37188-348c-49f0-8008-a466955ee907" providerId="ADAL" clId="{B96AE391-0DF5-419B-BA1E-77886957998C}" dt="2021-10-11T05:38:40.068" v="7660" actId="1076"/>
          <ac:spMkLst>
            <pc:docMk/>
            <pc:sldMk cId="4137394805" sldId="485"/>
            <ac:spMk id="8" creationId="{2CA5749D-FE98-4203-AC88-6C184741A21D}"/>
          </ac:spMkLst>
        </pc:spChg>
      </pc:sldChg>
      <pc:sldChg chg="addSp delSp modSp mod ord">
        <pc:chgData name="Анастасия Коробецкая" userId="9fe37188-348c-49f0-8008-a466955ee907" providerId="ADAL" clId="{B96AE391-0DF5-419B-BA1E-77886957998C}" dt="2021-10-11T06:46:38.021" v="9039" actId="1076"/>
        <pc:sldMkLst>
          <pc:docMk/>
          <pc:sldMk cId="3957854474" sldId="486"/>
        </pc:sldMkLst>
        <pc:spChg chg="add mod">
          <ac:chgData name="Анастасия Коробецкая" userId="9fe37188-348c-49f0-8008-a466955ee907" providerId="ADAL" clId="{B96AE391-0DF5-419B-BA1E-77886957998C}" dt="2021-10-11T06:46:38.021" v="9039" actId="1076"/>
          <ac:spMkLst>
            <pc:docMk/>
            <pc:sldMk cId="3957854474" sldId="486"/>
            <ac:spMk id="4" creationId="{46844A80-0BF4-488A-8C50-B355D8AA06BC}"/>
          </ac:spMkLst>
        </pc:spChg>
        <pc:spChg chg="mod">
          <ac:chgData name="Анастасия Коробецкая" userId="9fe37188-348c-49f0-8008-a466955ee907" providerId="ADAL" clId="{B96AE391-0DF5-419B-BA1E-77886957998C}" dt="2021-10-11T06:46:33.972" v="9037" actId="1076"/>
          <ac:spMkLst>
            <pc:docMk/>
            <pc:sldMk cId="3957854474" sldId="486"/>
            <ac:spMk id="5" creationId="{00000000-0000-0000-0000-000000000000}"/>
          </ac:spMkLst>
        </pc:spChg>
        <pc:spChg chg="del mod">
          <ac:chgData name="Анастасия Коробецкая" userId="9fe37188-348c-49f0-8008-a466955ee907" providerId="ADAL" clId="{B96AE391-0DF5-419B-BA1E-77886957998C}" dt="2021-10-10T19:20:52.274" v="3097" actId="478"/>
          <ac:spMkLst>
            <pc:docMk/>
            <pc:sldMk cId="3957854474" sldId="486"/>
            <ac:spMk id="6" creationId="{00000000-0000-0000-0000-000000000000}"/>
          </ac:spMkLst>
        </pc:spChg>
      </pc:sldChg>
      <pc:sldChg chg="modSp mod ord">
        <pc:chgData name="Анастасия Коробецкая" userId="9fe37188-348c-49f0-8008-a466955ee907" providerId="ADAL" clId="{B96AE391-0DF5-419B-BA1E-77886957998C}" dt="2021-10-11T06:01:03.587" v="8156" actId="113"/>
        <pc:sldMkLst>
          <pc:docMk/>
          <pc:sldMk cId="458700617" sldId="487"/>
        </pc:sldMkLst>
        <pc:spChg chg="mod">
          <ac:chgData name="Анастасия Коробецкая" userId="9fe37188-348c-49f0-8008-a466955ee907" providerId="ADAL" clId="{B96AE391-0DF5-419B-BA1E-77886957998C}" dt="2021-10-10T19:33:22.022" v="3413" actId="1076"/>
          <ac:spMkLst>
            <pc:docMk/>
            <pc:sldMk cId="458700617" sldId="487"/>
            <ac:spMk id="4" creationId="{00000000-0000-0000-0000-000000000000}"/>
          </ac:spMkLst>
        </pc:spChg>
        <pc:spChg chg="mod">
          <ac:chgData name="Анастасия Коробецкая" userId="9fe37188-348c-49f0-8008-a466955ee907" providerId="ADAL" clId="{B96AE391-0DF5-419B-BA1E-77886957998C}" dt="2021-10-11T06:01:03.587" v="8156" actId="113"/>
          <ac:spMkLst>
            <pc:docMk/>
            <pc:sldMk cId="458700617" sldId="487"/>
            <ac:spMk id="5" creationId="{00000000-0000-0000-0000-000000000000}"/>
          </ac:spMkLst>
        </pc:spChg>
        <pc:spChg chg="mod">
          <ac:chgData name="Анастасия Коробецкая" userId="9fe37188-348c-49f0-8008-a466955ee907" providerId="ADAL" clId="{B96AE391-0DF5-419B-BA1E-77886957998C}" dt="2021-10-11T06:00:59.562" v="8154" actId="113"/>
          <ac:spMkLst>
            <pc:docMk/>
            <pc:sldMk cId="458700617" sldId="487"/>
            <ac:spMk id="9" creationId="{00000000-0000-0000-0000-000000000000}"/>
          </ac:spMkLst>
        </pc:spChg>
      </pc:sldChg>
      <pc:sldChg chg="modSp mod ord">
        <pc:chgData name="Анастасия Коробецкая" userId="9fe37188-348c-49f0-8008-a466955ee907" providerId="ADAL" clId="{B96AE391-0DF5-419B-BA1E-77886957998C}" dt="2021-10-11T06:02:03.122" v="8158" actId="113"/>
        <pc:sldMkLst>
          <pc:docMk/>
          <pc:sldMk cId="754223801" sldId="488"/>
        </pc:sldMkLst>
        <pc:spChg chg="mod">
          <ac:chgData name="Анастасия Коробецкая" userId="9fe37188-348c-49f0-8008-a466955ee907" providerId="ADAL" clId="{B96AE391-0DF5-419B-BA1E-77886957998C}" dt="2021-10-11T06:02:03.122" v="8158" actId="113"/>
          <ac:spMkLst>
            <pc:docMk/>
            <pc:sldMk cId="754223801" sldId="488"/>
            <ac:spMk id="4" creationId="{00000000-0000-0000-0000-000000000000}"/>
          </ac:spMkLst>
        </pc:spChg>
        <pc:spChg chg="mod">
          <ac:chgData name="Анастасия Коробецкая" userId="9fe37188-348c-49f0-8008-a466955ee907" providerId="ADAL" clId="{B96AE391-0DF5-419B-BA1E-77886957998C}" dt="2021-10-10T19:31:52.425" v="3396" actId="14100"/>
          <ac:spMkLst>
            <pc:docMk/>
            <pc:sldMk cId="754223801" sldId="488"/>
            <ac:spMk id="5" creationId="{00000000-0000-0000-0000-000000000000}"/>
          </ac:spMkLst>
        </pc:spChg>
      </pc:sldChg>
      <pc:sldChg chg="modSp mod ord">
        <pc:chgData name="Анастасия Коробецкая" userId="9fe37188-348c-49f0-8008-a466955ee907" providerId="ADAL" clId="{B96AE391-0DF5-419B-BA1E-77886957998C}" dt="2021-10-11T06:02:32.138" v="8159" actId="113"/>
        <pc:sldMkLst>
          <pc:docMk/>
          <pc:sldMk cId="1191338334" sldId="489"/>
        </pc:sldMkLst>
        <pc:spChg chg="mod">
          <ac:chgData name="Анастасия Коробецкая" userId="9fe37188-348c-49f0-8008-a466955ee907" providerId="ADAL" clId="{B96AE391-0DF5-419B-BA1E-77886957998C}" dt="2021-10-11T06:02:32.138" v="8159" actId="113"/>
          <ac:spMkLst>
            <pc:docMk/>
            <pc:sldMk cId="1191338334" sldId="489"/>
            <ac:spMk id="4" creationId="{00000000-0000-0000-0000-000000000000}"/>
          </ac:spMkLst>
        </pc:spChg>
        <pc:spChg chg="mod">
          <ac:chgData name="Анастасия Коробецкая" userId="9fe37188-348c-49f0-8008-a466955ee907" providerId="ADAL" clId="{B96AE391-0DF5-419B-BA1E-77886957998C}" dt="2021-10-10T20:56:19.764" v="4900" actId="14100"/>
          <ac:spMkLst>
            <pc:docMk/>
            <pc:sldMk cId="1191338334" sldId="489"/>
            <ac:spMk id="5" creationId="{00000000-0000-0000-0000-000000000000}"/>
          </ac:spMkLst>
        </pc:spChg>
      </pc:sldChg>
      <pc:sldChg chg="modSp mod ord">
        <pc:chgData name="Анастасия Коробецкая" userId="9fe37188-348c-49f0-8008-a466955ee907" providerId="ADAL" clId="{B96AE391-0DF5-419B-BA1E-77886957998C}" dt="2021-10-11T08:32:57.515" v="9935" actId="1076"/>
        <pc:sldMkLst>
          <pc:docMk/>
          <pc:sldMk cId="1096497336" sldId="490"/>
        </pc:sldMkLst>
        <pc:spChg chg="mod">
          <ac:chgData name="Анастасия Коробецкая" userId="9fe37188-348c-49f0-8008-a466955ee907" providerId="ADAL" clId="{B96AE391-0DF5-419B-BA1E-77886957998C}" dt="2021-10-11T08:32:57.515" v="9935" actId="1076"/>
          <ac:spMkLst>
            <pc:docMk/>
            <pc:sldMk cId="1096497336" sldId="490"/>
            <ac:spMk id="4" creationId="{00000000-0000-0000-0000-000000000000}"/>
          </ac:spMkLst>
        </pc:spChg>
        <pc:spChg chg="mod">
          <ac:chgData name="Анастасия Коробецкая" userId="9fe37188-348c-49f0-8008-a466955ee907" providerId="ADAL" clId="{B96AE391-0DF5-419B-BA1E-77886957998C}" dt="2021-10-10T18:42:49.832" v="2491" actId="14100"/>
          <ac:spMkLst>
            <pc:docMk/>
            <pc:sldMk cId="1096497336" sldId="490"/>
            <ac:spMk id="5" creationId="{00000000-0000-0000-0000-000000000000}"/>
          </ac:spMkLst>
        </pc:spChg>
      </pc:sldChg>
      <pc:sldChg chg="modSp mod ord">
        <pc:chgData name="Анастасия Коробецкая" userId="9fe37188-348c-49f0-8008-a466955ee907" providerId="ADAL" clId="{B96AE391-0DF5-419B-BA1E-77886957998C}" dt="2021-10-10T21:09:00.463" v="5519" actId="1076"/>
        <pc:sldMkLst>
          <pc:docMk/>
          <pc:sldMk cId="2176243748" sldId="491"/>
        </pc:sldMkLst>
        <pc:spChg chg="mod">
          <ac:chgData name="Анастасия Коробецкая" userId="9fe37188-348c-49f0-8008-a466955ee907" providerId="ADAL" clId="{B96AE391-0DF5-419B-BA1E-77886957998C}" dt="2021-10-10T21:09:00.463" v="5519" actId="1076"/>
          <ac:spMkLst>
            <pc:docMk/>
            <pc:sldMk cId="2176243748" sldId="491"/>
            <ac:spMk id="4" creationId="{00000000-0000-0000-0000-000000000000}"/>
          </ac:spMkLst>
        </pc:spChg>
        <pc:spChg chg="mod">
          <ac:chgData name="Анастасия Коробецкая" userId="9fe37188-348c-49f0-8008-a466955ee907" providerId="ADAL" clId="{B96AE391-0DF5-419B-BA1E-77886957998C}" dt="2021-10-10T21:08:53.026" v="5516" actId="14100"/>
          <ac:spMkLst>
            <pc:docMk/>
            <pc:sldMk cId="2176243748" sldId="491"/>
            <ac:spMk id="5" creationId="{00000000-0000-0000-0000-000000000000}"/>
          </ac:spMkLst>
        </pc:spChg>
      </pc:sldChg>
      <pc:sldChg chg="modSp mod ord">
        <pc:chgData name="Анастасия Коробецкая" userId="9fe37188-348c-49f0-8008-a466955ee907" providerId="ADAL" clId="{B96AE391-0DF5-419B-BA1E-77886957998C}" dt="2021-10-10T21:08:32.955" v="5513"/>
        <pc:sldMkLst>
          <pc:docMk/>
          <pc:sldMk cId="871243422" sldId="492"/>
        </pc:sldMkLst>
        <pc:graphicFrameChg chg="mod modGraphic">
          <ac:chgData name="Анастасия Коробецкая" userId="9fe37188-348c-49f0-8008-a466955ee907" providerId="ADAL" clId="{B96AE391-0DF5-419B-BA1E-77886957998C}" dt="2021-10-10T18:52:45.316" v="2662" actId="1076"/>
          <ac:graphicFrameMkLst>
            <pc:docMk/>
            <pc:sldMk cId="871243422" sldId="492"/>
            <ac:graphicFrameMk id="4" creationId="{00000000-0000-0000-0000-000000000000}"/>
          </ac:graphicFrameMkLst>
        </pc:graphicFrameChg>
      </pc:sldChg>
      <pc:sldChg chg="modSp mod">
        <pc:chgData name="Анастасия Коробецкая" userId="9fe37188-348c-49f0-8008-a466955ee907" providerId="ADAL" clId="{B96AE391-0DF5-419B-BA1E-77886957998C}" dt="2021-10-11T05:55:42.814" v="8140" actId="12"/>
        <pc:sldMkLst>
          <pc:docMk/>
          <pc:sldMk cId="0" sldId="493"/>
        </pc:sldMkLst>
        <pc:spChg chg="mod">
          <ac:chgData name="Анастасия Коробецкая" userId="9fe37188-348c-49f0-8008-a466955ee907" providerId="ADAL" clId="{B96AE391-0DF5-419B-BA1E-77886957998C}" dt="2021-10-11T05:55:42.814" v="8140" actId="12"/>
          <ac:spMkLst>
            <pc:docMk/>
            <pc:sldMk cId="0" sldId="493"/>
            <ac:spMk id="5" creationId="{A3E4D00C-775C-48F1-B21F-B58B48ECC982}"/>
          </ac:spMkLst>
        </pc:spChg>
      </pc:sldChg>
      <pc:sldChg chg="delSp modSp mod ord">
        <pc:chgData name="Анастасия Коробецкая" userId="9fe37188-348c-49f0-8008-a466955ee907" providerId="ADAL" clId="{B96AE391-0DF5-419B-BA1E-77886957998C}" dt="2021-10-10T21:08:32.955" v="5513"/>
        <pc:sldMkLst>
          <pc:docMk/>
          <pc:sldMk cId="0" sldId="494"/>
        </pc:sldMkLst>
        <pc:spChg chg="mod">
          <ac:chgData name="Анастасия Коробецкая" userId="9fe37188-348c-49f0-8008-a466955ee907" providerId="ADAL" clId="{B96AE391-0DF5-419B-BA1E-77886957998C}" dt="2021-10-10T19:00:43.136" v="2720" actId="20577"/>
          <ac:spMkLst>
            <pc:docMk/>
            <pc:sldMk cId="0" sldId="494"/>
            <ac:spMk id="4" creationId="{00000000-0000-0000-0000-000000000000}"/>
          </ac:spMkLst>
        </pc:spChg>
        <pc:spChg chg="mod">
          <ac:chgData name="Анастасия Коробецкая" userId="9fe37188-348c-49f0-8008-a466955ee907" providerId="ADAL" clId="{B96AE391-0DF5-419B-BA1E-77886957998C}" dt="2021-10-10T19:00:52.780" v="2723" actId="14100"/>
          <ac:spMkLst>
            <pc:docMk/>
            <pc:sldMk cId="0" sldId="494"/>
            <ac:spMk id="5" creationId="{00000000-0000-0000-0000-000000000000}"/>
          </ac:spMkLst>
        </pc:spChg>
        <pc:spChg chg="del mod">
          <ac:chgData name="Анастасия Коробецкая" userId="9fe37188-348c-49f0-8008-a466955ee907" providerId="ADAL" clId="{B96AE391-0DF5-419B-BA1E-77886957998C}" dt="2021-10-10T19:01:04.052" v="2726"/>
          <ac:spMkLst>
            <pc:docMk/>
            <pc:sldMk cId="0" sldId="494"/>
            <ac:spMk id="9" creationId="{00000000-0000-0000-0000-000000000000}"/>
          </ac:spMkLst>
        </pc:spChg>
        <pc:spChg chg="mod">
          <ac:chgData name="Анастасия Коробецкая" userId="9fe37188-348c-49f0-8008-a466955ee907" providerId="ADAL" clId="{B96AE391-0DF5-419B-BA1E-77886957998C}" dt="2021-10-10T19:00:56.281" v="2724" actId="1076"/>
          <ac:spMkLst>
            <pc:docMk/>
            <pc:sldMk cId="0" sldId="494"/>
            <ac:spMk id="14" creationId="{00000000-0000-0000-0000-000000000000}"/>
          </ac:spMkLst>
        </pc:spChg>
        <pc:picChg chg="mod">
          <ac:chgData name="Анастасия Коробецкая" userId="9fe37188-348c-49f0-8008-a466955ee907" providerId="ADAL" clId="{B96AE391-0DF5-419B-BA1E-77886957998C}" dt="2021-10-10T18:59:45.890" v="2711" actId="1076"/>
          <ac:picMkLst>
            <pc:docMk/>
            <pc:sldMk cId="0" sldId="494"/>
            <ac:picMk id="56326" creationId="{00000000-0000-0000-0000-000000000000}"/>
          </ac:picMkLst>
        </pc:picChg>
      </pc:sldChg>
      <pc:sldChg chg="addSp modSp mod ord">
        <pc:chgData name="Анастасия Коробецкая" userId="9fe37188-348c-49f0-8008-a466955ee907" providerId="ADAL" clId="{B96AE391-0DF5-419B-BA1E-77886957998C}" dt="2021-10-10T21:08:32.955" v="5513"/>
        <pc:sldMkLst>
          <pc:docMk/>
          <pc:sldMk cId="0" sldId="495"/>
        </pc:sldMkLst>
        <pc:spChg chg="mod">
          <ac:chgData name="Анастасия Коробецкая" userId="9fe37188-348c-49f0-8008-a466955ee907" providerId="ADAL" clId="{B96AE391-0DF5-419B-BA1E-77886957998C}" dt="2021-10-10T18:59:02.323" v="2705" actId="1076"/>
          <ac:spMkLst>
            <pc:docMk/>
            <pc:sldMk cId="0" sldId="495"/>
            <ac:spMk id="5" creationId="{A8DBE467-9D78-4CEF-A1F8-225C6DDC364A}"/>
          </ac:spMkLst>
        </pc:spChg>
        <pc:spChg chg="mod ord">
          <ac:chgData name="Анастасия Коробецкая" userId="9fe37188-348c-49f0-8008-a466955ee907" providerId="ADAL" clId="{B96AE391-0DF5-419B-BA1E-77886957998C}" dt="2021-10-10T18:58:51.521" v="2702" actId="167"/>
          <ac:spMkLst>
            <pc:docMk/>
            <pc:sldMk cId="0" sldId="495"/>
            <ac:spMk id="6" creationId="{80B42864-5C1C-4725-AF38-4CBD5444A47A}"/>
          </ac:spMkLst>
        </pc:spChg>
        <pc:spChg chg="mod">
          <ac:chgData name="Анастасия Коробецкая" userId="9fe37188-348c-49f0-8008-a466955ee907" providerId="ADAL" clId="{B96AE391-0DF5-419B-BA1E-77886957998C}" dt="2021-10-10T18:58:57.842" v="2704" actId="1076"/>
          <ac:spMkLst>
            <pc:docMk/>
            <pc:sldMk cId="0" sldId="495"/>
            <ac:spMk id="7" creationId="{38210EBF-929F-4A07-97C7-FEF8A49B6D86}"/>
          </ac:spMkLst>
        </pc:spChg>
        <pc:spChg chg="mod ord">
          <ac:chgData name="Анастасия Коробецкая" userId="9fe37188-348c-49f0-8008-a466955ee907" providerId="ADAL" clId="{B96AE391-0DF5-419B-BA1E-77886957998C}" dt="2021-10-10T18:58:51.521" v="2702" actId="167"/>
          <ac:spMkLst>
            <pc:docMk/>
            <pc:sldMk cId="0" sldId="495"/>
            <ac:spMk id="9" creationId="{9B01F47E-2A50-4B55-B0EE-D7D6C77C0488}"/>
          </ac:spMkLst>
        </pc:spChg>
        <pc:spChg chg="add mod ord">
          <ac:chgData name="Анастасия Коробецкая" userId="9fe37188-348c-49f0-8008-a466955ee907" providerId="ADAL" clId="{B96AE391-0DF5-419B-BA1E-77886957998C}" dt="2021-10-10T18:58:51.521" v="2702" actId="167"/>
          <ac:spMkLst>
            <pc:docMk/>
            <pc:sldMk cId="0" sldId="495"/>
            <ac:spMk id="10" creationId="{E2001179-67B9-4D31-A00D-FB49F6596A93}"/>
          </ac:spMkLst>
        </pc:spChg>
        <pc:spChg chg="add mod ord">
          <ac:chgData name="Анастасия Коробецкая" userId="9fe37188-348c-49f0-8008-a466955ee907" providerId="ADAL" clId="{B96AE391-0DF5-419B-BA1E-77886957998C}" dt="2021-10-10T18:58:51.521" v="2702" actId="167"/>
          <ac:spMkLst>
            <pc:docMk/>
            <pc:sldMk cId="0" sldId="495"/>
            <ac:spMk id="11" creationId="{C72E140B-ED63-4D3D-8468-478AE5EBB44C}"/>
          </ac:spMkLst>
        </pc:spChg>
        <pc:picChg chg="mod ord">
          <ac:chgData name="Анастасия Коробецкая" userId="9fe37188-348c-49f0-8008-a466955ee907" providerId="ADAL" clId="{B96AE391-0DF5-419B-BA1E-77886957998C}" dt="2021-10-10T18:58:51.521" v="2702" actId="167"/>
          <ac:picMkLst>
            <pc:docMk/>
            <pc:sldMk cId="0" sldId="495"/>
            <ac:picMk id="54274" creationId="{00000000-0000-0000-0000-000000000000}"/>
          </ac:picMkLst>
        </pc:picChg>
      </pc:sldChg>
      <pc:sldChg chg="modSp mod ord">
        <pc:chgData name="Анастасия Коробецкая" userId="9fe37188-348c-49f0-8008-a466955ee907" providerId="ADAL" clId="{B96AE391-0DF5-419B-BA1E-77886957998C}" dt="2021-10-11T05:56:52.759" v="8153" actId="6549"/>
        <pc:sldMkLst>
          <pc:docMk/>
          <pc:sldMk cId="0" sldId="496"/>
        </pc:sldMkLst>
        <pc:spChg chg="mod">
          <ac:chgData name="Анастасия Коробецкая" userId="9fe37188-348c-49f0-8008-a466955ee907" providerId="ADAL" clId="{B96AE391-0DF5-419B-BA1E-77886957998C}" dt="2021-10-11T05:56:52.759" v="8153" actId="6549"/>
          <ac:spMkLst>
            <pc:docMk/>
            <pc:sldMk cId="0" sldId="496"/>
            <ac:spMk id="5" creationId="{00000000-0000-0000-0000-000000000000}"/>
          </ac:spMkLst>
        </pc:spChg>
      </pc:sldChg>
      <pc:sldChg chg="addSp modSp mod">
        <pc:chgData name="Анастасия Коробецкая" userId="9fe37188-348c-49f0-8008-a466955ee907" providerId="ADAL" clId="{B96AE391-0DF5-419B-BA1E-77886957998C}" dt="2021-10-10T19:20:03.548" v="3027" actId="14100"/>
        <pc:sldMkLst>
          <pc:docMk/>
          <pc:sldMk cId="0" sldId="497"/>
        </pc:sldMkLst>
        <pc:spChg chg="mod">
          <ac:chgData name="Анастасия Коробецкая" userId="9fe37188-348c-49f0-8008-a466955ee907" providerId="ADAL" clId="{B96AE391-0DF5-419B-BA1E-77886957998C}" dt="2021-10-10T19:18:20.312" v="2908" actId="404"/>
          <ac:spMkLst>
            <pc:docMk/>
            <pc:sldMk cId="0" sldId="497"/>
            <ac:spMk id="6" creationId="{00000000-0000-0000-0000-000000000000}"/>
          </ac:spMkLst>
        </pc:spChg>
        <pc:spChg chg="add mod">
          <ac:chgData name="Анастасия Коробецкая" userId="9fe37188-348c-49f0-8008-a466955ee907" providerId="ADAL" clId="{B96AE391-0DF5-419B-BA1E-77886957998C}" dt="2021-10-10T19:20:03.548" v="3027" actId="14100"/>
          <ac:spMkLst>
            <pc:docMk/>
            <pc:sldMk cId="0" sldId="497"/>
            <ac:spMk id="26" creationId="{962D83AB-323D-4D34-B89D-6DF7FF921488}"/>
          </ac:spMkLst>
        </pc:spChg>
        <pc:spChg chg="mod">
          <ac:chgData name="Анастасия Коробецкая" userId="9fe37188-348c-49f0-8008-a466955ee907" providerId="ADAL" clId="{B96AE391-0DF5-419B-BA1E-77886957998C}" dt="2021-10-10T19:18:43.654" v="2911" actId="1076"/>
          <ac:spMkLst>
            <pc:docMk/>
            <pc:sldMk cId="0" sldId="497"/>
            <ac:spMk id="37" creationId="{00000000-0000-0000-0000-000000000000}"/>
          </ac:spMkLst>
        </pc:spChg>
        <pc:spChg chg="mod">
          <ac:chgData name="Анастасия Коробецкая" userId="9fe37188-348c-49f0-8008-a466955ee907" providerId="ADAL" clId="{B96AE391-0DF5-419B-BA1E-77886957998C}" dt="2021-10-10T19:18:43.654" v="2911" actId="1076"/>
          <ac:spMkLst>
            <pc:docMk/>
            <pc:sldMk cId="0" sldId="497"/>
            <ac:spMk id="43" creationId="{00000000-0000-0000-0000-000000000000}"/>
          </ac:spMkLst>
        </pc:spChg>
        <pc:spChg chg="mod">
          <ac:chgData name="Анастасия Коробецкая" userId="9fe37188-348c-49f0-8008-a466955ee907" providerId="ADAL" clId="{B96AE391-0DF5-419B-BA1E-77886957998C}" dt="2021-10-10T19:18:43.654" v="2911" actId="1076"/>
          <ac:spMkLst>
            <pc:docMk/>
            <pc:sldMk cId="0" sldId="497"/>
            <ac:spMk id="54" creationId="{00000000-0000-0000-0000-000000000000}"/>
          </ac:spMkLst>
        </pc:spChg>
        <pc:spChg chg="mod">
          <ac:chgData name="Анастасия Коробецкая" userId="9fe37188-348c-49f0-8008-a466955ee907" providerId="ADAL" clId="{B96AE391-0DF5-419B-BA1E-77886957998C}" dt="2021-10-10T19:18:52.981" v="2915" actId="1076"/>
          <ac:spMkLst>
            <pc:docMk/>
            <pc:sldMk cId="0" sldId="497"/>
            <ac:spMk id="57" creationId="{00000000-0000-0000-0000-000000000000}"/>
          </ac:spMkLst>
        </pc:spChg>
        <pc:spChg chg="mod">
          <ac:chgData name="Анастасия Коробецкая" userId="9fe37188-348c-49f0-8008-a466955ee907" providerId="ADAL" clId="{B96AE391-0DF5-419B-BA1E-77886957998C}" dt="2021-10-10T19:18:52.981" v="2915" actId="1076"/>
          <ac:spMkLst>
            <pc:docMk/>
            <pc:sldMk cId="0" sldId="497"/>
            <ac:spMk id="58" creationId="{00000000-0000-0000-0000-000000000000}"/>
          </ac:spMkLst>
        </pc:spChg>
        <pc:spChg chg="mod">
          <ac:chgData name="Анастасия Коробецкая" userId="9fe37188-348c-49f0-8008-a466955ee907" providerId="ADAL" clId="{B96AE391-0DF5-419B-BA1E-77886957998C}" dt="2021-10-10T19:18:43.654" v="2911" actId="1076"/>
          <ac:spMkLst>
            <pc:docMk/>
            <pc:sldMk cId="0" sldId="497"/>
            <ac:spMk id="55301" creationId="{00000000-0000-0000-0000-000000000000}"/>
          </ac:spMkLst>
        </pc:spChg>
        <pc:spChg chg="mod">
          <ac:chgData name="Анастасия Коробецкая" userId="9fe37188-348c-49f0-8008-a466955ee907" providerId="ADAL" clId="{B96AE391-0DF5-419B-BA1E-77886957998C}" dt="2021-10-10T19:19:19.039" v="2938" actId="20577"/>
          <ac:spMkLst>
            <pc:docMk/>
            <pc:sldMk cId="0" sldId="497"/>
            <ac:spMk id="55305" creationId="{00000000-0000-0000-0000-000000000000}"/>
          </ac:spMkLst>
        </pc:spChg>
        <pc:spChg chg="mod">
          <ac:chgData name="Анастасия Коробецкая" userId="9fe37188-348c-49f0-8008-a466955ee907" providerId="ADAL" clId="{B96AE391-0DF5-419B-BA1E-77886957998C}" dt="2021-10-10T19:18:43.654" v="2911" actId="1076"/>
          <ac:spMkLst>
            <pc:docMk/>
            <pc:sldMk cId="0" sldId="497"/>
            <ac:spMk id="55309" creationId="{00000000-0000-0000-0000-000000000000}"/>
          </ac:spMkLst>
        </pc:spChg>
        <pc:spChg chg="mod">
          <ac:chgData name="Анастасия Коробецкая" userId="9fe37188-348c-49f0-8008-a466955ee907" providerId="ADAL" clId="{B96AE391-0DF5-419B-BA1E-77886957998C}" dt="2021-10-10T19:18:43.654" v="2911" actId="1076"/>
          <ac:spMkLst>
            <pc:docMk/>
            <pc:sldMk cId="0" sldId="497"/>
            <ac:spMk id="55314" creationId="{00000000-0000-0000-0000-000000000000}"/>
          </ac:spMkLst>
        </pc:spChg>
        <pc:spChg chg="mod">
          <ac:chgData name="Анастасия Коробецкая" userId="9fe37188-348c-49f0-8008-a466955ee907" providerId="ADAL" clId="{B96AE391-0DF5-419B-BA1E-77886957998C}" dt="2021-10-10T19:18:43.654" v="2911" actId="1076"/>
          <ac:spMkLst>
            <pc:docMk/>
            <pc:sldMk cId="0" sldId="497"/>
            <ac:spMk id="55317" creationId="{00000000-0000-0000-0000-000000000000}"/>
          </ac:spMkLst>
        </pc:spChg>
        <pc:spChg chg="mod">
          <ac:chgData name="Анастасия Коробецкая" userId="9fe37188-348c-49f0-8008-a466955ee907" providerId="ADAL" clId="{B96AE391-0DF5-419B-BA1E-77886957998C}" dt="2021-10-10T19:19:22.307" v="2942" actId="20577"/>
          <ac:spMkLst>
            <pc:docMk/>
            <pc:sldMk cId="0" sldId="497"/>
            <ac:spMk id="55320" creationId="{00000000-0000-0000-0000-000000000000}"/>
          </ac:spMkLst>
        </pc:spChg>
        <pc:graphicFrameChg chg="mod">
          <ac:chgData name="Анастасия Коробецкая" userId="9fe37188-348c-49f0-8008-a466955ee907" providerId="ADAL" clId="{B96AE391-0DF5-419B-BA1E-77886957998C}" dt="2021-10-10T19:17:54.779" v="2901" actId="1076"/>
          <ac:graphicFrameMkLst>
            <pc:docMk/>
            <pc:sldMk cId="0" sldId="497"/>
            <ac:graphicFrameMk id="7" creationId="{00000000-0000-0000-0000-000000000000}"/>
          </ac:graphicFrameMkLst>
        </pc:graphicFrameChg>
        <pc:cxnChg chg="mod">
          <ac:chgData name="Анастасия Коробецкая" userId="9fe37188-348c-49f0-8008-a466955ee907" providerId="ADAL" clId="{B96AE391-0DF5-419B-BA1E-77886957998C}" dt="2021-10-10T19:18:43.654" v="2911" actId="1076"/>
          <ac:cxnSpMkLst>
            <pc:docMk/>
            <pc:sldMk cId="0" sldId="497"/>
            <ac:cxnSpMk id="35" creationId="{00000000-0000-0000-0000-000000000000}"/>
          </ac:cxnSpMkLst>
        </pc:cxnChg>
        <pc:cxnChg chg="mod">
          <ac:chgData name="Анастасия Коробецкая" userId="9fe37188-348c-49f0-8008-a466955ee907" providerId="ADAL" clId="{B96AE391-0DF5-419B-BA1E-77886957998C}" dt="2021-10-10T19:18:43.654" v="2911" actId="1076"/>
          <ac:cxnSpMkLst>
            <pc:docMk/>
            <pc:sldMk cId="0" sldId="497"/>
            <ac:cxnSpMk id="47" creationId="{00000000-0000-0000-0000-000000000000}"/>
          </ac:cxnSpMkLst>
        </pc:cxnChg>
        <pc:cxnChg chg="mod">
          <ac:chgData name="Анастасия Коробецкая" userId="9fe37188-348c-49f0-8008-a466955ee907" providerId="ADAL" clId="{B96AE391-0DF5-419B-BA1E-77886957998C}" dt="2021-10-10T19:18:43.654" v="2911" actId="1076"/>
          <ac:cxnSpMkLst>
            <pc:docMk/>
            <pc:sldMk cId="0" sldId="497"/>
            <ac:cxnSpMk id="49" creationId="{00000000-0000-0000-0000-000000000000}"/>
          </ac:cxnSpMkLst>
        </pc:cxnChg>
        <pc:cxnChg chg="mod">
          <ac:chgData name="Анастасия Коробецкая" userId="9fe37188-348c-49f0-8008-a466955ee907" providerId="ADAL" clId="{B96AE391-0DF5-419B-BA1E-77886957998C}" dt="2021-10-10T19:19:20.624" v="2939" actId="14100"/>
          <ac:cxnSpMkLst>
            <pc:docMk/>
            <pc:sldMk cId="0" sldId="497"/>
            <ac:cxnSpMk id="51" creationId="{00000000-0000-0000-0000-000000000000}"/>
          </ac:cxnSpMkLst>
        </pc:cxnChg>
        <pc:cxnChg chg="mod">
          <ac:chgData name="Анастасия Коробецкая" userId="9fe37188-348c-49f0-8008-a466955ee907" providerId="ADAL" clId="{B96AE391-0DF5-419B-BA1E-77886957998C}" dt="2021-10-10T19:19:20.624" v="2939" actId="14100"/>
          <ac:cxnSpMkLst>
            <pc:docMk/>
            <pc:sldMk cId="0" sldId="497"/>
            <ac:cxnSpMk id="53" creationId="{00000000-0000-0000-0000-000000000000}"/>
          </ac:cxnSpMkLst>
        </pc:cxnChg>
        <pc:cxnChg chg="mod">
          <ac:chgData name="Анастасия Коробецкая" userId="9fe37188-348c-49f0-8008-a466955ee907" providerId="ADAL" clId="{B96AE391-0DF5-419B-BA1E-77886957998C}" dt="2021-10-10T19:18:52.981" v="2915" actId="1076"/>
          <ac:cxnSpMkLst>
            <pc:docMk/>
            <pc:sldMk cId="0" sldId="497"/>
            <ac:cxnSpMk id="63" creationId="{00000000-0000-0000-0000-000000000000}"/>
          </ac:cxnSpMkLst>
        </pc:cxnChg>
      </pc:sldChg>
      <pc:sldChg chg="delSp del mod">
        <pc:chgData name="Анастасия Коробецкая" userId="9fe37188-348c-49f0-8008-a466955ee907" providerId="ADAL" clId="{B96AE391-0DF5-419B-BA1E-77886957998C}" dt="2021-10-10T19:18:36.831" v="2910" actId="47"/>
        <pc:sldMkLst>
          <pc:docMk/>
          <pc:sldMk cId="0" sldId="498"/>
        </pc:sldMkLst>
        <pc:spChg chg="del">
          <ac:chgData name="Анастасия Коробецкая" userId="9fe37188-348c-49f0-8008-a466955ee907" providerId="ADAL" clId="{B96AE391-0DF5-419B-BA1E-77886957998C}" dt="2021-10-10T19:18:34.824" v="2909" actId="21"/>
          <ac:spMkLst>
            <pc:docMk/>
            <pc:sldMk cId="0" sldId="498"/>
            <ac:spMk id="33" creationId="{00000000-0000-0000-0000-000000000000}"/>
          </ac:spMkLst>
        </pc:spChg>
      </pc:sldChg>
      <pc:sldChg chg="modSp mod ord">
        <pc:chgData name="Анастасия Коробецкая" userId="9fe37188-348c-49f0-8008-a466955ee907" providerId="ADAL" clId="{B96AE391-0DF5-419B-BA1E-77886957998C}" dt="2021-10-15T18:11:24.079" v="12954" actId="20577"/>
        <pc:sldMkLst>
          <pc:docMk/>
          <pc:sldMk cId="2710110289" sldId="500"/>
        </pc:sldMkLst>
        <pc:spChg chg="mod">
          <ac:chgData name="Анастасия Коробецкая" userId="9fe37188-348c-49f0-8008-a466955ee907" providerId="ADAL" clId="{B96AE391-0DF5-419B-BA1E-77886957998C}" dt="2021-10-15T18:11:24.079" v="12954" actId="20577"/>
          <ac:spMkLst>
            <pc:docMk/>
            <pc:sldMk cId="2710110289" sldId="500"/>
            <ac:spMk id="3" creationId="{0DD932CA-EFF6-4036-BF69-59713FE0A82F}"/>
          </ac:spMkLst>
        </pc:spChg>
      </pc:sldChg>
      <pc:sldChg chg="addSp delSp modSp mod chgLayout">
        <pc:chgData name="Анастасия Коробецкая" userId="9fe37188-348c-49f0-8008-a466955ee907" providerId="ADAL" clId="{B96AE391-0DF5-419B-BA1E-77886957998C}" dt="2021-10-15T17:51:03.081" v="12733" actId="20578"/>
        <pc:sldMkLst>
          <pc:docMk/>
          <pc:sldMk cId="2785234304" sldId="501"/>
        </pc:sldMkLst>
        <pc:spChg chg="mod ord">
          <ac:chgData name="Анастасия Коробецкая" userId="9fe37188-348c-49f0-8008-a466955ee907" providerId="ADAL" clId="{B96AE391-0DF5-419B-BA1E-77886957998C}" dt="2021-10-15T17:10:23.230" v="12044" actId="700"/>
          <ac:spMkLst>
            <pc:docMk/>
            <pc:sldMk cId="2785234304" sldId="501"/>
            <ac:spMk id="2" creationId="{1FA1F535-44BE-4DAE-916F-49D40873B426}"/>
          </ac:spMkLst>
        </pc:spChg>
        <pc:spChg chg="del">
          <ac:chgData name="Анастасия Коробецкая" userId="9fe37188-348c-49f0-8008-a466955ee907" providerId="ADAL" clId="{B96AE391-0DF5-419B-BA1E-77886957998C}" dt="2021-10-15T15:43:57.138" v="10432"/>
          <ac:spMkLst>
            <pc:docMk/>
            <pc:sldMk cId="2785234304" sldId="501"/>
            <ac:spMk id="3" creationId="{943652B5-162C-4F67-8BB6-DDA69D51C539}"/>
          </ac:spMkLst>
        </pc:spChg>
        <pc:spChg chg="add del mod">
          <ac:chgData name="Анастасия Коробецкая" userId="9fe37188-348c-49f0-8008-a466955ee907" providerId="ADAL" clId="{B96AE391-0DF5-419B-BA1E-77886957998C}" dt="2021-10-15T17:10:31.275" v="12047" actId="21"/>
          <ac:spMkLst>
            <pc:docMk/>
            <pc:sldMk cId="2785234304" sldId="501"/>
            <ac:spMk id="6" creationId="{83AC6A4F-C43E-4FD9-AA37-085121B9715F}"/>
          </ac:spMkLst>
        </pc:spChg>
        <pc:spChg chg="add del mod">
          <ac:chgData name="Анастасия Коробецкая" userId="9fe37188-348c-49f0-8008-a466955ee907" providerId="ADAL" clId="{B96AE391-0DF5-419B-BA1E-77886957998C}" dt="2021-10-15T17:10:31.275" v="12047" actId="21"/>
          <ac:spMkLst>
            <pc:docMk/>
            <pc:sldMk cId="2785234304" sldId="501"/>
            <ac:spMk id="7" creationId="{57F4BA34-27CB-43D3-8E1A-4C1CC3868C03}"/>
          </ac:spMkLst>
        </pc:spChg>
        <pc:spChg chg="add del mod">
          <ac:chgData name="Анастасия Коробецкая" userId="9fe37188-348c-49f0-8008-a466955ee907" providerId="ADAL" clId="{B96AE391-0DF5-419B-BA1E-77886957998C}" dt="2021-10-15T17:10:50.553" v="12051"/>
          <ac:spMkLst>
            <pc:docMk/>
            <pc:sldMk cId="2785234304" sldId="501"/>
            <ac:spMk id="9" creationId="{1F17A58F-6A32-4B46-B3E1-9591D31863B8}"/>
          </ac:spMkLst>
        </pc:spChg>
        <pc:spChg chg="add mod">
          <ac:chgData name="Анастасия Коробецкая" userId="9fe37188-348c-49f0-8008-a466955ee907" providerId="ADAL" clId="{B96AE391-0DF5-419B-BA1E-77886957998C}" dt="2021-10-15T17:51:03.081" v="12733" actId="20578"/>
          <ac:spMkLst>
            <pc:docMk/>
            <pc:sldMk cId="2785234304" sldId="501"/>
            <ac:spMk id="11" creationId="{8F0E6D57-1874-432B-BAD0-2A94116B7738}"/>
          </ac:spMkLst>
        </pc:spChg>
        <pc:spChg chg="add mod">
          <ac:chgData name="Анастасия Коробецкая" userId="9fe37188-348c-49f0-8008-a466955ee907" providerId="ADAL" clId="{B96AE391-0DF5-419B-BA1E-77886957998C}" dt="2021-10-15T17:12:02.214" v="12075" actId="164"/>
          <ac:spMkLst>
            <pc:docMk/>
            <pc:sldMk cId="2785234304" sldId="501"/>
            <ac:spMk id="13" creationId="{6168D38A-4FCE-4426-AAEC-CB355940D896}"/>
          </ac:spMkLst>
        </pc:spChg>
        <pc:spChg chg="add mod">
          <ac:chgData name="Анастасия Коробецкая" userId="9fe37188-348c-49f0-8008-a466955ee907" providerId="ADAL" clId="{B96AE391-0DF5-419B-BA1E-77886957998C}" dt="2021-10-15T17:12:02.214" v="12075" actId="164"/>
          <ac:spMkLst>
            <pc:docMk/>
            <pc:sldMk cId="2785234304" sldId="501"/>
            <ac:spMk id="14" creationId="{E72CDC0B-BC0F-45A0-8DFA-6B24AF919526}"/>
          </ac:spMkLst>
        </pc:spChg>
        <pc:spChg chg="add mod">
          <ac:chgData name="Анастасия Коробецкая" userId="9fe37188-348c-49f0-8008-a466955ee907" providerId="ADAL" clId="{B96AE391-0DF5-419B-BA1E-77886957998C}" dt="2021-10-15T17:49:59.167" v="12679" actId="1076"/>
          <ac:spMkLst>
            <pc:docMk/>
            <pc:sldMk cId="2785234304" sldId="501"/>
            <ac:spMk id="16" creationId="{8DBEF5F0-E83D-4170-BA36-6DC0AD033DC7}"/>
          </ac:spMkLst>
        </pc:spChg>
        <pc:spChg chg="mod">
          <ac:chgData name="Анастасия Коробецкая" userId="9fe37188-348c-49f0-8008-a466955ee907" providerId="ADAL" clId="{B96AE391-0DF5-419B-BA1E-77886957998C}" dt="2021-10-15T17:49:50.376" v="12675"/>
          <ac:spMkLst>
            <pc:docMk/>
            <pc:sldMk cId="2785234304" sldId="501"/>
            <ac:spMk id="19" creationId="{FD2D5B16-3C94-400A-BBE9-ECF4FBD78116}"/>
          </ac:spMkLst>
        </pc:spChg>
        <pc:spChg chg="mod">
          <ac:chgData name="Анастасия Коробецкая" userId="9fe37188-348c-49f0-8008-a466955ee907" providerId="ADAL" clId="{B96AE391-0DF5-419B-BA1E-77886957998C}" dt="2021-10-15T17:49:50.376" v="12675"/>
          <ac:spMkLst>
            <pc:docMk/>
            <pc:sldMk cId="2785234304" sldId="501"/>
            <ac:spMk id="20" creationId="{30664155-7DDE-4990-8B82-8BFFA20CEBA2}"/>
          </ac:spMkLst>
        </pc:spChg>
        <pc:grpChg chg="add del mod">
          <ac:chgData name="Анастасия Коробецкая" userId="9fe37188-348c-49f0-8008-a466955ee907" providerId="ADAL" clId="{B96AE391-0DF5-419B-BA1E-77886957998C}" dt="2021-10-15T17:49:45.340" v="12674" actId="21"/>
          <ac:grpSpMkLst>
            <pc:docMk/>
            <pc:sldMk cId="2785234304" sldId="501"/>
            <ac:grpSpMk id="15" creationId="{C554D472-CF8A-4DE1-AA92-7CA4E738036D}"/>
          </ac:grpSpMkLst>
        </pc:grpChg>
        <pc:grpChg chg="add mod">
          <ac:chgData name="Анастасия Коробецкая" userId="9fe37188-348c-49f0-8008-a466955ee907" providerId="ADAL" clId="{B96AE391-0DF5-419B-BA1E-77886957998C}" dt="2021-10-15T17:49:50.376" v="12675"/>
          <ac:grpSpMkLst>
            <pc:docMk/>
            <pc:sldMk cId="2785234304" sldId="501"/>
            <ac:grpSpMk id="17" creationId="{FC819232-C425-4D77-BAE8-9955659F08BC}"/>
          </ac:grpSpMkLst>
        </pc:grpChg>
        <pc:picChg chg="add del mod ord">
          <ac:chgData name="Анастасия Коробецкая" userId="9fe37188-348c-49f0-8008-a466955ee907" providerId="ADAL" clId="{B96AE391-0DF5-419B-BA1E-77886957998C}" dt="2021-10-15T17:10:31.275" v="12047" actId="21"/>
          <ac:picMkLst>
            <pc:docMk/>
            <pc:sldMk cId="2785234304" sldId="501"/>
            <ac:picMk id="5" creationId="{D3B563D3-5633-4972-9B48-22AD22A8542F}"/>
          </ac:picMkLst>
        </pc:picChg>
        <pc:picChg chg="add mod">
          <ac:chgData name="Анастасия Коробецкая" userId="9fe37188-348c-49f0-8008-a466955ee907" providerId="ADAL" clId="{B96AE391-0DF5-419B-BA1E-77886957998C}" dt="2021-10-15T17:12:02.214" v="12075" actId="164"/>
          <ac:picMkLst>
            <pc:docMk/>
            <pc:sldMk cId="2785234304" sldId="501"/>
            <ac:picMk id="12" creationId="{CC7AADC4-CE04-4B33-91C9-CB9B2414D461}"/>
          </ac:picMkLst>
        </pc:picChg>
        <pc:picChg chg="mod">
          <ac:chgData name="Анастасия Коробецкая" userId="9fe37188-348c-49f0-8008-a466955ee907" providerId="ADAL" clId="{B96AE391-0DF5-419B-BA1E-77886957998C}" dt="2021-10-15T17:49:50.376" v="12675"/>
          <ac:picMkLst>
            <pc:docMk/>
            <pc:sldMk cId="2785234304" sldId="501"/>
            <ac:picMk id="18" creationId="{C7E8C49D-9EC2-4BDD-9143-428F2CBE69DE}"/>
          </ac:picMkLst>
        </pc:picChg>
      </pc:sldChg>
      <pc:sldChg chg="addSp modSp del mod ord">
        <pc:chgData name="Анастасия Коробецкая" userId="9fe37188-348c-49f0-8008-a466955ee907" providerId="ADAL" clId="{B96AE391-0DF5-419B-BA1E-77886957998C}" dt="2021-10-15T20:27:07.121" v="17929" actId="47"/>
        <pc:sldMkLst>
          <pc:docMk/>
          <pc:sldMk cId="4258409328" sldId="502"/>
        </pc:sldMkLst>
        <pc:spChg chg="mod">
          <ac:chgData name="Анастасия Коробецкая" userId="9fe37188-348c-49f0-8008-a466955ee907" providerId="ADAL" clId="{B96AE391-0DF5-419B-BA1E-77886957998C}" dt="2021-10-15T20:05:03.538" v="17446" actId="20577"/>
          <ac:spMkLst>
            <pc:docMk/>
            <pc:sldMk cId="4258409328" sldId="502"/>
            <ac:spMk id="2" creationId="{F986D5F3-4701-4C9C-B4ED-B4FC730FC064}"/>
          </ac:spMkLst>
        </pc:spChg>
        <pc:spChg chg="mod">
          <ac:chgData name="Анастасия Коробецкая" userId="9fe37188-348c-49f0-8008-a466955ee907" providerId="ADAL" clId="{B96AE391-0DF5-419B-BA1E-77886957998C}" dt="2021-10-15T20:10:39.509" v="17829" actId="27636"/>
          <ac:spMkLst>
            <pc:docMk/>
            <pc:sldMk cId="4258409328" sldId="502"/>
            <ac:spMk id="3" creationId="{AA3FA841-A9EA-4AF0-849B-29535A985DC2}"/>
          </ac:spMkLst>
        </pc:spChg>
        <pc:spChg chg="add mod">
          <ac:chgData name="Анастасия Коробецкая" userId="9fe37188-348c-49f0-8008-a466955ee907" providerId="ADAL" clId="{B96AE391-0DF5-419B-BA1E-77886957998C}" dt="2021-10-15T20:10:43.969" v="17830" actId="1076"/>
          <ac:spMkLst>
            <pc:docMk/>
            <pc:sldMk cId="4258409328" sldId="502"/>
            <ac:spMk id="5" creationId="{D748BD14-6296-41B0-8671-41788C868CDD}"/>
          </ac:spMkLst>
        </pc:spChg>
      </pc:sldChg>
      <pc:sldChg chg="addSp delSp modSp mod modClrScheme chgLayout">
        <pc:chgData name="Анастасия Коробецкая" userId="9fe37188-348c-49f0-8008-a466955ee907" providerId="ADAL" clId="{B96AE391-0DF5-419B-BA1E-77886957998C}" dt="2021-10-15T15:23:34.162" v="10272" actId="20577"/>
        <pc:sldMkLst>
          <pc:docMk/>
          <pc:sldMk cId="2309906022" sldId="503"/>
        </pc:sldMkLst>
        <pc:spChg chg="mod ord">
          <ac:chgData name="Анастасия Коробецкая" userId="9fe37188-348c-49f0-8008-a466955ee907" providerId="ADAL" clId="{B96AE391-0DF5-419B-BA1E-77886957998C}" dt="2021-10-15T15:09:00.304" v="10018" actId="404"/>
          <ac:spMkLst>
            <pc:docMk/>
            <pc:sldMk cId="2309906022" sldId="503"/>
            <ac:spMk id="2" creationId="{E0DCD040-B824-42FC-889F-39BDDC49271A}"/>
          </ac:spMkLst>
        </pc:spChg>
        <pc:spChg chg="del">
          <ac:chgData name="Анастасия Коробецкая" userId="9fe37188-348c-49f0-8008-a466955ee907" providerId="ADAL" clId="{B96AE391-0DF5-419B-BA1E-77886957998C}" dt="2021-10-15T15:08:00.517" v="10017" actId="700"/>
          <ac:spMkLst>
            <pc:docMk/>
            <pc:sldMk cId="2309906022" sldId="503"/>
            <ac:spMk id="3" creationId="{DFE1F24B-B850-4F30-B4BE-763BD8D0186F}"/>
          </ac:spMkLst>
        </pc:spChg>
        <pc:spChg chg="add mod">
          <ac:chgData name="Анастасия Коробецкая" userId="9fe37188-348c-49f0-8008-a466955ee907" providerId="ADAL" clId="{B96AE391-0DF5-419B-BA1E-77886957998C}" dt="2021-10-15T15:21:38.257" v="10166" actId="1076"/>
          <ac:spMkLst>
            <pc:docMk/>
            <pc:sldMk cId="2309906022" sldId="503"/>
            <ac:spMk id="5" creationId="{165B4F37-53FA-4405-82B5-779EEB86A90F}"/>
          </ac:spMkLst>
        </pc:spChg>
        <pc:spChg chg="add mod">
          <ac:chgData name="Анастасия Коробецкая" userId="9fe37188-348c-49f0-8008-a466955ee907" providerId="ADAL" clId="{B96AE391-0DF5-419B-BA1E-77886957998C}" dt="2021-10-15T15:21:42.169" v="10167" actId="1076"/>
          <ac:spMkLst>
            <pc:docMk/>
            <pc:sldMk cId="2309906022" sldId="503"/>
            <ac:spMk id="6" creationId="{ABABCAC1-D7AC-4869-9C89-B4A07E4665A7}"/>
          </ac:spMkLst>
        </pc:spChg>
        <pc:spChg chg="add mod">
          <ac:chgData name="Анастасия Коробецкая" userId="9fe37188-348c-49f0-8008-a466955ee907" providerId="ADAL" clId="{B96AE391-0DF5-419B-BA1E-77886957998C}" dt="2021-10-15T15:22:56.480" v="10205" actId="1076"/>
          <ac:spMkLst>
            <pc:docMk/>
            <pc:sldMk cId="2309906022" sldId="503"/>
            <ac:spMk id="7" creationId="{F5A5C09E-02D9-4C3C-A1DF-A51EC0774969}"/>
          </ac:spMkLst>
        </pc:spChg>
        <pc:spChg chg="add mod">
          <ac:chgData name="Анастасия Коробецкая" userId="9fe37188-348c-49f0-8008-a466955ee907" providerId="ADAL" clId="{B96AE391-0DF5-419B-BA1E-77886957998C}" dt="2021-10-15T15:23:10.643" v="10228" actId="20577"/>
          <ac:spMkLst>
            <pc:docMk/>
            <pc:sldMk cId="2309906022" sldId="503"/>
            <ac:spMk id="8" creationId="{0192AF5C-EB80-430B-AD5D-2681E61F46CE}"/>
          </ac:spMkLst>
        </pc:spChg>
        <pc:spChg chg="add mod">
          <ac:chgData name="Анастасия Коробецкая" userId="9fe37188-348c-49f0-8008-a466955ee907" providerId="ADAL" clId="{B96AE391-0DF5-419B-BA1E-77886957998C}" dt="2021-10-15T15:23:34.162" v="10272" actId="20577"/>
          <ac:spMkLst>
            <pc:docMk/>
            <pc:sldMk cId="2309906022" sldId="503"/>
            <ac:spMk id="9" creationId="{E379AF9F-DFBD-4D60-BBCB-D7C0D0152877}"/>
          </ac:spMkLst>
        </pc:spChg>
        <pc:graphicFrameChg chg="add mod modGraphic">
          <ac:chgData name="Анастасия Коробецкая" userId="9fe37188-348c-49f0-8008-a466955ee907" providerId="ADAL" clId="{B96AE391-0DF5-419B-BA1E-77886957998C}" dt="2021-10-15T15:21:24.377" v="10162" actId="14100"/>
          <ac:graphicFrameMkLst>
            <pc:docMk/>
            <pc:sldMk cId="2309906022" sldId="503"/>
            <ac:graphicFrameMk id="4" creationId="{A759B722-AD8E-4BBC-BA03-82383723B5D8}"/>
          </ac:graphicFrameMkLst>
        </pc:graphicFrameChg>
      </pc:sldChg>
      <pc:sldChg chg="addSp modSp mod">
        <pc:chgData name="Анастасия Коробецкая" userId="9fe37188-348c-49f0-8008-a466955ee907" providerId="ADAL" clId="{B96AE391-0DF5-419B-BA1E-77886957998C}" dt="2021-10-11T09:25:25.701" v="10016" actId="20577"/>
        <pc:sldMkLst>
          <pc:docMk/>
          <pc:sldMk cId="2771986321" sldId="504"/>
        </pc:sldMkLst>
        <pc:spChg chg="mod">
          <ac:chgData name="Анастасия Коробецкая" userId="9fe37188-348c-49f0-8008-a466955ee907" providerId="ADAL" clId="{B96AE391-0DF5-419B-BA1E-77886957998C}" dt="2021-10-11T09:25:25.701" v="10016" actId="20577"/>
          <ac:spMkLst>
            <pc:docMk/>
            <pc:sldMk cId="2771986321" sldId="504"/>
            <ac:spMk id="3" creationId="{02BD6F3E-A70D-436C-B3AF-FEFB2DF1D3CF}"/>
          </ac:spMkLst>
        </pc:spChg>
        <pc:spChg chg="add mod">
          <ac:chgData name="Анастасия Коробецкая" userId="9fe37188-348c-49f0-8008-a466955ee907" providerId="ADAL" clId="{B96AE391-0DF5-419B-BA1E-77886957998C}" dt="2021-10-10T19:05:12.525" v="2763" actId="20577"/>
          <ac:spMkLst>
            <pc:docMk/>
            <pc:sldMk cId="2771986321" sldId="504"/>
            <ac:spMk id="4" creationId="{7EEE1A6F-E660-4CB1-B24D-E5BFFA6EDCF5}"/>
          </ac:spMkLst>
        </pc:spChg>
        <pc:picChg chg="add mod ord">
          <ac:chgData name="Анастасия Коробецкая" userId="9fe37188-348c-49f0-8008-a466955ee907" providerId="ADAL" clId="{B96AE391-0DF5-419B-BA1E-77886957998C}" dt="2021-10-10T17:13:19.607" v="641" actId="14100"/>
          <ac:picMkLst>
            <pc:docMk/>
            <pc:sldMk cId="2771986321" sldId="504"/>
            <ac:picMk id="6" creationId="{A40AA096-84D8-460F-951A-46E2D91E5F49}"/>
          </ac:picMkLst>
        </pc:picChg>
      </pc:sldChg>
      <pc:sldChg chg="addSp delSp modSp new mod modClrScheme chgLayout">
        <pc:chgData name="Анастасия Коробецкая" userId="9fe37188-348c-49f0-8008-a466955ee907" providerId="ADAL" clId="{B96AE391-0DF5-419B-BA1E-77886957998C}" dt="2021-10-11T04:33:17.679" v="6514" actId="20577"/>
        <pc:sldMkLst>
          <pc:docMk/>
          <pc:sldMk cId="4208574051" sldId="505"/>
        </pc:sldMkLst>
        <pc:spChg chg="del mod ord">
          <ac:chgData name="Анастасия Коробецкая" userId="9fe37188-348c-49f0-8008-a466955ee907" providerId="ADAL" clId="{B96AE391-0DF5-419B-BA1E-77886957998C}" dt="2021-10-10T17:43:25.797" v="771" actId="700"/>
          <ac:spMkLst>
            <pc:docMk/>
            <pc:sldMk cId="4208574051" sldId="505"/>
            <ac:spMk id="2" creationId="{45AA1D77-DC8B-499A-BFE2-6AAB9351881B}"/>
          </ac:spMkLst>
        </pc:spChg>
        <pc:spChg chg="del mod ord">
          <ac:chgData name="Анастасия Коробецкая" userId="9fe37188-348c-49f0-8008-a466955ee907" providerId="ADAL" clId="{B96AE391-0DF5-419B-BA1E-77886957998C}" dt="2021-10-10T17:43:25.797" v="771" actId="700"/>
          <ac:spMkLst>
            <pc:docMk/>
            <pc:sldMk cId="4208574051" sldId="505"/>
            <ac:spMk id="3" creationId="{FB353D17-DECE-4159-9448-061F82C60D6E}"/>
          </ac:spMkLst>
        </pc:spChg>
        <pc:spChg chg="add mod ord">
          <ac:chgData name="Анастасия Коробецкая" userId="9fe37188-348c-49f0-8008-a466955ee907" providerId="ADAL" clId="{B96AE391-0DF5-419B-BA1E-77886957998C}" dt="2021-10-10T17:43:50.567" v="800" actId="20577"/>
          <ac:spMkLst>
            <pc:docMk/>
            <pc:sldMk cId="4208574051" sldId="505"/>
            <ac:spMk id="4" creationId="{364F0AA0-8DA4-4E37-BE72-06EA21CEE008}"/>
          </ac:spMkLst>
        </pc:spChg>
        <pc:spChg chg="add del mod ord">
          <ac:chgData name="Анастасия Коробецкая" userId="9fe37188-348c-49f0-8008-a466955ee907" providerId="ADAL" clId="{B96AE391-0DF5-419B-BA1E-77886957998C}" dt="2021-10-10T17:43:32.852" v="772" actId="3680"/>
          <ac:spMkLst>
            <pc:docMk/>
            <pc:sldMk cId="4208574051" sldId="505"/>
            <ac:spMk id="5" creationId="{34716EE9-F52F-4B1E-BA2B-DA55A3DE5D88}"/>
          </ac:spMkLst>
        </pc:spChg>
        <pc:spChg chg="add del mod ord">
          <ac:chgData name="Анастасия Коробецкая" userId="9fe37188-348c-49f0-8008-a466955ee907" providerId="ADAL" clId="{B96AE391-0DF5-419B-BA1E-77886957998C}" dt="2021-10-10T17:43:38.917" v="773" actId="3680"/>
          <ac:spMkLst>
            <pc:docMk/>
            <pc:sldMk cId="4208574051" sldId="505"/>
            <ac:spMk id="6" creationId="{31016CB8-FB63-418A-8D37-01387C76E2F8}"/>
          </ac:spMkLst>
        </pc:spChg>
        <pc:spChg chg="add mod">
          <ac:chgData name="Анастасия Коробецкая" userId="9fe37188-348c-49f0-8008-a466955ee907" providerId="ADAL" clId="{B96AE391-0DF5-419B-BA1E-77886957998C}" dt="2021-10-10T18:06:58.228" v="1452" actId="120"/>
          <ac:spMkLst>
            <pc:docMk/>
            <pc:sldMk cId="4208574051" sldId="505"/>
            <ac:spMk id="11" creationId="{7DA2BE65-DAC4-4A26-B9D6-3066849BC45F}"/>
          </ac:spMkLst>
        </pc:spChg>
        <pc:spChg chg="add mod">
          <ac:chgData name="Анастасия Коробецкая" userId="9fe37188-348c-49f0-8008-a466955ee907" providerId="ADAL" clId="{B96AE391-0DF5-419B-BA1E-77886957998C}" dt="2021-10-10T18:06:54.572" v="1450" actId="120"/>
          <ac:spMkLst>
            <pc:docMk/>
            <pc:sldMk cId="4208574051" sldId="505"/>
            <ac:spMk id="12" creationId="{C1C8CEC5-79AE-4E2D-8EBC-E17B6E441533}"/>
          </ac:spMkLst>
        </pc:spChg>
        <pc:graphicFrameChg chg="add mod ord modGraphic">
          <ac:chgData name="Анастасия Коробецкая" userId="9fe37188-348c-49f0-8008-a466955ee907" providerId="ADAL" clId="{B96AE391-0DF5-419B-BA1E-77886957998C}" dt="2021-10-10T18:00:49.736" v="1251" actId="20577"/>
          <ac:graphicFrameMkLst>
            <pc:docMk/>
            <pc:sldMk cId="4208574051" sldId="505"/>
            <ac:graphicFrameMk id="7" creationId="{15EA6315-ED5A-4BB7-954E-C02FE93FB77A}"/>
          </ac:graphicFrameMkLst>
        </pc:graphicFrameChg>
        <pc:graphicFrameChg chg="add mod ord modGraphic">
          <ac:chgData name="Анастасия Коробецкая" userId="9fe37188-348c-49f0-8008-a466955ee907" providerId="ADAL" clId="{B96AE391-0DF5-419B-BA1E-77886957998C}" dt="2021-10-11T04:33:17.679" v="6514" actId="20577"/>
          <ac:graphicFrameMkLst>
            <pc:docMk/>
            <pc:sldMk cId="4208574051" sldId="505"/>
            <ac:graphicFrameMk id="8" creationId="{E6FDA3E6-D9DD-4807-9573-95B7BC491914}"/>
          </ac:graphicFrameMkLst>
        </pc:graphicFrameChg>
        <pc:graphicFrameChg chg="add del mod">
          <ac:chgData name="Анастасия Коробецкая" userId="9fe37188-348c-49f0-8008-a466955ee907" providerId="ADAL" clId="{B96AE391-0DF5-419B-BA1E-77886957998C}" dt="2021-10-10T17:58:06.136" v="1204"/>
          <ac:graphicFrameMkLst>
            <pc:docMk/>
            <pc:sldMk cId="4208574051" sldId="505"/>
            <ac:graphicFrameMk id="9" creationId="{AB4E86EC-DEDB-4E83-924B-8DA982A1DE09}"/>
          </ac:graphicFrameMkLst>
        </pc:graphicFrameChg>
        <pc:graphicFrameChg chg="add del mod">
          <ac:chgData name="Анастасия Коробецкая" userId="9fe37188-348c-49f0-8008-a466955ee907" providerId="ADAL" clId="{B96AE391-0DF5-419B-BA1E-77886957998C}" dt="2021-10-10T17:58:17.440" v="1208"/>
          <ac:graphicFrameMkLst>
            <pc:docMk/>
            <pc:sldMk cId="4208574051" sldId="505"/>
            <ac:graphicFrameMk id="10" creationId="{0012ECFF-9507-4504-AD7D-C048EA80264A}"/>
          </ac:graphicFrameMkLst>
        </pc:graphicFrameChg>
      </pc:sldChg>
      <pc:sldChg chg="addSp delSp modSp new mod modClrScheme chgLayout">
        <pc:chgData name="Анастасия Коробецкая" userId="9fe37188-348c-49f0-8008-a466955ee907" providerId="ADAL" clId="{B96AE391-0DF5-419B-BA1E-77886957998C}" dt="2021-10-10T19:17:31.382" v="2900" actId="14100"/>
        <pc:sldMkLst>
          <pc:docMk/>
          <pc:sldMk cId="3184363206" sldId="506"/>
        </pc:sldMkLst>
        <pc:spChg chg="mod ord">
          <ac:chgData name="Анастасия Коробецкая" userId="9fe37188-348c-49f0-8008-a466955ee907" providerId="ADAL" clId="{B96AE391-0DF5-419B-BA1E-77886957998C}" dt="2021-10-10T18:26:06.082" v="2062" actId="700"/>
          <ac:spMkLst>
            <pc:docMk/>
            <pc:sldMk cId="3184363206" sldId="506"/>
            <ac:spMk id="2" creationId="{3782994D-9FA7-4C10-AE95-A56CAA592070}"/>
          </ac:spMkLst>
        </pc:spChg>
        <pc:spChg chg="del">
          <ac:chgData name="Анастасия Коробецкая" userId="9fe37188-348c-49f0-8008-a466955ee907" providerId="ADAL" clId="{B96AE391-0DF5-419B-BA1E-77886957998C}" dt="2021-10-10T18:26:06.082" v="2062" actId="700"/>
          <ac:spMkLst>
            <pc:docMk/>
            <pc:sldMk cId="3184363206" sldId="506"/>
            <ac:spMk id="3" creationId="{1D9C5DAD-DDDC-470D-8B5C-399102C67114}"/>
          </ac:spMkLst>
        </pc:spChg>
        <pc:spChg chg="add mod">
          <ac:chgData name="Анастасия Коробецкая" userId="9fe37188-348c-49f0-8008-a466955ee907" providerId="ADAL" clId="{B96AE391-0DF5-419B-BA1E-77886957998C}" dt="2021-10-10T18:39:33.520" v="2448" actId="14100"/>
          <ac:spMkLst>
            <pc:docMk/>
            <pc:sldMk cId="3184363206" sldId="506"/>
            <ac:spMk id="4" creationId="{08E2C736-3D7B-4ECA-AF12-49CFDF1F9291}"/>
          </ac:spMkLst>
        </pc:spChg>
        <pc:spChg chg="add mod">
          <ac:chgData name="Анастасия Коробецкая" userId="9fe37188-348c-49f0-8008-a466955ee907" providerId="ADAL" clId="{B96AE391-0DF5-419B-BA1E-77886957998C}" dt="2021-10-10T18:39:20.025" v="2445" actId="14100"/>
          <ac:spMkLst>
            <pc:docMk/>
            <pc:sldMk cId="3184363206" sldId="506"/>
            <ac:spMk id="5" creationId="{E00C426C-0F9A-4993-BBD2-2336DCB2C1DD}"/>
          </ac:spMkLst>
        </pc:spChg>
        <pc:spChg chg="add mod">
          <ac:chgData name="Анастасия Коробецкая" userId="9fe37188-348c-49f0-8008-a466955ee907" providerId="ADAL" clId="{B96AE391-0DF5-419B-BA1E-77886957998C}" dt="2021-10-10T18:39:53.159" v="2455" actId="14100"/>
          <ac:spMkLst>
            <pc:docMk/>
            <pc:sldMk cId="3184363206" sldId="506"/>
            <ac:spMk id="6" creationId="{03D4AF3F-CB28-4E47-A858-6D611186FC9D}"/>
          </ac:spMkLst>
        </pc:spChg>
        <pc:spChg chg="add mod">
          <ac:chgData name="Анастасия Коробецкая" userId="9fe37188-348c-49f0-8008-a466955ee907" providerId="ADAL" clId="{B96AE391-0DF5-419B-BA1E-77886957998C}" dt="2021-10-10T18:39:26.665" v="2446" actId="1076"/>
          <ac:spMkLst>
            <pc:docMk/>
            <pc:sldMk cId="3184363206" sldId="506"/>
            <ac:spMk id="7" creationId="{75C8A871-0141-451E-B6A0-B5C2168E5062}"/>
          </ac:spMkLst>
        </pc:spChg>
        <pc:spChg chg="add mod">
          <ac:chgData name="Анастасия Коробецкая" userId="9fe37188-348c-49f0-8008-a466955ee907" providerId="ADAL" clId="{B96AE391-0DF5-419B-BA1E-77886957998C}" dt="2021-10-10T18:39:46.032" v="2452" actId="1076"/>
          <ac:spMkLst>
            <pc:docMk/>
            <pc:sldMk cId="3184363206" sldId="506"/>
            <ac:spMk id="8" creationId="{C1DE1FDD-87B5-4730-A551-BEA87F16EC50}"/>
          </ac:spMkLst>
        </pc:spChg>
        <pc:spChg chg="add mod">
          <ac:chgData name="Анастасия Коробецкая" userId="9fe37188-348c-49f0-8008-a466955ee907" providerId="ADAL" clId="{B96AE391-0DF5-419B-BA1E-77886957998C}" dt="2021-10-10T19:17:28.637" v="2899" actId="14100"/>
          <ac:spMkLst>
            <pc:docMk/>
            <pc:sldMk cId="3184363206" sldId="506"/>
            <ac:spMk id="9" creationId="{33AA7D38-8F1A-493A-B85B-4ED93ECCEF25}"/>
          </ac:spMkLst>
        </pc:spChg>
        <pc:spChg chg="add mod">
          <ac:chgData name="Анастасия Коробецкая" userId="9fe37188-348c-49f0-8008-a466955ee907" providerId="ADAL" clId="{B96AE391-0DF5-419B-BA1E-77886957998C}" dt="2021-10-10T19:17:31.382" v="2900" actId="14100"/>
          <ac:spMkLst>
            <pc:docMk/>
            <pc:sldMk cId="3184363206" sldId="506"/>
            <ac:spMk id="10" creationId="{F8E9F1D4-8C95-4605-93CE-7FC2CCE1EAB0}"/>
          </ac:spMkLst>
        </pc:spChg>
        <pc:spChg chg="add mod">
          <ac:chgData name="Анастасия Коробецкая" userId="9fe37188-348c-49f0-8008-a466955ee907" providerId="ADAL" clId="{B96AE391-0DF5-419B-BA1E-77886957998C}" dt="2021-10-10T18:40:05.499" v="2458" actId="14100"/>
          <ac:spMkLst>
            <pc:docMk/>
            <pc:sldMk cId="3184363206" sldId="506"/>
            <ac:spMk id="11" creationId="{F6813C96-7002-484A-B345-AA28BD876493}"/>
          </ac:spMkLst>
        </pc:spChg>
        <pc:spChg chg="add mod">
          <ac:chgData name="Анастасия Коробецкая" userId="9fe37188-348c-49f0-8008-a466955ee907" providerId="ADAL" clId="{B96AE391-0DF5-419B-BA1E-77886957998C}" dt="2021-10-10T18:40:42.959" v="2471" actId="1076"/>
          <ac:spMkLst>
            <pc:docMk/>
            <pc:sldMk cId="3184363206" sldId="506"/>
            <ac:spMk id="12" creationId="{7B839FDF-897F-4959-81BE-70C15CFB28C4}"/>
          </ac:spMkLst>
        </pc:spChg>
        <pc:spChg chg="add mod">
          <ac:chgData name="Анастасия Коробецкая" userId="9fe37188-348c-49f0-8008-a466955ee907" providerId="ADAL" clId="{B96AE391-0DF5-419B-BA1E-77886957998C}" dt="2021-10-10T18:41:21.731" v="2483" actId="14100"/>
          <ac:spMkLst>
            <pc:docMk/>
            <pc:sldMk cId="3184363206" sldId="506"/>
            <ac:spMk id="14" creationId="{3340E7CC-7464-4A28-8784-F3E24F888E1C}"/>
          </ac:spMkLst>
        </pc:spChg>
        <pc:spChg chg="add mod">
          <ac:chgData name="Анастасия Коробецкая" userId="9fe37188-348c-49f0-8008-a466955ee907" providerId="ADAL" clId="{B96AE391-0DF5-419B-BA1E-77886957998C}" dt="2021-10-10T18:41:11.906" v="2480" actId="179"/>
          <ac:spMkLst>
            <pc:docMk/>
            <pc:sldMk cId="3184363206" sldId="506"/>
            <ac:spMk id="18" creationId="{C73A9670-D59D-4702-B8A0-CD918FFA48BA}"/>
          </ac:spMkLst>
        </pc:spChg>
        <pc:spChg chg="add mod">
          <ac:chgData name="Анастасия Коробецкая" userId="9fe37188-348c-49f0-8008-a466955ee907" providerId="ADAL" clId="{B96AE391-0DF5-419B-BA1E-77886957998C}" dt="2021-10-10T18:41:34.735" v="2484" actId="1076"/>
          <ac:spMkLst>
            <pc:docMk/>
            <pc:sldMk cId="3184363206" sldId="506"/>
            <ac:spMk id="19" creationId="{688993FA-E3A0-4495-A5BA-CB4AA35D2E40}"/>
          </ac:spMkLst>
        </pc:spChg>
        <pc:spChg chg="add mod">
          <ac:chgData name="Анастасия Коробецкая" userId="9fe37188-348c-49f0-8008-a466955ee907" providerId="ADAL" clId="{B96AE391-0DF5-419B-BA1E-77886957998C}" dt="2021-10-10T18:40:59.648" v="2477" actId="1076"/>
          <ac:spMkLst>
            <pc:docMk/>
            <pc:sldMk cId="3184363206" sldId="506"/>
            <ac:spMk id="20" creationId="{BDA8073F-2215-4B3A-916D-58C18D2E6A1E}"/>
          </ac:spMkLst>
        </pc:spChg>
        <pc:spChg chg="add mod">
          <ac:chgData name="Анастасия Коробецкая" userId="9fe37188-348c-49f0-8008-a466955ee907" providerId="ADAL" clId="{B96AE391-0DF5-419B-BA1E-77886957998C}" dt="2021-10-10T18:40:45.191" v="2472" actId="1076"/>
          <ac:spMkLst>
            <pc:docMk/>
            <pc:sldMk cId="3184363206" sldId="506"/>
            <ac:spMk id="21" creationId="{7E040700-02AD-43E8-9873-B653F720A53B}"/>
          </ac:spMkLst>
        </pc:spChg>
        <pc:spChg chg="add mod">
          <ac:chgData name="Анастасия Коробецкая" userId="9fe37188-348c-49f0-8008-a466955ee907" providerId="ADAL" clId="{B96AE391-0DF5-419B-BA1E-77886957998C}" dt="2021-10-10T18:41:02.832" v="2478" actId="1076"/>
          <ac:spMkLst>
            <pc:docMk/>
            <pc:sldMk cId="3184363206" sldId="506"/>
            <ac:spMk id="22" creationId="{2E1AA70D-2F7E-430B-A9E9-3C2B4E6038FB}"/>
          </ac:spMkLst>
        </pc:spChg>
        <pc:spChg chg="add mod">
          <ac:chgData name="Анастасия Коробецкая" userId="9fe37188-348c-49f0-8008-a466955ee907" providerId="ADAL" clId="{B96AE391-0DF5-419B-BA1E-77886957998C}" dt="2021-10-10T18:38:54.689" v="2440" actId="1076"/>
          <ac:spMkLst>
            <pc:docMk/>
            <pc:sldMk cId="3184363206" sldId="506"/>
            <ac:spMk id="23" creationId="{097E0C02-E32C-4B92-AD56-198474D91F94}"/>
          </ac:spMkLst>
        </pc:spChg>
        <pc:spChg chg="add mod">
          <ac:chgData name="Анастасия Коробецкая" userId="9fe37188-348c-49f0-8008-a466955ee907" providerId="ADAL" clId="{B96AE391-0DF5-419B-BA1E-77886957998C}" dt="2021-10-10T18:38:54.689" v="2440" actId="1076"/>
          <ac:spMkLst>
            <pc:docMk/>
            <pc:sldMk cId="3184363206" sldId="506"/>
            <ac:spMk id="25" creationId="{9AC21FE8-7F54-4481-9D10-6922CA348817}"/>
          </ac:spMkLst>
        </pc:spChg>
        <pc:spChg chg="add mod">
          <ac:chgData name="Анастасия Коробецкая" userId="9fe37188-348c-49f0-8008-a466955ee907" providerId="ADAL" clId="{B96AE391-0DF5-419B-BA1E-77886957998C}" dt="2021-10-10T18:38:54.689" v="2440" actId="1076"/>
          <ac:spMkLst>
            <pc:docMk/>
            <pc:sldMk cId="3184363206" sldId="506"/>
            <ac:spMk id="26" creationId="{8947C96B-5212-469B-BCDD-A1E34F76DAB6}"/>
          </ac:spMkLst>
        </pc:spChg>
        <pc:graphicFrameChg chg="add mod">
          <ac:chgData name="Анастасия Коробецкая" userId="9fe37188-348c-49f0-8008-a466955ee907" providerId="ADAL" clId="{B96AE391-0DF5-419B-BA1E-77886957998C}" dt="2021-10-10T18:41:58.464" v="2487"/>
          <ac:graphicFrameMkLst>
            <pc:docMk/>
            <pc:sldMk cId="3184363206" sldId="506"/>
            <ac:graphicFrameMk id="24" creationId="{3B9E9C84-AF50-4810-97DD-63D26E2183A3}"/>
          </ac:graphicFrameMkLst>
        </pc:graphicFrameChg>
        <pc:picChg chg="add mod">
          <ac:chgData name="Анастасия Коробецкая" userId="9fe37188-348c-49f0-8008-a466955ee907" providerId="ADAL" clId="{B96AE391-0DF5-419B-BA1E-77886957998C}" dt="2021-10-10T18:40:40.576" v="2470" actId="1076"/>
          <ac:picMkLst>
            <pc:docMk/>
            <pc:sldMk cId="3184363206" sldId="506"/>
            <ac:picMk id="13" creationId="{43FC7751-039D-45C7-B277-0D1C16D9D35D}"/>
          </ac:picMkLst>
        </pc:picChg>
        <pc:picChg chg="add mod">
          <ac:chgData name="Анастасия Коробецкая" userId="9fe37188-348c-49f0-8008-a466955ee907" providerId="ADAL" clId="{B96AE391-0DF5-419B-BA1E-77886957998C}" dt="2021-10-10T18:41:47.557" v="2486" actId="207"/>
          <ac:picMkLst>
            <pc:docMk/>
            <pc:sldMk cId="3184363206" sldId="506"/>
            <ac:picMk id="27" creationId="{0B72E85F-3D86-4ABE-AB3B-EAD6EE3A1CF6}"/>
          </ac:picMkLst>
        </pc:picChg>
        <pc:cxnChg chg="add del mod">
          <ac:chgData name="Анастасия Коробецкая" userId="9fe37188-348c-49f0-8008-a466955ee907" providerId="ADAL" clId="{B96AE391-0DF5-419B-BA1E-77886957998C}" dt="2021-10-10T18:40:08.458" v="2460" actId="478"/>
          <ac:cxnSpMkLst>
            <pc:docMk/>
            <pc:sldMk cId="3184363206" sldId="506"/>
            <ac:cxnSpMk id="15" creationId="{59671C3E-D2E2-4FE3-BDAB-AAD3FD97B768}"/>
          </ac:cxnSpMkLst>
        </pc:cxnChg>
        <pc:cxnChg chg="add del mod">
          <ac:chgData name="Анастасия Коробецкая" userId="9fe37188-348c-49f0-8008-a466955ee907" providerId="ADAL" clId="{B96AE391-0DF5-419B-BA1E-77886957998C}" dt="2021-10-10T18:40:07.136" v="2459" actId="478"/>
          <ac:cxnSpMkLst>
            <pc:docMk/>
            <pc:sldMk cId="3184363206" sldId="506"/>
            <ac:cxnSpMk id="16" creationId="{C3380CE7-3FC3-43E0-80D5-9B7BACCC81E1}"/>
          </ac:cxnSpMkLst>
        </pc:cxnChg>
        <pc:cxnChg chg="add mod">
          <ac:chgData name="Анастасия Коробецкая" userId="9fe37188-348c-49f0-8008-a466955ee907" providerId="ADAL" clId="{B96AE391-0DF5-419B-BA1E-77886957998C}" dt="2021-10-10T18:40:35.833" v="2469" actId="12788"/>
          <ac:cxnSpMkLst>
            <pc:docMk/>
            <pc:sldMk cId="3184363206" sldId="506"/>
            <ac:cxnSpMk id="17" creationId="{5E34A2C0-8F1B-482A-8C30-ED22AC4AC24A}"/>
          </ac:cxnSpMkLst>
        </pc:cxnChg>
      </pc:sldChg>
      <pc:sldChg chg="new del">
        <pc:chgData name="Анастасия Коробецкая" userId="9fe37188-348c-49f0-8008-a466955ee907" providerId="ADAL" clId="{B96AE391-0DF5-419B-BA1E-77886957998C}" dt="2021-10-10T18:23:28.354" v="2001" actId="680"/>
        <pc:sldMkLst>
          <pc:docMk/>
          <pc:sldMk cId="3976838717" sldId="506"/>
        </pc:sldMkLst>
      </pc:sldChg>
      <pc:sldChg chg="new del">
        <pc:chgData name="Анастасия Коробецкая" userId="9fe37188-348c-49f0-8008-a466955ee907" providerId="ADAL" clId="{B96AE391-0DF5-419B-BA1E-77886957998C}" dt="2021-10-10T18:23:24.517" v="1999" actId="680"/>
        <pc:sldMkLst>
          <pc:docMk/>
          <pc:sldMk cId="4248164025" sldId="506"/>
        </pc:sldMkLst>
      </pc:sldChg>
      <pc:sldChg chg="modSp new mod">
        <pc:chgData name="Анастасия Коробецкая" userId="9fe37188-348c-49f0-8008-a466955ee907" providerId="ADAL" clId="{B96AE391-0DF5-419B-BA1E-77886957998C}" dt="2021-10-11T08:10:20.056" v="9375" actId="20577"/>
        <pc:sldMkLst>
          <pc:docMk/>
          <pc:sldMk cId="3111366342" sldId="507"/>
        </pc:sldMkLst>
        <pc:spChg chg="mod">
          <ac:chgData name="Анастасия Коробецкая" userId="9fe37188-348c-49f0-8008-a466955ee907" providerId="ADAL" clId="{B96AE391-0DF5-419B-BA1E-77886957998C}" dt="2021-10-10T19:44:00.009" v="3427" actId="20577"/>
          <ac:spMkLst>
            <pc:docMk/>
            <pc:sldMk cId="3111366342" sldId="507"/>
            <ac:spMk id="2" creationId="{48AB399D-B496-4AF3-9B35-C44910CB7F1C}"/>
          </ac:spMkLst>
        </pc:spChg>
        <pc:spChg chg="mod">
          <ac:chgData name="Анастасия Коробецкая" userId="9fe37188-348c-49f0-8008-a466955ee907" providerId="ADAL" clId="{B96AE391-0DF5-419B-BA1E-77886957998C}" dt="2021-10-11T08:10:20.056" v="9375" actId="20577"/>
          <ac:spMkLst>
            <pc:docMk/>
            <pc:sldMk cId="3111366342" sldId="507"/>
            <ac:spMk id="3" creationId="{22492E80-B5C0-4EEF-8618-D4FDB3AC308A}"/>
          </ac:spMkLst>
        </pc:spChg>
      </pc:sldChg>
      <pc:sldChg chg="modSp new mod">
        <pc:chgData name="Анастасия Коробецкая" userId="9fe37188-348c-49f0-8008-a466955ee907" providerId="ADAL" clId="{B96AE391-0DF5-419B-BA1E-77886957998C}" dt="2021-10-11T04:28:36.318" v="6432" actId="2711"/>
        <pc:sldMkLst>
          <pc:docMk/>
          <pc:sldMk cId="1992834822" sldId="508"/>
        </pc:sldMkLst>
        <pc:spChg chg="mod">
          <ac:chgData name="Анастасия Коробецкая" userId="9fe37188-348c-49f0-8008-a466955ee907" providerId="ADAL" clId="{B96AE391-0DF5-419B-BA1E-77886957998C}" dt="2021-10-11T04:26:00.802" v="6430" actId="20577"/>
          <ac:spMkLst>
            <pc:docMk/>
            <pc:sldMk cId="1992834822" sldId="508"/>
            <ac:spMk id="2" creationId="{0A2B833B-2F73-41CF-B039-361E4B73F377}"/>
          </ac:spMkLst>
        </pc:spChg>
        <pc:spChg chg="mod">
          <ac:chgData name="Анастасия Коробецкая" userId="9fe37188-348c-49f0-8008-a466955ee907" providerId="ADAL" clId="{B96AE391-0DF5-419B-BA1E-77886957998C}" dt="2021-10-11T04:28:36.318" v="6432" actId="2711"/>
          <ac:spMkLst>
            <pc:docMk/>
            <pc:sldMk cId="1992834822" sldId="508"/>
            <ac:spMk id="3" creationId="{37D363E1-C8C6-421B-8740-E7633EE31187}"/>
          </ac:spMkLst>
        </pc:spChg>
      </pc:sldChg>
      <pc:sldChg chg="addSp delSp modSp new mod">
        <pc:chgData name="Анастасия Коробецкая" userId="9fe37188-348c-49f0-8008-a466955ee907" providerId="ADAL" clId="{B96AE391-0DF5-419B-BA1E-77886957998C}" dt="2021-10-11T05:21:24.174" v="7224" actId="207"/>
        <pc:sldMkLst>
          <pc:docMk/>
          <pc:sldMk cId="1189687420" sldId="509"/>
        </pc:sldMkLst>
        <pc:spChg chg="mod">
          <ac:chgData name="Анастасия Коробецкая" userId="9fe37188-348c-49f0-8008-a466955ee907" providerId="ADAL" clId="{B96AE391-0DF5-419B-BA1E-77886957998C}" dt="2021-10-10T21:10:09.137" v="5551" actId="20577"/>
          <ac:spMkLst>
            <pc:docMk/>
            <pc:sldMk cId="1189687420" sldId="509"/>
            <ac:spMk id="2" creationId="{86AABFA1-2089-4F4C-A111-8A52F2FABFF2}"/>
          </ac:spMkLst>
        </pc:spChg>
        <pc:spChg chg="mod">
          <ac:chgData name="Анастасия Коробецкая" userId="9fe37188-348c-49f0-8008-a466955ee907" providerId="ADAL" clId="{B96AE391-0DF5-419B-BA1E-77886957998C}" dt="2021-10-10T21:20:49.175" v="6207" actId="20577"/>
          <ac:spMkLst>
            <pc:docMk/>
            <pc:sldMk cId="1189687420" sldId="509"/>
            <ac:spMk id="3" creationId="{2003F4AF-5721-4059-BAC3-FA05998B7344}"/>
          </ac:spMkLst>
        </pc:spChg>
        <pc:spChg chg="add del">
          <ac:chgData name="Анастасия Коробецкая" userId="9fe37188-348c-49f0-8008-a466955ee907" providerId="ADAL" clId="{B96AE391-0DF5-419B-BA1E-77886957998C}" dt="2021-10-10T21:19:51.722" v="6138"/>
          <ac:spMkLst>
            <pc:docMk/>
            <pc:sldMk cId="1189687420" sldId="509"/>
            <ac:spMk id="4" creationId="{4E3A28EE-D380-4D60-BD5F-20C5AF025CB8}"/>
          </ac:spMkLst>
        </pc:spChg>
        <pc:spChg chg="add del mod">
          <ac:chgData name="Анастасия Коробецкая" userId="9fe37188-348c-49f0-8008-a466955ee907" providerId="ADAL" clId="{B96AE391-0DF5-419B-BA1E-77886957998C}" dt="2021-10-10T21:22:22.226" v="6278" actId="478"/>
          <ac:spMkLst>
            <pc:docMk/>
            <pc:sldMk cId="1189687420" sldId="509"/>
            <ac:spMk id="6" creationId="{636E5863-3A88-4072-A21C-B8B875201FEB}"/>
          </ac:spMkLst>
        </pc:spChg>
        <pc:spChg chg="add mod">
          <ac:chgData name="Анастасия Коробецкая" userId="9fe37188-348c-49f0-8008-a466955ee907" providerId="ADAL" clId="{B96AE391-0DF5-419B-BA1E-77886957998C}" dt="2021-10-11T05:19:43.268" v="7150" actId="14100"/>
          <ac:spMkLst>
            <pc:docMk/>
            <pc:sldMk cId="1189687420" sldId="509"/>
            <ac:spMk id="7" creationId="{59933633-75EC-408A-9BBE-C0ABB2541AAA}"/>
          </ac:spMkLst>
        </pc:spChg>
        <pc:spChg chg="add mod">
          <ac:chgData name="Анастасия Коробецкая" userId="9fe37188-348c-49f0-8008-a466955ee907" providerId="ADAL" clId="{B96AE391-0DF5-419B-BA1E-77886957998C}" dt="2021-10-11T05:19:46.786" v="7151" actId="14100"/>
          <ac:spMkLst>
            <pc:docMk/>
            <pc:sldMk cId="1189687420" sldId="509"/>
            <ac:spMk id="8" creationId="{D466DEDC-E4F9-4C41-96C7-877E000C18AF}"/>
          </ac:spMkLst>
        </pc:spChg>
        <pc:spChg chg="add mod">
          <ac:chgData name="Анастасия Коробецкая" userId="9fe37188-348c-49f0-8008-a466955ee907" providerId="ADAL" clId="{B96AE391-0DF5-419B-BA1E-77886957998C}" dt="2021-10-11T05:20:19.635" v="7177" actId="20577"/>
          <ac:spMkLst>
            <pc:docMk/>
            <pc:sldMk cId="1189687420" sldId="509"/>
            <ac:spMk id="9" creationId="{667189D8-56B0-4C28-9938-3AF6B2C18493}"/>
          </ac:spMkLst>
        </pc:spChg>
        <pc:spChg chg="add mod">
          <ac:chgData name="Анастасия Коробецкая" userId="9fe37188-348c-49f0-8008-a466955ee907" providerId="ADAL" clId="{B96AE391-0DF5-419B-BA1E-77886957998C}" dt="2021-10-11T05:21:24.174" v="7224" actId="207"/>
          <ac:spMkLst>
            <pc:docMk/>
            <pc:sldMk cId="1189687420" sldId="509"/>
            <ac:spMk id="10" creationId="{679EA836-027E-45DC-A705-DFEE16AE7CDE}"/>
          </ac:spMkLst>
        </pc:spChg>
      </pc:sldChg>
      <pc:sldChg chg="modSp new del mod">
        <pc:chgData name="Анастасия Коробецкая" userId="9fe37188-348c-49f0-8008-a466955ee907" providerId="ADAL" clId="{B96AE391-0DF5-419B-BA1E-77886957998C}" dt="2021-10-10T20:53:40.488" v="4840" actId="47"/>
        <pc:sldMkLst>
          <pc:docMk/>
          <pc:sldMk cId="3059880407" sldId="509"/>
        </pc:sldMkLst>
        <pc:spChg chg="mod">
          <ac:chgData name="Анастасия Коробецкая" userId="9fe37188-348c-49f0-8008-a466955ee907" providerId="ADAL" clId="{B96AE391-0DF5-419B-BA1E-77886957998C}" dt="2021-10-10T20:00:21.125" v="4250" actId="20577"/>
          <ac:spMkLst>
            <pc:docMk/>
            <pc:sldMk cId="3059880407" sldId="509"/>
            <ac:spMk id="2" creationId="{87594669-D9FB-425A-94EC-CDCBB39F9E20}"/>
          </ac:spMkLst>
        </pc:spChg>
      </pc:sldChg>
      <pc:sldChg chg="addSp modSp new mod">
        <pc:chgData name="Анастасия Коробецкая" userId="9fe37188-348c-49f0-8008-a466955ee907" providerId="ADAL" clId="{B96AE391-0DF5-419B-BA1E-77886957998C}" dt="2021-10-11T04:50:35.735" v="6517" actId="14100"/>
        <pc:sldMkLst>
          <pc:docMk/>
          <pc:sldMk cId="1034064355" sldId="510"/>
        </pc:sldMkLst>
        <pc:spChg chg="mod">
          <ac:chgData name="Анастасия Коробецкая" userId="9fe37188-348c-49f0-8008-a466955ee907" providerId="ADAL" clId="{B96AE391-0DF5-419B-BA1E-77886957998C}" dt="2021-10-11T04:29:42.893" v="6477" actId="20577"/>
          <ac:spMkLst>
            <pc:docMk/>
            <pc:sldMk cId="1034064355" sldId="510"/>
            <ac:spMk id="2" creationId="{F8436C57-16CC-4C4C-8705-E291FFF24231}"/>
          </ac:spMkLst>
        </pc:spChg>
        <pc:spChg chg="add mod">
          <ac:chgData name="Анастасия Коробецкая" userId="9fe37188-348c-49f0-8008-a466955ee907" providerId="ADAL" clId="{B96AE391-0DF5-419B-BA1E-77886957998C}" dt="2021-10-11T04:50:35.735" v="6517" actId="14100"/>
          <ac:spMkLst>
            <pc:docMk/>
            <pc:sldMk cId="1034064355" sldId="510"/>
            <ac:spMk id="4" creationId="{B356DA81-D7D9-46CD-BCD7-C1FA7C1D793B}"/>
          </ac:spMkLst>
        </pc:spChg>
      </pc:sldChg>
      <pc:sldChg chg="addSp modSp new mod">
        <pc:chgData name="Анастасия Коробецкая" userId="9fe37188-348c-49f0-8008-a466955ee907" providerId="ADAL" clId="{B96AE391-0DF5-419B-BA1E-77886957998C}" dt="2021-10-11T05:37:56.642" v="7648" actId="20577"/>
        <pc:sldMkLst>
          <pc:docMk/>
          <pc:sldMk cId="2532002511" sldId="511"/>
        </pc:sldMkLst>
        <pc:spChg chg="mod">
          <ac:chgData name="Анастасия Коробецкая" userId="9fe37188-348c-49f0-8008-a466955ee907" providerId="ADAL" clId="{B96AE391-0DF5-419B-BA1E-77886957998C}" dt="2021-10-11T05:37:56.642" v="7648" actId="20577"/>
          <ac:spMkLst>
            <pc:docMk/>
            <pc:sldMk cId="2532002511" sldId="511"/>
            <ac:spMk id="2" creationId="{8AF31163-ECD5-429B-BF16-69D7154456F9}"/>
          </ac:spMkLst>
        </pc:spChg>
        <pc:spChg chg="mod">
          <ac:chgData name="Анастасия Коробецкая" userId="9fe37188-348c-49f0-8008-a466955ee907" providerId="ADAL" clId="{B96AE391-0DF5-419B-BA1E-77886957998C}" dt="2021-10-11T05:05:01.375" v="6951" actId="20577"/>
          <ac:spMkLst>
            <pc:docMk/>
            <pc:sldMk cId="2532002511" sldId="511"/>
            <ac:spMk id="3" creationId="{16E3C170-CCD2-478A-8553-72A0EF834ACD}"/>
          </ac:spMkLst>
        </pc:spChg>
        <pc:spChg chg="add mod">
          <ac:chgData name="Анастасия Коробецкая" userId="9fe37188-348c-49f0-8008-a466955ee907" providerId="ADAL" clId="{B96AE391-0DF5-419B-BA1E-77886957998C}" dt="2021-10-11T05:16:47.356" v="7042" actId="14100"/>
          <ac:spMkLst>
            <pc:docMk/>
            <pc:sldMk cId="2532002511" sldId="511"/>
            <ac:spMk id="4" creationId="{42A88901-E88B-4D5C-9967-79452B49D19A}"/>
          </ac:spMkLst>
        </pc:spChg>
        <pc:spChg chg="add mod">
          <ac:chgData name="Анастасия Коробецкая" userId="9fe37188-348c-49f0-8008-a466955ee907" providerId="ADAL" clId="{B96AE391-0DF5-419B-BA1E-77886957998C}" dt="2021-10-11T05:17:55.672" v="7083"/>
          <ac:spMkLst>
            <pc:docMk/>
            <pc:sldMk cId="2532002511" sldId="511"/>
            <ac:spMk id="5" creationId="{7EE0CE7F-9918-47DA-8B90-F2EDC793BC22}"/>
          </ac:spMkLst>
        </pc:spChg>
      </pc:sldChg>
      <pc:sldChg chg="addSp modSp new mod ord">
        <pc:chgData name="Анастасия Коробецкая" userId="9fe37188-348c-49f0-8008-a466955ee907" providerId="ADAL" clId="{B96AE391-0DF5-419B-BA1E-77886957998C}" dt="2021-10-11T06:02:38.947" v="8160" actId="1076"/>
        <pc:sldMkLst>
          <pc:docMk/>
          <pc:sldMk cId="1465404210" sldId="512"/>
        </pc:sldMkLst>
        <pc:spChg chg="mod">
          <ac:chgData name="Анастасия Коробецкая" userId="9fe37188-348c-49f0-8008-a466955ee907" providerId="ADAL" clId="{B96AE391-0DF5-419B-BA1E-77886957998C}" dt="2021-10-11T05:48:02.793" v="7826" actId="20577"/>
          <ac:spMkLst>
            <pc:docMk/>
            <pc:sldMk cId="1465404210" sldId="512"/>
            <ac:spMk id="2" creationId="{FB0402BD-EE2F-48E8-BB0A-17980E36EDCE}"/>
          </ac:spMkLst>
        </pc:spChg>
        <pc:spChg chg="mod">
          <ac:chgData name="Анастасия Коробецкая" userId="9fe37188-348c-49f0-8008-a466955ee907" providerId="ADAL" clId="{B96AE391-0DF5-419B-BA1E-77886957998C}" dt="2021-10-11T05:49:18.883" v="8099" actId="20577"/>
          <ac:spMkLst>
            <pc:docMk/>
            <pc:sldMk cId="1465404210" sldId="512"/>
            <ac:spMk id="3" creationId="{A8C1D8C3-1408-4792-A6D6-309A813450E4}"/>
          </ac:spMkLst>
        </pc:spChg>
        <pc:spChg chg="add mod">
          <ac:chgData name="Анастасия Коробецкая" userId="9fe37188-348c-49f0-8008-a466955ee907" providerId="ADAL" clId="{B96AE391-0DF5-419B-BA1E-77886957998C}" dt="2021-10-11T06:02:38.947" v="8160" actId="1076"/>
          <ac:spMkLst>
            <pc:docMk/>
            <pc:sldMk cId="1465404210" sldId="512"/>
            <ac:spMk id="5" creationId="{35C66815-4A24-4231-BB8B-7BA03FAEF11B}"/>
          </ac:spMkLst>
        </pc:spChg>
        <pc:spChg chg="add mod">
          <ac:chgData name="Анастасия Коробецкая" userId="9fe37188-348c-49f0-8008-a466955ee907" providerId="ADAL" clId="{B96AE391-0DF5-419B-BA1E-77886957998C}" dt="2021-10-11T06:02:38.947" v="8160" actId="1076"/>
          <ac:spMkLst>
            <pc:docMk/>
            <pc:sldMk cId="1465404210" sldId="512"/>
            <ac:spMk id="7" creationId="{1759C1E7-4165-489B-9F4A-9D807EF52A42}"/>
          </ac:spMkLst>
        </pc:spChg>
      </pc:sldChg>
      <pc:sldChg chg="addSp delSp modSp new mod modClrScheme chgLayout">
        <pc:chgData name="Анастасия Коробецкая" userId="9fe37188-348c-49f0-8008-a466955ee907" providerId="ADAL" clId="{B96AE391-0DF5-419B-BA1E-77886957998C}" dt="2021-10-11T06:31:23.298" v="8811" actId="1076"/>
        <pc:sldMkLst>
          <pc:docMk/>
          <pc:sldMk cId="2414724880" sldId="513"/>
        </pc:sldMkLst>
        <pc:spChg chg="del mod ord">
          <ac:chgData name="Анастасия Коробецкая" userId="9fe37188-348c-49f0-8008-a466955ee907" providerId="ADAL" clId="{B96AE391-0DF5-419B-BA1E-77886957998C}" dt="2021-10-11T06:19:47.410" v="8257" actId="700"/>
          <ac:spMkLst>
            <pc:docMk/>
            <pc:sldMk cId="2414724880" sldId="513"/>
            <ac:spMk id="2" creationId="{235F7610-0FBE-4C1E-A323-C15677C0C8DE}"/>
          </ac:spMkLst>
        </pc:spChg>
        <pc:spChg chg="del">
          <ac:chgData name="Анастасия Коробецкая" userId="9fe37188-348c-49f0-8008-a466955ee907" providerId="ADAL" clId="{B96AE391-0DF5-419B-BA1E-77886957998C}" dt="2021-10-11T06:19:47.410" v="8257" actId="700"/>
          <ac:spMkLst>
            <pc:docMk/>
            <pc:sldMk cId="2414724880" sldId="513"/>
            <ac:spMk id="3" creationId="{43F23691-BEA1-4BEE-9640-3837A5FE0352}"/>
          </ac:spMkLst>
        </pc:spChg>
        <pc:spChg chg="add mod ord">
          <ac:chgData name="Анастасия Коробецкая" userId="9fe37188-348c-49f0-8008-a466955ee907" providerId="ADAL" clId="{B96AE391-0DF5-419B-BA1E-77886957998C}" dt="2021-10-11T06:29:42.327" v="8760" actId="20577"/>
          <ac:spMkLst>
            <pc:docMk/>
            <pc:sldMk cId="2414724880" sldId="513"/>
            <ac:spMk id="4" creationId="{D9F6E9BC-1F87-4A55-AA7D-7803D67BC6C3}"/>
          </ac:spMkLst>
        </pc:spChg>
        <pc:graphicFrameChg chg="add mod modGraphic">
          <ac:chgData name="Анастасия Коробецкая" userId="9fe37188-348c-49f0-8008-a466955ee907" providerId="ADAL" clId="{B96AE391-0DF5-419B-BA1E-77886957998C}" dt="2021-10-11T06:31:23.298" v="8811" actId="1076"/>
          <ac:graphicFrameMkLst>
            <pc:docMk/>
            <pc:sldMk cId="2414724880" sldId="513"/>
            <ac:graphicFrameMk id="5" creationId="{7FFC3476-8A6A-4E9D-9E46-1DEFEF47BBE5}"/>
          </ac:graphicFrameMkLst>
        </pc:graphicFrameChg>
        <pc:graphicFrameChg chg="add mod modGraphic">
          <ac:chgData name="Анастасия Коробецкая" userId="9fe37188-348c-49f0-8008-a466955ee907" providerId="ADAL" clId="{B96AE391-0DF5-419B-BA1E-77886957998C}" dt="2021-10-11T06:31:19.202" v="8810" actId="14100"/>
          <ac:graphicFrameMkLst>
            <pc:docMk/>
            <pc:sldMk cId="2414724880" sldId="513"/>
            <ac:graphicFrameMk id="6" creationId="{A0AECA37-65AF-465C-B52D-8F9F87CE955A}"/>
          </ac:graphicFrameMkLst>
        </pc:graphicFrameChg>
      </pc:sldChg>
      <pc:sldChg chg="modSp new mod">
        <pc:chgData name="Анастасия Коробецкая" userId="9fe37188-348c-49f0-8008-a466955ee907" providerId="ADAL" clId="{B96AE391-0DF5-419B-BA1E-77886957998C}" dt="2021-10-11T06:32:32.026" v="8918" actId="20577"/>
        <pc:sldMkLst>
          <pc:docMk/>
          <pc:sldMk cId="3334563306" sldId="514"/>
        </pc:sldMkLst>
        <pc:spChg chg="mod">
          <ac:chgData name="Анастасия Коробецкая" userId="9fe37188-348c-49f0-8008-a466955ee907" providerId="ADAL" clId="{B96AE391-0DF5-419B-BA1E-77886957998C}" dt="2021-10-11T06:22:10.688" v="8336" actId="20577"/>
          <ac:spMkLst>
            <pc:docMk/>
            <pc:sldMk cId="3334563306" sldId="514"/>
            <ac:spMk id="2" creationId="{705D6C1F-957B-4F5C-8248-831A38DDC247}"/>
          </ac:spMkLst>
        </pc:spChg>
        <pc:spChg chg="mod">
          <ac:chgData name="Анастасия Коробецкая" userId="9fe37188-348c-49f0-8008-a466955ee907" providerId="ADAL" clId="{B96AE391-0DF5-419B-BA1E-77886957998C}" dt="2021-10-11T06:32:32.026" v="8918" actId="20577"/>
          <ac:spMkLst>
            <pc:docMk/>
            <pc:sldMk cId="3334563306" sldId="514"/>
            <ac:spMk id="3" creationId="{F1342E50-D22D-4E4F-92E1-082575BC2140}"/>
          </ac:spMkLst>
        </pc:spChg>
      </pc:sldChg>
      <pc:sldChg chg="addSp modSp add mod">
        <pc:chgData name="Анастасия Коробецкая" userId="9fe37188-348c-49f0-8008-a466955ee907" providerId="ADAL" clId="{B96AE391-0DF5-419B-BA1E-77886957998C}" dt="2021-10-11T06:42:19.636" v="8966"/>
        <pc:sldMkLst>
          <pc:docMk/>
          <pc:sldMk cId="463201988" sldId="515"/>
        </pc:sldMkLst>
        <pc:spChg chg="mod">
          <ac:chgData name="Анастасия Коробецкая" userId="9fe37188-348c-49f0-8008-a466955ee907" providerId="ADAL" clId="{B96AE391-0DF5-419B-BA1E-77886957998C}" dt="2021-10-11T06:34:29.001" v="8964" actId="20577"/>
          <ac:spMkLst>
            <pc:docMk/>
            <pc:sldMk cId="463201988" sldId="515"/>
            <ac:spMk id="4" creationId="{D9F6E9BC-1F87-4A55-AA7D-7803D67BC6C3}"/>
          </ac:spMkLst>
        </pc:spChg>
        <pc:spChg chg="add mod">
          <ac:chgData name="Анастасия Коробецкая" userId="9fe37188-348c-49f0-8008-a466955ee907" providerId="ADAL" clId="{B96AE391-0DF5-419B-BA1E-77886957998C}" dt="2021-10-11T06:34:14.962" v="8941" actId="1076"/>
          <ac:spMkLst>
            <pc:docMk/>
            <pc:sldMk cId="463201988" sldId="515"/>
            <ac:spMk id="9" creationId="{84CF4613-847A-490F-AB01-D65B73D4EBDF}"/>
          </ac:spMkLst>
        </pc:spChg>
        <pc:spChg chg="add mod">
          <ac:chgData name="Анастасия Коробецкая" userId="9fe37188-348c-49f0-8008-a466955ee907" providerId="ADAL" clId="{B96AE391-0DF5-419B-BA1E-77886957998C}" dt="2021-10-11T06:34:09.714" v="8940" actId="14100"/>
          <ac:spMkLst>
            <pc:docMk/>
            <pc:sldMk cId="463201988" sldId="515"/>
            <ac:spMk id="11" creationId="{1B296196-64D3-494F-A245-7C9CC93D57A4}"/>
          </ac:spMkLst>
        </pc:spChg>
        <pc:graphicFrameChg chg="mod modGraphic">
          <ac:chgData name="Анастасия Коробецкая" userId="9fe37188-348c-49f0-8008-a466955ee907" providerId="ADAL" clId="{B96AE391-0DF5-419B-BA1E-77886957998C}" dt="2021-10-11T06:42:17.037" v="8965"/>
          <ac:graphicFrameMkLst>
            <pc:docMk/>
            <pc:sldMk cId="463201988" sldId="515"/>
            <ac:graphicFrameMk id="5" creationId="{7FFC3476-8A6A-4E9D-9E46-1DEFEF47BBE5}"/>
          </ac:graphicFrameMkLst>
        </pc:graphicFrameChg>
        <pc:graphicFrameChg chg="mod modGraphic">
          <ac:chgData name="Анастасия Коробецкая" userId="9fe37188-348c-49f0-8008-a466955ee907" providerId="ADAL" clId="{B96AE391-0DF5-419B-BA1E-77886957998C}" dt="2021-10-11T06:42:19.636" v="8966"/>
          <ac:graphicFrameMkLst>
            <pc:docMk/>
            <pc:sldMk cId="463201988" sldId="515"/>
            <ac:graphicFrameMk id="6" creationId="{A0AECA37-65AF-465C-B52D-8F9F87CE955A}"/>
          </ac:graphicFrameMkLst>
        </pc:graphicFrameChg>
        <pc:graphicFrameChg chg="add mod modGraphic">
          <ac:chgData name="Анастасия Коробецкая" userId="9fe37188-348c-49f0-8008-a466955ee907" providerId="ADAL" clId="{B96AE391-0DF5-419B-BA1E-77886957998C}" dt="2021-10-11T06:34:19.202" v="8942" actId="1076"/>
          <ac:graphicFrameMkLst>
            <pc:docMk/>
            <pc:sldMk cId="463201988" sldId="515"/>
            <ac:graphicFrameMk id="7" creationId="{ACAEC736-1516-4FE8-80F4-1C4F80F1B451}"/>
          </ac:graphicFrameMkLst>
        </pc:graphicFrameChg>
        <pc:cxnChg chg="add mod">
          <ac:chgData name="Анастасия Коробецкая" userId="9fe37188-348c-49f0-8008-a466955ee907" providerId="ADAL" clId="{B96AE391-0DF5-419B-BA1E-77886957998C}" dt="2021-10-11T06:34:14.962" v="8941" actId="1076"/>
          <ac:cxnSpMkLst>
            <pc:docMk/>
            <pc:sldMk cId="463201988" sldId="515"/>
            <ac:cxnSpMk id="8" creationId="{25A4B502-888C-4E03-9C3D-D68393B808B2}"/>
          </ac:cxnSpMkLst>
        </pc:cxnChg>
        <pc:cxnChg chg="add mod">
          <ac:chgData name="Анастасия Коробецкая" userId="9fe37188-348c-49f0-8008-a466955ee907" providerId="ADAL" clId="{B96AE391-0DF5-419B-BA1E-77886957998C}" dt="2021-10-11T06:34:09.714" v="8940" actId="14100"/>
          <ac:cxnSpMkLst>
            <pc:docMk/>
            <pc:sldMk cId="463201988" sldId="515"/>
            <ac:cxnSpMk id="10" creationId="{C87A4A68-B731-44BA-AFAC-887FDACD05EE}"/>
          </ac:cxnSpMkLst>
        </pc:cxnChg>
      </pc:sldChg>
      <pc:sldChg chg="modSp add mod">
        <pc:chgData name="Анастасия Коробецкая" userId="9fe37188-348c-49f0-8008-a466955ee907" providerId="ADAL" clId="{B96AE391-0DF5-419B-BA1E-77886957998C}" dt="2021-10-11T08:40:58.291" v="9997" actId="20577"/>
        <pc:sldMkLst>
          <pc:docMk/>
          <pc:sldMk cId="3274419688" sldId="516"/>
        </pc:sldMkLst>
        <pc:spChg chg="mod">
          <ac:chgData name="Анастасия Коробецкая" userId="9fe37188-348c-49f0-8008-a466955ee907" providerId="ADAL" clId="{B96AE391-0DF5-419B-BA1E-77886957998C}" dt="2021-10-11T08:10:41.752" v="9384" actId="20577"/>
          <ac:spMkLst>
            <pc:docMk/>
            <pc:sldMk cId="3274419688" sldId="516"/>
            <ac:spMk id="2" creationId="{31066224-1157-41A2-8BBA-DB1ED3F13E2E}"/>
          </ac:spMkLst>
        </pc:spChg>
        <pc:spChg chg="mod">
          <ac:chgData name="Анастасия Коробецкая" userId="9fe37188-348c-49f0-8008-a466955ee907" providerId="ADAL" clId="{B96AE391-0DF5-419B-BA1E-77886957998C}" dt="2021-10-11T08:40:58.291" v="9997" actId="20577"/>
          <ac:spMkLst>
            <pc:docMk/>
            <pc:sldMk cId="3274419688" sldId="516"/>
            <ac:spMk id="3" creationId="{8A9B93E3-47C9-4F6E-8BDD-4EA6CCC46B94}"/>
          </ac:spMkLst>
        </pc:spChg>
      </pc:sldChg>
      <pc:sldChg chg="modSp new mod">
        <pc:chgData name="Анастасия Коробецкая" userId="9fe37188-348c-49f0-8008-a466955ee907" providerId="ADAL" clId="{B96AE391-0DF5-419B-BA1E-77886957998C}" dt="2021-10-11T08:31:05.656" v="9932" actId="20577"/>
        <pc:sldMkLst>
          <pc:docMk/>
          <pc:sldMk cId="1366094976" sldId="517"/>
        </pc:sldMkLst>
        <pc:spChg chg="mod">
          <ac:chgData name="Анастасия Коробецкая" userId="9fe37188-348c-49f0-8008-a466955ee907" providerId="ADAL" clId="{B96AE391-0DF5-419B-BA1E-77886957998C}" dt="2021-10-11T08:15:32.973" v="9862" actId="20577"/>
          <ac:spMkLst>
            <pc:docMk/>
            <pc:sldMk cId="1366094976" sldId="517"/>
            <ac:spMk id="2" creationId="{BE6FBDE9-80EB-4BFF-BE56-F5ECDFEDB581}"/>
          </ac:spMkLst>
        </pc:spChg>
        <pc:spChg chg="mod">
          <ac:chgData name="Анастасия Коробецкая" userId="9fe37188-348c-49f0-8008-a466955ee907" providerId="ADAL" clId="{B96AE391-0DF5-419B-BA1E-77886957998C}" dt="2021-10-11T08:31:05.656" v="9932" actId="20577"/>
          <ac:spMkLst>
            <pc:docMk/>
            <pc:sldMk cId="1366094976" sldId="517"/>
            <ac:spMk id="3" creationId="{B8F211FC-E9A6-4308-BA8B-8BADBFB70F32}"/>
          </ac:spMkLst>
        </pc:spChg>
      </pc:sldChg>
      <pc:sldChg chg="del ord">
        <pc:chgData name="Анастасия Коробецкая" userId="9fe37188-348c-49f0-8008-a466955ee907" providerId="ADAL" clId="{B96AE391-0DF5-419B-BA1E-77886957998C}" dt="2021-10-15T18:57:30.668" v="14985" actId="47"/>
        <pc:sldMkLst>
          <pc:docMk/>
          <pc:sldMk cId="1035691545" sldId="519"/>
        </pc:sldMkLst>
      </pc:sldChg>
      <pc:sldChg chg="addSp modSp new mod ord">
        <pc:chgData name="Анастасия Коробецкая" userId="9fe37188-348c-49f0-8008-a466955ee907" providerId="ADAL" clId="{B96AE391-0DF5-419B-BA1E-77886957998C}" dt="2021-10-17T21:44:40.870" v="18717" actId="113"/>
        <pc:sldMkLst>
          <pc:docMk/>
          <pc:sldMk cId="2810457726" sldId="524"/>
        </pc:sldMkLst>
        <pc:spChg chg="mod">
          <ac:chgData name="Анастасия Коробецкая" userId="9fe37188-348c-49f0-8008-a466955ee907" providerId="ADAL" clId="{B96AE391-0DF5-419B-BA1E-77886957998C}" dt="2021-10-15T16:06:19.876" v="11190" actId="20577"/>
          <ac:spMkLst>
            <pc:docMk/>
            <pc:sldMk cId="2810457726" sldId="524"/>
            <ac:spMk id="2" creationId="{33A63DAF-A773-4E8F-AAEC-424CAB5B2739}"/>
          </ac:spMkLst>
        </pc:spChg>
        <pc:spChg chg="mod">
          <ac:chgData name="Анастасия Коробецкая" userId="9fe37188-348c-49f0-8008-a466955ee907" providerId="ADAL" clId="{B96AE391-0DF5-419B-BA1E-77886957998C}" dt="2021-10-17T21:44:40.870" v="18717" actId="113"/>
          <ac:spMkLst>
            <pc:docMk/>
            <pc:sldMk cId="2810457726" sldId="524"/>
            <ac:spMk id="3" creationId="{A6151424-F53C-462B-A4F1-EA42AE91585E}"/>
          </ac:spMkLst>
        </pc:spChg>
        <pc:spChg chg="add mod">
          <ac:chgData name="Анастасия Коробецкая" userId="9fe37188-348c-49f0-8008-a466955ee907" providerId="ADAL" clId="{B96AE391-0DF5-419B-BA1E-77886957998C}" dt="2021-10-15T20:23:03.812" v="17928" actId="790"/>
          <ac:spMkLst>
            <pc:docMk/>
            <pc:sldMk cId="2810457726" sldId="524"/>
            <ac:spMk id="5" creationId="{0A971256-355D-4F5D-A345-08D3FA747664}"/>
          </ac:spMkLst>
        </pc:spChg>
      </pc:sldChg>
      <pc:sldChg chg="addSp modSp new mod">
        <pc:chgData name="Анастасия Коробецкая" userId="9fe37188-348c-49f0-8008-a466955ee907" providerId="ADAL" clId="{B96AE391-0DF5-419B-BA1E-77886957998C}" dt="2021-10-15T17:58:30.647" v="12827" actId="20577"/>
        <pc:sldMkLst>
          <pc:docMk/>
          <pc:sldMk cId="2614459042" sldId="525"/>
        </pc:sldMkLst>
        <pc:spChg chg="mod">
          <ac:chgData name="Анастасия Коробецкая" userId="9fe37188-348c-49f0-8008-a466955ee907" providerId="ADAL" clId="{B96AE391-0DF5-419B-BA1E-77886957998C}" dt="2021-10-15T17:58:30.647" v="12827" actId="20577"/>
          <ac:spMkLst>
            <pc:docMk/>
            <pc:sldMk cId="2614459042" sldId="525"/>
            <ac:spMk id="2" creationId="{2CDDF931-4686-44F5-A15A-452270AAFA2D}"/>
          </ac:spMkLst>
        </pc:spChg>
        <pc:spChg chg="add mod">
          <ac:chgData name="Анастасия Коробецкая" userId="9fe37188-348c-49f0-8008-a466955ee907" providerId="ADAL" clId="{B96AE391-0DF5-419B-BA1E-77886957998C}" dt="2021-10-15T17:51:14.936" v="12735" actId="1076"/>
          <ac:spMkLst>
            <pc:docMk/>
            <pc:sldMk cId="2614459042" sldId="525"/>
            <ac:spMk id="5" creationId="{7DE9CD70-40ED-488F-9C82-96E22AA62DBC}"/>
          </ac:spMkLst>
        </pc:spChg>
        <pc:spChg chg="add mod">
          <ac:chgData name="Анастасия Коробецкая" userId="9fe37188-348c-49f0-8008-a466955ee907" providerId="ADAL" clId="{B96AE391-0DF5-419B-BA1E-77886957998C}" dt="2021-10-15T17:51:14.936" v="12735" actId="1076"/>
          <ac:spMkLst>
            <pc:docMk/>
            <pc:sldMk cId="2614459042" sldId="525"/>
            <ac:spMk id="6" creationId="{7131A647-A0E5-45C7-ADD5-9377B6CA090C}"/>
          </ac:spMkLst>
        </pc:spChg>
        <pc:spChg chg="add mod">
          <ac:chgData name="Анастасия Коробецкая" userId="9fe37188-348c-49f0-8008-a466955ee907" providerId="ADAL" clId="{B96AE391-0DF5-419B-BA1E-77886957998C}" dt="2021-10-15T17:58:20.954" v="12824" actId="404"/>
          <ac:spMkLst>
            <pc:docMk/>
            <pc:sldMk cId="2614459042" sldId="525"/>
            <ac:spMk id="8" creationId="{A4B60A8D-8CBD-445F-99B8-17A7630D7CE3}"/>
          </ac:spMkLst>
        </pc:spChg>
        <pc:spChg chg="add mod">
          <ac:chgData name="Анастасия Коробецкая" userId="9fe37188-348c-49f0-8008-a466955ee907" providerId="ADAL" clId="{B96AE391-0DF5-419B-BA1E-77886957998C}" dt="2021-10-15T17:58:25.867" v="12826" actId="14100"/>
          <ac:spMkLst>
            <pc:docMk/>
            <pc:sldMk cId="2614459042" sldId="525"/>
            <ac:spMk id="9" creationId="{1492A641-D28B-4492-9471-5C1002D71055}"/>
          </ac:spMkLst>
        </pc:spChg>
        <pc:picChg chg="add mod">
          <ac:chgData name="Анастасия Коробецкая" userId="9fe37188-348c-49f0-8008-a466955ee907" providerId="ADAL" clId="{B96AE391-0DF5-419B-BA1E-77886957998C}" dt="2021-10-15T17:51:14.936" v="12735" actId="1076"/>
          <ac:picMkLst>
            <pc:docMk/>
            <pc:sldMk cId="2614459042" sldId="525"/>
            <ac:picMk id="4" creationId="{C3221A98-9686-450A-9CBA-7DB481656092}"/>
          </ac:picMkLst>
        </pc:picChg>
      </pc:sldChg>
      <pc:sldChg chg="addSp delSp modSp new mod">
        <pc:chgData name="Анастасия Коробецкая" userId="9fe37188-348c-49f0-8008-a466955ee907" providerId="ADAL" clId="{B96AE391-0DF5-419B-BA1E-77886957998C}" dt="2021-10-15T19:47:08.666" v="16748" actId="20577"/>
        <pc:sldMkLst>
          <pc:docMk/>
          <pc:sldMk cId="2390911425" sldId="526"/>
        </pc:sldMkLst>
        <pc:spChg chg="mod">
          <ac:chgData name="Анастасия Коробецкая" userId="9fe37188-348c-49f0-8008-a466955ee907" providerId="ADAL" clId="{B96AE391-0DF5-419B-BA1E-77886957998C}" dt="2021-10-15T18:44:32.069" v="13784" actId="20577"/>
          <ac:spMkLst>
            <pc:docMk/>
            <pc:sldMk cId="2390911425" sldId="526"/>
            <ac:spMk id="2" creationId="{5EB2101C-EDC7-4E24-87C4-796FD910A922}"/>
          </ac:spMkLst>
        </pc:spChg>
        <pc:spChg chg="add mod">
          <ac:chgData name="Анастасия Коробецкая" userId="9fe37188-348c-49f0-8008-a466955ee907" providerId="ADAL" clId="{B96AE391-0DF5-419B-BA1E-77886957998C}" dt="2021-10-15T19:46:38.705" v="16720" actId="13926"/>
          <ac:spMkLst>
            <pc:docMk/>
            <pc:sldMk cId="2390911425" sldId="526"/>
            <ac:spMk id="4" creationId="{17CB1402-BA2E-4B20-BD5F-470CB6E83A57}"/>
          </ac:spMkLst>
        </pc:spChg>
        <pc:spChg chg="add del mod">
          <ac:chgData name="Анастасия Коробецкая" userId="9fe37188-348c-49f0-8008-a466955ee907" providerId="ADAL" clId="{B96AE391-0DF5-419B-BA1E-77886957998C}" dt="2021-10-15T18:30:39.660" v="13366" actId="478"/>
          <ac:spMkLst>
            <pc:docMk/>
            <pc:sldMk cId="2390911425" sldId="526"/>
            <ac:spMk id="12" creationId="{99F0E2E6-9D23-49B0-89E6-A9FF536D0336}"/>
          </ac:spMkLst>
        </pc:spChg>
        <pc:spChg chg="add mod">
          <ac:chgData name="Анастасия Коробецкая" userId="9fe37188-348c-49f0-8008-a466955ee907" providerId="ADAL" clId="{B96AE391-0DF5-419B-BA1E-77886957998C}" dt="2021-10-15T18:43:24.807" v="13760" actId="1076"/>
          <ac:spMkLst>
            <pc:docMk/>
            <pc:sldMk cId="2390911425" sldId="526"/>
            <ac:spMk id="16" creationId="{29F15E39-9C7C-47FF-B9F5-EA17E4FAB29A}"/>
          </ac:spMkLst>
        </pc:spChg>
        <pc:spChg chg="add mod">
          <ac:chgData name="Анастасия Коробецкая" userId="9fe37188-348c-49f0-8008-a466955ee907" providerId="ADAL" clId="{B96AE391-0DF5-419B-BA1E-77886957998C}" dt="2021-10-15T18:42:55.656" v="13755" actId="1076"/>
          <ac:spMkLst>
            <pc:docMk/>
            <pc:sldMk cId="2390911425" sldId="526"/>
            <ac:spMk id="21" creationId="{F3253623-D052-4F71-9690-9C186B05EFB9}"/>
          </ac:spMkLst>
        </pc:spChg>
        <pc:spChg chg="add mod">
          <ac:chgData name="Анастасия Коробецкая" userId="9fe37188-348c-49f0-8008-a466955ee907" providerId="ADAL" clId="{B96AE391-0DF5-419B-BA1E-77886957998C}" dt="2021-10-15T18:43:34.359" v="13762" actId="1076"/>
          <ac:spMkLst>
            <pc:docMk/>
            <pc:sldMk cId="2390911425" sldId="526"/>
            <ac:spMk id="33" creationId="{E5FBA09F-C637-4945-9FC2-6CD10961B44C}"/>
          </ac:spMkLst>
        </pc:spChg>
        <pc:spChg chg="add mod">
          <ac:chgData name="Анастасия Коробецкая" userId="9fe37188-348c-49f0-8008-a466955ee907" providerId="ADAL" clId="{B96AE391-0DF5-419B-BA1E-77886957998C}" dt="2021-10-15T18:42:55.656" v="13755" actId="1076"/>
          <ac:spMkLst>
            <pc:docMk/>
            <pc:sldMk cId="2390911425" sldId="526"/>
            <ac:spMk id="34" creationId="{F8024FCF-8B34-47E6-8EF8-8CFA7FCF7CF0}"/>
          </ac:spMkLst>
        </pc:spChg>
        <pc:spChg chg="add mod">
          <ac:chgData name="Анастасия Коробецкая" userId="9fe37188-348c-49f0-8008-a466955ee907" providerId="ADAL" clId="{B96AE391-0DF5-419B-BA1E-77886957998C}" dt="2021-10-15T18:42:55.656" v="13755" actId="1076"/>
          <ac:spMkLst>
            <pc:docMk/>
            <pc:sldMk cId="2390911425" sldId="526"/>
            <ac:spMk id="42" creationId="{6DD2579C-9110-4320-9F81-7146F50E404C}"/>
          </ac:spMkLst>
        </pc:spChg>
        <pc:spChg chg="add mod">
          <ac:chgData name="Анастасия Коробецкая" userId="9fe37188-348c-49f0-8008-a466955ee907" providerId="ADAL" clId="{B96AE391-0DF5-419B-BA1E-77886957998C}" dt="2021-10-15T18:43:28.232" v="13761" actId="1076"/>
          <ac:spMkLst>
            <pc:docMk/>
            <pc:sldMk cId="2390911425" sldId="526"/>
            <ac:spMk id="50" creationId="{015AEA79-E33C-4EF8-B0B5-99B19AD1B0DC}"/>
          </ac:spMkLst>
        </pc:spChg>
        <pc:spChg chg="add mod">
          <ac:chgData name="Анастасия Коробецкая" userId="9fe37188-348c-49f0-8008-a466955ee907" providerId="ADAL" clId="{B96AE391-0DF5-419B-BA1E-77886957998C}" dt="2021-10-15T18:42:55.656" v="13755" actId="1076"/>
          <ac:spMkLst>
            <pc:docMk/>
            <pc:sldMk cId="2390911425" sldId="526"/>
            <ac:spMk id="51" creationId="{DC595692-2262-4148-A206-EFF04F95CC24}"/>
          </ac:spMkLst>
        </pc:spChg>
        <pc:graphicFrameChg chg="add mod modGraphic">
          <ac:chgData name="Анастасия Коробецкая" userId="9fe37188-348c-49f0-8008-a466955ee907" providerId="ADAL" clId="{B96AE391-0DF5-419B-BA1E-77886957998C}" dt="2021-10-15T19:47:08.666" v="16748" actId="20577"/>
          <ac:graphicFrameMkLst>
            <pc:docMk/>
            <pc:sldMk cId="2390911425" sldId="526"/>
            <ac:graphicFrameMk id="5" creationId="{7C531D49-AEF2-48D8-8D15-0F548B60E69A}"/>
          </ac:graphicFrameMkLst>
        </pc:graphicFrameChg>
        <pc:cxnChg chg="add mod">
          <ac:chgData name="Анастасия Коробецкая" userId="9fe37188-348c-49f0-8008-a466955ee907" providerId="ADAL" clId="{B96AE391-0DF5-419B-BA1E-77886957998C}" dt="2021-10-15T18:43:24.807" v="13760" actId="1076"/>
          <ac:cxnSpMkLst>
            <pc:docMk/>
            <pc:sldMk cId="2390911425" sldId="526"/>
            <ac:cxnSpMk id="7" creationId="{D49C5951-7812-4BD9-BABD-E3798819555D}"/>
          </ac:cxnSpMkLst>
        </pc:cxnChg>
        <pc:cxnChg chg="add mod">
          <ac:chgData name="Анастасия Коробецкая" userId="9fe37188-348c-49f0-8008-a466955ee907" providerId="ADAL" clId="{B96AE391-0DF5-419B-BA1E-77886957998C}" dt="2021-10-15T18:43:34.359" v="13762" actId="1076"/>
          <ac:cxnSpMkLst>
            <pc:docMk/>
            <pc:sldMk cId="2390911425" sldId="526"/>
            <ac:cxnSpMk id="32" creationId="{6C599DA5-AF06-48E5-9BF6-0C2BB0963F5E}"/>
          </ac:cxnSpMkLst>
        </pc:cxnChg>
        <pc:cxnChg chg="add mod">
          <ac:chgData name="Анастасия Коробецкая" userId="9fe37188-348c-49f0-8008-a466955ee907" providerId="ADAL" clId="{B96AE391-0DF5-419B-BA1E-77886957998C}" dt="2021-10-15T18:43:24.807" v="13760" actId="1076"/>
          <ac:cxnSpMkLst>
            <pc:docMk/>
            <pc:sldMk cId="2390911425" sldId="526"/>
            <ac:cxnSpMk id="41" creationId="{756A865B-095F-4333-BDAE-6312A15D7576}"/>
          </ac:cxnSpMkLst>
        </pc:cxnChg>
        <pc:cxnChg chg="add mod">
          <ac:chgData name="Анастасия Коробецкая" userId="9fe37188-348c-49f0-8008-a466955ee907" providerId="ADAL" clId="{B96AE391-0DF5-419B-BA1E-77886957998C}" dt="2021-10-15T18:43:28.232" v="13761" actId="1076"/>
          <ac:cxnSpMkLst>
            <pc:docMk/>
            <pc:sldMk cId="2390911425" sldId="526"/>
            <ac:cxnSpMk id="49" creationId="{A48CF53C-0C24-4E78-BBE0-C76C8D8AEBF8}"/>
          </ac:cxnSpMkLst>
        </pc:cxnChg>
      </pc:sldChg>
      <pc:sldChg chg="modSp new add del mod">
        <pc:chgData name="Анастасия Коробецкая" userId="9fe37188-348c-49f0-8008-a466955ee907" providerId="ADAL" clId="{B96AE391-0DF5-419B-BA1E-77886957998C}" dt="2021-10-15T19:53:55.137" v="17233" actId="14100"/>
        <pc:sldMkLst>
          <pc:docMk/>
          <pc:sldMk cId="214539578" sldId="527"/>
        </pc:sldMkLst>
        <pc:spChg chg="mod">
          <ac:chgData name="Анастасия Коробецкая" userId="9fe37188-348c-49f0-8008-a466955ee907" providerId="ADAL" clId="{B96AE391-0DF5-419B-BA1E-77886957998C}" dt="2021-10-15T18:52:42.705" v="14469" actId="20577"/>
          <ac:spMkLst>
            <pc:docMk/>
            <pc:sldMk cId="214539578" sldId="527"/>
            <ac:spMk id="2" creationId="{D4B2794B-519D-4243-8098-8337B0977112}"/>
          </ac:spMkLst>
        </pc:spChg>
        <pc:spChg chg="mod">
          <ac:chgData name="Анастасия Коробецкая" userId="9fe37188-348c-49f0-8008-a466955ee907" providerId="ADAL" clId="{B96AE391-0DF5-419B-BA1E-77886957998C}" dt="2021-10-15T19:53:55.137" v="17233" actId="14100"/>
          <ac:spMkLst>
            <pc:docMk/>
            <pc:sldMk cId="214539578" sldId="527"/>
            <ac:spMk id="3" creationId="{BA56CBB4-7D56-4664-AD41-255DD7DC16ED}"/>
          </ac:spMkLst>
        </pc:spChg>
      </pc:sldChg>
      <pc:sldChg chg="modSp new del mod">
        <pc:chgData name="Анастасия Коробецкая" userId="9fe37188-348c-49f0-8008-a466955ee907" providerId="ADAL" clId="{B96AE391-0DF5-419B-BA1E-77886957998C}" dt="2021-10-15T19:37:19.887" v="16331" actId="47"/>
        <pc:sldMkLst>
          <pc:docMk/>
          <pc:sldMk cId="2920009570" sldId="528"/>
        </pc:sldMkLst>
        <pc:spChg chg="mod">
          <ac:chgData name="Анастасия Коробецкая" userId="9fe37188-348c-49f0-8008-a466955ee907" providerId="ADAL" clId="{B96AE391-0DF5-419B-BA1E-77886957998C}" dt="2021-10-15T19:04:47.893" v="15568" actId="20577"/>
          <ac:spMkLst>
            <pc:docMk/>
            <pc:sldMk cId="2920009570" sldId="528"/>
            <ac:spMk id="2" creationId="{EC7DCF0D-87D8-492C-8672-E05F17D8A7E0}"/>
          </ac:spMkLst>
        </pc:spChg>
      </pc:sldChg>
      <pc:sldChg chg="addSp delSp modSp add mod modClrScheme chgLayout">
        <pc:chgData name="Анастасия Коробецкая" userId="9fe37188-348c-49f0-8008-a466955ee907" providerId="ADAL" clId="{B96AE391-0DF5-419B-BA1E-77886957998C}" dt="2021-10-15T19:41:37.207" v="16576" actId="478"/>
        <pc:sldMkLst>
          <pc:docMk/>
          <pc:sldMk cId="1771024537" sldId="529"/>
        </pc:sldMkLst>
        <pc:spChg chg="mod ord">
          <ac:chgData name="Анастасия Коробецкая" userId="9fe37188-348c-49f0-8008-a466955ee907" providerId="ADAL" clId="{B96AE391-0DF5-419B-BA1E-77886957998C}" dt="2021-10-15T19:23:21.009" v="16034" actId="20577"/>
          <ac:spMkLst>
            <pc:docMk/>
            <pc:sldMk cId="1771024537" sldId="529"/>
            <ac:spMk id="2" creationId="{326AD13B-B699-4A0F-B5B5-7C5A092B621D}"/>
          </ac:spMkLst>
        </pc:spChg>
        <pc:spChg chg="del">
          <ac:chgData name="Анастасия Коробецкая" userId="9fe37188-348c-49f0-8008-a466955ee907" providerId="ADAL" clId="{B96AE391-0DF5-419B-BA1E-77886957998C}" dt="2021-10-15T19:14:26.060" v="15763" actId="478"/>
          <ac:spMkLst>
            <pc:docMk/>
            <pc:sldMk cId="1771024537" sldId="529"/>
            <ac:spMk id="3" creationId="{C3681372-A683-436A-A47C-4355789BDA5F}"/>
          </ac:spMkLst>
        </pc:spChg>
        <pc:spChg chg="del">
          <ac:chgData name="Анастасия Коробецкая" userId="9fe37188-348c-49f0-8008-a466955ee907" providerId="ADAL" clId="{B96AE391-0DF5-419B-BA1E-77886957998C}" dt="2021-10-15T19:23:02.271" v="16002" actId="478"/>
          <ac:spMkLst>
            <pc:docMk/>
            <pc:sldMk cId="1771024537" sldId="529"/>
            <ac:spMk id="5" creationId="{C6D44923-8A96-4184-BF3A-5C5AEACE8490}"/>
          </ac:spMkLst>
        </pc:spChg>
        <pc:spChg chg="del">
          <ac:chgData name="Анастасия Коробецкая" userId="9fe37188-348c-49f0-8008-a466955ee907" providerId="ADAL" clId="{B96AE391-0DF5-419B-BA1E-77886957998C}" dt="2021-10-15T19:23:02.271" v="16002" actId="478"/>
          <ac:spMkLst>
            <pc:docMk/>
            <pc:sldMk cId="1771024537" sldId="529"/>
            <ac:spMk id="7" creationId="{62F3CF25-4ECB-4CA2-AC3E-DBD9F41E1C41}"/>
          </ac:spMkLst>
        </pc:spChg>
        <pc:spChg chg="del">
          <ac:chgData name="Анастасия Коробецкая" userId="9fe37188-348c-49f0-8008-a466955ee907" providerId="ADAL" clId="{B96AE391-0DF5-419B-BA1E-77886957998C}" dt="2021-10-15T19:23:02.271" v="16002" actId="478"/>
          <ac:spMkLst>
            <pc:docMk/>
            <pc:sldMk cId="1771024537" sldId="529"/>
            <ac:spMk id="10" creationId="{AA76C3EC-669C-4A0D-8932-FF59CA47217E}"/>
          </ac:spMkLst>
        </pc:spChg>
        <pc:spChg chg="add del mod">
          <ac:chgData name="Анастасия Коробецкая" userId="9fe37188-348c-49f0-8008-a466955ee907" providerId="ADAL" clId="{B96AE391-0DF5-419B-BA1E-77886957998C}" dt="2021-10-15T19:14:29" v="15764" actId="700"/>
          <ac:spMkLst>
            <pc:docMk/>
            <pc:sldMk cId="1771024537" sldId="529"/>
            <ac:spMk id="11" creationId="{FC123D9B-DA9B-4511-8AB7-6B9F1A9FD137}"/>
          </ac:spMkLst>
        </pc:spChg>
        <pc:spChg chg="add mod">
          <ac:chgData name="Анастасия Коробецкая" userId="9fe37188-348c-49f0-8008-a466955ee907" providerId="ADAL" clId="{B96AE391-0DF5-419B-BA1E-77886957998C}" dt="2021-10-15T19:41:24.981" v="16573" actId="1076"/>
          <ac:spMkLst>
            <pc:docMk/>
            <pc:sldMk cId="1771024537" sldId="529"/>
            <ac:spMk id="16" creationId="{D19607FA-AD14-473F-A7B0-CFE1F466C21A}"/>
          </ac:spMkLst>
        </pc:spChg>
        <pc:spChg chg="add mod">
          <ac:chgData name="Анастасия Коробецкая" userId="9fe37188-348c-49f0-8008-a466955ee907" providerId="ADAL" clId="{B96AE391-0DF5-419B-BA1E-77886957998C}" dt="2021-10-15T19:41:24.981" v="16573" actId="1076"/>
          <ac:spMkLst>
            <pc:docMk/>
            <pc:sldMk cId="1771024537" sldId="529"/>
            <ac:spMk id="19" creationId="{E703078B-DF3E-4A91-9B59-0456EF0E7FBB}"/>
          </ac:spMkLst>
        </pc:spChg>
        <pc:spChg chg="del">
          <ac:chgData name="Анастасия Коробецкая" userId="9fe37188-348c-49f0-8008-a466955ee907" providerId="ADAL" clId="{B96AE391-0DF5-419B-BA1E-77886957998C}" dt="2021-10-15T19:23:02.271" v="16002" actId="478"/>
          <ac:spMkLst>
            <pc:docMk/>
            <pc:sldMk cId="1771024537" sldId="529"/>
            <ac:spMk id="21" creationId="{3AF3554B-682B-46CC-A199-CAF4331A6BA6}"/>
          </ac:spMkLst>
        </pc:spChg>
        <pc:spChg chg="del">
          <ac:chgData name="Анастасия Коробецкая" userId="9fe37188-348c-49f0-8008-a466955ee907" providerId="ADAL" clId="{B96AE391-0DF5-419B-BA1E-77886957998C}" dt="2021-10-15T19:23:02.271" v="16002" actId="478"/>
          <ac:spMkLst>
            <pc:docMk/>
            <pc:sldMk cId="1771024537" sldId="529"/>
            <ac:spMk id="22" creationId="{0F82165B-00F7-4185-9553-550B618C17BE}"/>
          </ac:spMkLst>
        </pc:spChg>
        <pc:spChg chg="add mod">
          <ac:chgData name="Анастасия Коробецкая" userId="9fe37188-348c-49f0-8008-a466955ee907" providerId="ADAL" clId="{B96AE391-0DF5-419B-BA1E-77886957998C}" dt="2021-10-15T19:41:24.981" v="16573" actId="1076"/>
          <ac:spMkLst>
            <pc:docMk/>
            <pc:sldMk cId="1771024537" sldId="529"/>
            <ac:spMk id="23" creationId="{D05F1D32-4D78-48F2-8A94-C7CB983BA135}"/>
          </ac:spMkLst>
        </pc:spChg>
        <pc:spChg chg="add del mod">
          <ac:chgData name="Анастасия Коробецкая" userId="9fe37188-348c-49f0-8008-a466955ee907" providerId="ADAL" clId="{B96AE391-0DF5-419B-BA1E-77886957998C}" dt="2021-10-15T19:17:02.711" v="15817" actId="478"/>
          <ac:spMkLst>
            <pc:docMk/>
            <pc:sldMk cId="1771024537" sldId="529"/>
            <ac:spMk id="26" creationId="{48AD65F0-64BC-484B-AB8A-BB039F8EEDF2}"/>
          </ac:spMkLst>
        </pc:spChg>
        <pc:spChg chg="mod">
          <ac:chgData name="Анастасия Коробецкая" userId="9fe37188-348c-49f0-8008-a466955ee907" providerId="ADAL" clId="{B96AE391-0DF5-419B-BA1E-77886957998C}" dt="2021-10-15T19:41:24.981" v="16573" actId="1076"/>
          <ac:spMkLst>
            <pc:docMk/>
            <pc:sldMk cId="1771024537" sldId="529"/>
            <ac:spMk id="28" creationId="{B60E29A3-5B3C-4462-9BB4-6A1B5644F94B}"/>
          </ac:spMkLst>
        </pc:spChg>
        <pc:spChg chg="add del mod">
          <ac:chgData name="Анастасия Коробецкая" userId="9fe37188-348c-49f0-8008-a466955ee907" providerId="ADAL" clId="{B96AE391-0DF5-419B-BA1E-77886957998C}" dt="2021-10-15T19:41:37.207" v="16576" actId="478"/>
          <ac:spMkLst>
            <pc:docMk/>
            <pc:sldMk cId="1771024537" sldId="529"/>
            <ac:spMk id="29" creationId="{3B6699B0-E350-48AB-B5CC-BE6BFD349CEF}"/>
          </ac:spMkLst>
        </pc:spChg>
        <pc:spChg chg="del mod">
          <ac:chgData name="Анастасия Коробецкая" userId="9fe37188-348c-49f0-8008-a466955ee907" providerId="ADAL" clId="{B96AE391-0DF5-419B-BA1E-77886957998C}" dt="2021-10-15T19:23:04.313" v="16003" actId="478"/>
          <ac:spMkLst>
            <pc:docMk/>
            <pc:sldMk cId="1771024537" sldId="529"/>
            <ac:spMk id="30" creationId="{A62A184F-968B-4511-8F64-5DD28A09D208}"/>
          </ac:spMkLst>
        </pc:spChg>
        <pc:graphicFrameChg chg="del">
          <ac:chgData name="Анастасия Коробецкая" userId="9fe37188-348c-49f0-8008-a466955ee907" providerId="ADAL" clId="{B96AE391-0DF5-419B-BA1E-77886957998C}" dt="2021-10-15T19:23:02.271" v="16002" actId="478"/>
          <ac:graphicFrameMkLst>
            <pc:docMk/>
            <pc:sldMk cId="1771024537" sldId="529"/>
            <ac:graphicFrameMk id="4" creationId="{36EDDEF7-9483-4B76-A3CA-E5917B6632A1}"/>
          </ac:graphicFrameMkLst>
        </pc:graphicFrameChg>
        <pc:graphicFrameChg chg="add mod modGraphic">
          <ac:chgData name="Анастасия Коробецкая" userId="9fe37188-348c-49f0-8008-a466955ee907" providerId="ADAL" clId="{B96AE391-0DF5-419B-BA1E-77886957998C}" dt="2021-10-15T19:41:24.981" v="16573" actId="1076"/>
          <ac:graphicFrameMkLst>
            <pc:docMk/>
            <pc:sldMk cId="1771024537" sldId="529"/>
            <ac:graphicFrameMk id="12" creationId="{00D31793-4EF3-4D40-A418-068D15CA71BE}"/>
          </ac:graphicFrameMkLst>
        </pc:graphicFrameChg>
        <pc:graphicFrameChg chg="add mod modGraphic">
          <ac:chgData name="Анастасия Коробецкая" userId="9fe37188-348c-49f0-8008-a466955ee907" providerId="ADAL" clId="{B96AE391-0DF5-419B-BA1E-77886957998C}" dt="2021-10-15T19:41:24.981" v="16573" actId="1076"/>
          <ac:graphicFrameMkLst>
            <pc:docMk/>
            <pc:sldMk cId="1771024537" sldId="529"/>
            <ac:graphicFrameMk id="24" creationId="{9DCA854B-2855-4FD3-B80C-542083923EA2}"/>
          </ac:graphicFrameMkLst>
        </pc:graphicFrameChg>
        <pc:graphicFrameChg chg="add mod modGraphic">
          <ac:chgData name="Анастасия Коробецкая" userId="9fe37188-348c-49f0-8008-a466955ee907" providerId="ADAL" clId="{B96AE391-0DF5-419B-BA1E-77886957998C}" dt="2021-10-15T19:41:24.981" v="16573" actId="1076"/>
          <ac:graphicFrameMkLst>
            <pc:docMk/>
            <pc:sldMk cId="1771024537" sldId="529"/>
            <ac:graphicFrameMk id="25" creationId="{595DF488-362C-47D8-9EC1-9E1A17AC040E}"/>
          </ac:graphicFrameMkLst>
        </pc:graphicFrameChg>
        <pc:cxnChg chg="del mod">
          <ac:chgData name="Анастасия Коробецкая" userId="9fe37188-348c-49f0-8008-a466955ee907" providerId="ADAL" clId="{B96AE391-0DF5-419B-BA1E-77886957998C}" dt="2021-10-15T19:23:02.271" v="16002" actId="478"/>
          <ac:cxnSpMkLst>
            <pc:docMk/>
            <pc:sldMk cId="1771024537" sldId="529"/>
            <ac:cxnSpMk id="6" creationId="{DCEE7F19-8988-4607-941D-BF078A3C032F}"/>
          </ac:cxnSpMkLst>
        </pc:cxnChg>
        <pc:cxnChg chg="del mod">
          <ac:chgData name="Анастасия Коробецкая" userId="9fe37188-348c-49f0-8008-a466955ee907" providerId="ADAL" clId="{B96AE391-0DF5-419B-BA1E-77886957998C}" dt="2021-10-15T19:23:02.271" v="16002" actId="478"/>
          <ac:cxnSpMkLst>
            <pc:docMk/>
            <pc:sldMk cId="1771024537" sldId="529"/>
            <ac:cxnSpMk id="9" creationId="{8F6B7CA8-D6AD-40E5-BBC9-4A0F41806C65}"/>
          </ac:cxnSpMkLst>
        </pc:cxnChg>
        <pc:cxnChg chg="del mod">
          <ac:chgData name="Анастасия Коробецкая" userId="9fe37188-348c-49f0-8008-a466955ee907" providerId="ADAL" clId="{B96AE391-0DF5-419B-BA1E-77886957998C}" dt="2021-10-15T19:23:02.271" v="16002" actId="478"/>
          <ac:cxnSpMkLst>
            <pc:docMk/>
            <pc:sldMk cId="1771024537" sldId="529"/>
            <ac:cxnSpMk id="20" creationId="{5A79F814-F876-450D-BEAB-A259722FEAA5}"/>
          </ac:cxnSpMkLst>
        </pc:cxnChg>
      </pc:sldChg>
      <pc:sldChg chg="addSp delSp modSp add mod">
        <pc:chgData name="Анастасия Коробецкая" userId="9fe37188-348c-49f0-8008-a466955ee907" providerId="ADAL" clId="{B96AE391-0DF5-419B-BA1E-77886957998C}" dt="2021-10-15T19:40:02.742" v="16571" actId="571"/>
        <pc:sldMkLst>
          <pc:docMk/>
          <pc:sldMk cId="2915042269" sldId="530"/>
        </pc:sldMkLst>
        <pc:spChg chg="mod">
          <ac:chgData name="Анастасия Коробецкая" userId="9fe37188-348c-49f0-8008-a466955ee907" providerId="ADAL" clId="{B96AE391-0DF5-419B-BA1E-77886957998C}" dt="2021-10-15T19:21:22.642" v="15982" actId="20577"/>
          <ac:spMkLst>
            <pc:docMk/>
            <pc:sldMk cId="2915042269" sldId="530"/>
            <ac:spMk id="2" creationId="{326AD13B-B699-4A0F-B5B5-7C5A092B621D}"/>
          </ac:spMkLst>
        </pc:spChg>
        <pc:spChg chg="del">
          <ac:chgData name="Анастасия Коробецкая" userId="9fe37188-348c-49f0-8008-a466955ee907" providerId="ADAL" clId="{B96AE391-0DF5-419B-BA1E-77886957998C}" dt="2021-10-15T19:17:09.933" v="15818" actId="478"/>
          <ac:spMkLst>
            <pc:docMk/>
            <pc:sldMk cId="2915042269" sldId="530"/>
            <ac:spMk id="5" creationId="{C6D44923-8A96-4184-BF3A-5C5AEACE8490}"/>
          </ac:spMkLst>
        </pc:spChg>
        <pc:spChg chg="del mod">
          <ac:chgData name="Анастасия Коробецкая" userId="9fe37188-348c-49f0-8008-a466955ee907" providerId="ADAL" clId="{B96AE391-0DF5-419B-BA1E-77886957998C}" dt="2021-10-15T19:18:32.918" v="15831" actId="478"/>
          <ac:spMkLst>
            <pc:docMk/>
            <pc:sldMk cId="2915042269" sldId="530"/>
            <ac:spMk id="7" creationId="{62F3CF25-4ECB-4CA2-AC3E-DBD9F41E1C41}"/>
          </ac:spMkLst>
        </pc:spChg>
        <pc:spChg chg="del mod">
          <ac:chgData name="Анастасия Коробецкая" userId="9fe37188-348c-49f0-8008-a466955ee907" providerId="ADAL" clId="{B96AE391-0DF5-419B-BA1E-77886957998C}" dt="2021-10-15T19:18:32.918" v="15831" actId="478"/>
          <ac:spMkLst>
            <pc:docMk/>
            <pc:sldMk cId="2915042269" sldId="530"/>
            <ac:spMk id="10" creationId="{AA76C3EC-669C-4A0D-8932-FF59CA47217E}"/>
          </ac:spMkLst>
        </pc:spChg>
        <pc:spChg chg="del">
          <ac:chgData name="Анастасия Коробецкая" userId="9fe37188-348c-49f0-8008-a466955ee907" providerId="ADAL" clId="{B96AE391-0DF5-419B-BA1E-77886957998C}" dt="2021-10-15T19:17:19.671" v="15819" actId="478"/>
          <ac:spMkLst>
            <pc:docMk/>
            <pc:sldMk cId="2915042269" sldId="530"/>
            <ac:spMk id="19" creationId="{E703078B-DF3E-4A91-9B59-0456EF0E7FBB}"/>
          </ac:spMkLst>
        </pc:spChg>
        <pc:spChg chg="del mod">
          <ac:chgData name="Анастасия Коробецкая" userId="9fe37188-348c-49f0-8008-a466955ee907" providerId="ADAL" clId="{B96AE391-0DF5-419B-BA1E-77886957998C}" dt="2021-10-15T19:18:41.251" v="15833" actId="478"/>
          <ac:spMkLst>
            <pc:docMk/>
            <pc:sldMk cId="2915042269" sldId="530"/>
            <ac:spMk id="21" creationId="{3AF3554B-682B-46CC-A199-CAF4331A6BA6}"/>
          </ac:spMkLst>
        </pc:spChg>
        <pc:spChg chg="del">
          <ac:chgData name="Анастасия Коробецкая" userId="9fe37188-348c-49f0-8008-a466955ee907" providerId="ADAL" clId="{B96AE391-0DF5-419B-BA1E-77886957998C}" dt="2021-10-15T19:17:09.933" v="15818" actId="478"/>
          <ac:spMkLst>
            <pc:docMk/>
            <pc:sldMk cId="2915042269" sldId="530"/>
            <ac:spMk id="22" creationId="{0F82165B-00F7-4185-9553-550B618C17BE}"/>
          </ac:spMkLst>
        </pc:spChg>
        <pc:spChg chg="del">
          <ac:chgData name="Анастасия Коробецкая" userId="9fe37188-348c-49f0-8008-a466955ee907" providerId="ADAL" clId="{B96AE391-0DF5-419B-BA1E-77886957998C}" dt="2021-10-15T19:17:19.671" v="15819" actId="478"/>
          <ac:spMkLst>
            <pc:docMk/>
            <pc:sldMk cId="2915042269" sldId="530"/>
            <ac:spMk id="23" creationId="{D05F1D32-4D78-48F2-8A94-C7CB983BA135}"/>
          </ac:spMkLst>
        </pc:spChg>
        <pc:spChg chg="add mod">
          <ac:chgData name="Анастасия Коробецкая" userId="9fe37188-348c-49f0-8008-a466955ee907" providerId="ADAL" clId="{B96AE391-0DF5-419B-BA1E-77886957998C}" dt="2021-10-15T19:39:58.494" v="16570" actId="1076"/>
          <ac:spMkLst>
            <pc:docMk/>
            <pc:sldMk cId="2915042269" sldId="530"/>
            <ac:spMk id="26" creationId="{E5A6E254-EFF1-4EB9-91B1-715042426799}"/>
          </ac:spMkLst>
        </pc:spChg>
        <pc:spChg chg="del">
          <ac:chgData name="Анастасия Коробецкая" userId="9fe37188-348c-49f0-8008-a466955ee907" providerId="ADAL" clId="{B96AE391-0DF5-419B-BA1E-77886957998C}" dt="2021-10-15T19:17:19.671" v="15819" actId="478"/>
          <ac:spMkLst>
            <pc:docMk/>
            <pc:sldMk cId="2915042269" sldId="530"/>
            <ac:spMk id="28" creationId="{B60E29A3-5B3C-4462-9BB4-6A1B5644F94B}"/>
          </ac:spMkLst>
        </pc:spChg>
        <pc:spChg chg="del mod">
          <ac:chgData name="Анастасия Коробецкая" userId="9fe37188-348c-49f0-8008-a466955ee907" providerId="ADAL" clId="{B96AE391-0DF5-419B-BA1E-77886957998C}" dt="2021-10-15T19:39:53.839" v="16569" actId="478"/>
          <ac:spMkLst>
            <pc:docMk/>
            <pc:sldMk cId="2915042269" sldId="530"/>
            <ac:spMk id="30" creationId="{A62A184F-968B-4511-8F64-5DD28A09D208}"/>
          </ac:spMkLst>
        </pc:spChg>
        <pc:spChg chg="add del mod">
          <ac:chgData name="Анастасия Коробецкая" userId="9fe37188-348c-49f0-8008-a466955ee907" providerId="ADAL" clId="{B96AE391-0DF5-419B-BA1E-77886957998C}" dt="2021-10-15T19:20:19.768" v="15946" actId="478"/>
          <ac:spMkLst>
            <pc:docMk/>
            <pc:sldMk cId="2915042269" sldId="530"/>
            <ac:spMk id="31" creationId="{A2FACA96-73D8-4366-8358-12137503FFD3}"/>
          </ac:spMkLst>
        </pc:spChg>
        <pc:spChg chg="add del mod">
          <ac:chgData name="Анастасия Коробецкая" userId="9fe37188-348c-49f0-8008-a466955ee907" providerId="ADAL" clId="{B96AE391-0DF5-419B-BA1E-77886957998C}" dt="2021-10-15T19:20:19.768" v="15946" actId="478"/>
          <ac:spMkLst>
            <pc:docMk/>
            <pc:sldMk cId="2915042269" sldId="530"/>
            <ac:spMk id="33" creationId="{040BDE73-FEA9-41DF-A6FE-905D322D6816}"/>
          </ac:spMkLst>
        </pc:spChg>
        <pc:spChg chg="add mod">
          <ac:chgData name="Анастасия Коробецкая" userId="9fe37188-348c-49f0-8008-a466955ee907" providerId="ADAL" clId="{B96AE391-0DF5-419B-BA1E-77886957998C}" dt="2021-10-15T19:39:58.494" v="16570" actId="1076"/>
          <ac:spMkLst>
            <pc:docMk/>
            <pc:sldMk cId="2915042269" sldId="530"/>
            <ac:spMk id="35" creationId="{51200373-5B1A-41A9-94F0-B889562D8228}"/>
          </ac:spMkLst>
        </pc:spChg>
        <pc:spChg chg="add mod">
          <ac:chgData name="Анастасия Коробецкая" userId="9fe37188-348c-49f0-8008-a466955ee907" providerId="ADAL" clId="{B96AE391-0DF5-419B-BA1E-77886957998C}" dt="2021-10-15T19:39:58.494" v="16570" actId="1076"/>
          <ac:spMkLst>
            <pc:docMk/>
            <pc:sldMk cId="2915042269" sldId="530"/>
            <ac:spMk id="36" creationId="{C1C142D1-E64A-47E4-9205-FB8AD2EE6FD5}"/>
          </ac:spMkLst>
        </pc:spChg>
        <pc:spChg chg="add mod">
          <ac:chgData name="Анастасия Коробецкая" userId="9fe37188-348c-49f0-8008-a466955ee907" providerId="ADAL" clId="{B96AE391-0DF5-419B-BA1E-77886957998C}" dt="2021-10-15T19:39:58.494" v="16570" actId="1076"/>
          <ac:spMkLst>
            <pc:docMk/>
            <pc:sldMk cId="2915042269" sldId="530"/>
            <ac:spMk id="39" creationId="{35E45E5D-D981-484E-9245-B87B35CE2CEE}"/>
          </ac:spMkLst>
        </pc:spChg>
        <pc:spChg chg="add del mod">
          <ac:chgData name="Анастасия Коробецкая" userId="9fe37188-348c-49f0-8008-a466955ee907" providerId="ADAL" clId="{B96AE391-0DF5-419B-BA1E-77886957998C}" dt="2021-10-15T19:22:24.187" v="15995" actId="478"/>
          <ac:spMkLst>
            <pc:docMk/>
            <pc:sldMk cId="2915042269" sldId="530"/>
            <ac:spMk id="41" creationId="{F2DE2EC1-23FB-4BD3-A54E-AA2DF4629160}"/>
          </ac:spMkLst>
        </pc:spChg>
        <pc:spChg chg="add mod">
          <ac:chgData name="Анастасия Коробецкая" userId="9fe37188-348c-49f0-8008-a466955ee907" providerId="ADAL" clId="{B96AE391-0DF5-419B-BA1E-77886957998C}" dt="2021-10-15T19:39:58.494" v="16570" actId="1076"/>
          <ac:spMkLst>
            <pc:docMk/>
            <pc:sldMk cId="2915042269" sldId="530"/>
            <ac:spMk id="43" creationId="{7AB7FCF5-3AE0-4640-B08C-976775C0B379}"/>
          </ac:spMkLst>
        </pc:spChg>
        <pc:spChg chg="add del mod">
          <ac:chgData name="Анастасия Коробецкая" userId="9fe37188-348c-49f0-8008-a466955ee907" providerId="ADAL" clId="{B96AE391-0DF5-419B-BA1E-77886957998C}" dt="2021-10-15T19:22:36.238" v="15999" actId="478"/>
          <ac:spMkLst>
            <pc:docMk/>
            <pc:sldMk cId="2915042269" sldId="530"/>
            <ac:spMk id="44" creationId="{8DF3BB12-99C2-4A47-937F-133EF504DEAF}"/>
          </ac:spMkLst>
        </pc:spChg>
        <pc:spChg chg="add mod">
          <ac:chgData name="Анастасия Коробецкая" userId="9fe37188-348c-49f0-8008-a466955ee907" providerId="ADAL" clId="{B96AE391-0DF5-419B-BA1E-77886957998C}" dt="2021-10-15T19:39:58.494" v="16570" actId="1076"/>
          <ac:spMkLst>
            <pc:docMk/>
            <pc:sldMk cId="2915042269" sldId="530"/>
            <ac:spMk id="45" creationId="{BB4C5030-F193-4FBE-AA78-1DFE02D417E8}"/>
          </ac:spMkLst>
        </pc:spChg>
        <pc:spChg chg="add mod">
          <ac:chgData name="Анастасия Коробецкая" userId="9fe37188-348c-49f0-8008-a466955ee907" providerId="ADAL" clId="{B96AE391-0DF5-419B-BA1E-77886957998C}" dt="2021-10-15T19:40:02.742" v="16571" actId="571"/>
          <ac:spMkLst>
            <pc:docMk/>
            <pc:sldMk cId="2915042269" sldId="530"/>
            <ac:spMk id="46" creationId="{5BA3E4BA-8F2A-46C1-9321-A85CB5B56370}"/>
          </ac:spMkLst>
        </pc:spChg>
        <pc:graphicFrameChg chg="mod modGraphic">
          <ac:chgData name="Анастасия Коробецкая" userId="9fe37188-348c-49f0-8008-a466955ee907" providerId="ADAL" clId="{B96AE391-0DF5-419B-BA1E-77886957998C}" dt="2021-10-15T19:39:58.494" v="16570" actId="1076"/>
          <ac:graphicFrameMkLst>
            <pc:docMk/>
            <pc:sldMk cId="2915042269" sldId="530"/>
            <ac:graphicFrameMk id="4" creationId="{36EDDEF7-9483-4B76-A3CA-E5917B6632A1}"/>
          </ac:graphicFrameMkLst>
        </pc:graphicFrameChg>
        <pc:graphicFrameChg chg="del">
          <ac:chgData name="Анастасия Коробецкая" userId="9fe37188-348c-49f0-8008-a466955ee907" providerId="ADAL" clId="{B96AE391-0DF5-419B-BA1E-77886957998C}" dt="2021-10-15T19:17:09.933" v="15818" actId="478"/>
          <ac:graphicFrameMkLst>
            <pc:docMk/>
            <pc:sldMk cId="2915042269" sldId="530"/>
            <ac:graphicFrameMk id="12" creationId="{00D31793-4EF3-4D40-A418-068D15CA71BE}"/>
          </ac:graphicFrameMkLst>
        </pc:graphicFrameChg>
        <pc:graphicFrameChg chg="del">
          <ac:chgData name="Анастасия Коробецкая" userId="9fe37188-348c-49f0-8008-a466955ee907" providerId="ADAL" clId="{B96AE391-0DF5-419B-BA1E-77886957998C}" dt="2021-10-15T19:17:09.933" v="15818" actId="478"/>
          <ac:graphicFrameMkLst>
            <pc:docMk/>
            <pc:sldMk cId="2915042269" sldId="530"/>
            <ac:graphicFrameMk id="24" creationId="{9DCA854B-2855-4FD3-B80C-542083923EA2}"/>
          </ac:graphicFrameMkLst>
        </pc:graphicFrameChg>
        <pc:graphicFrameChg chg="del">
          <ac:chgData name="Анастасия Коробецкая" userId="9fe37188-348c-49f0-8008-a466955ee907" providerId="ADAL" clId="{B96AE391-0DF5-419B-BA1E-77886957998C}" dt="2021-10-15T19:17:09.933" v="15818" actId="478"/>
          <ac:graphicFrameMkLst>
            <pc:docMk/>
            <pc:sldMk cId="2915042269" sldId="530"/>
            <ac:graphicFrameMk id="25" creationId="{595DF488-362C-47D8-9EC1-9E1A17AC040E}"/>
          </ac:graphicFrameMkLst>
        </pc:graphicFrameChg>
        <pc:graphicFrameChg chg="add mod modGraphic">
          <ac:chgData name="Анастасия Коробецкая" userId="9fe37188-348c-49f0-8008-a466955ee907" providerId="ADAL" clId="{B96AE391-0DF5-419B-BA1E-77886957998C}" dt="2021-10-15T19:39:58.494" v="16570" actId="1076"/>
          <ac:graphicFrameMkLst>
            <pc:docMk/>
            <pc:sldMk cId="2915042269" sldId="530"/>
            <ac:graphicFrameMk id="27" creationId="{0D0A1F15-B7EA-489B-B1F0-689E6A0A8B8D}"/>
          </ac:graphicFrameMkLst>
        </pc:graphicFrameChg>
        <pc:graphicFrameChg chg="add mod modGraphic">
          <ac:chgData name="Анастасия Коробецкая" userId="9fe37188-348c-49f0-8008-a466955ee907" providerId="ADAL" clId="{B96AE391-0DF5-419B-BA1E-77886957998C}" dt="2021-10-15T19:39:58.494" v="16570" actId="1076"/>
          <ac:graphicFrameMkLst>
            <pc:docMk/>
            <pc:sldMk cId="2915042269" sldId="530"/>
            <ac:graphicFrameMk id="37" creationId="{B4A5FE2E-78A3-41D7-80B7-621F18E225C2}"/>
          </ac:graphicFrameMkLst>
        </pc:graphicFrameChg>
        <pc:cxnChg chg="del mod">
          <ac:chgData name="Анастасия Коробецкая" userId="9fe37188-348c-49f0-8008-a466955ee907" providerId="ADAL" clId="{B96AE391-0DF5-419B-BA1E-77886957998C}" dt="2021-10-15T19:18:33.914" v="15832" actId="478"/>
          <ac:cxnSpMkLst>
            <pc:docMk/>
            <pc:sldMk cId="2915042269" sldId="530"/>
            <ac:cxnSpMk id="6" creationId="{DCEE7F19-8988-4607-941D-BF078A3C032F}"/>
          </ac:cxnSpMkLst>
        </pc:cxnChg>
        <pc:cxnChg chg="del mod">
          <ac:chgData name="Анастасия Коробецкая" userId="9fe37188-348c-49f0-8008-a466955ee907" providerId="ADAL" clId="{B96AE391-0DF5-419B-BA1E-77886957998C}" dt="2021-10-15T19:18:30.501" v="15830" actId="478"/>
          <ac:cxnSpMkLst>
            <pc:docMk/>
            <pc:sldMk cId="2915042269" sldId="530"/>
            <ac:cxnSpMk id="9" creationId="{8F6B7CA8-D6AD-40E5-BBC9-4A0F41806C65}"/>
          </ac:cxnSpMkLst>
        </pc:cxnChg>
        <pc:cxnChg chg="del mod">
          <ac:chgData name="Анастасия Коробецкая" userId="9fe37188-348c-49f0-8008-a466955ee907" providerId="ADAL" clId="{B96AE391-0DF5-419B-BA1E-77886957998C}" dt="2021-10-15T19:18:41.251" v="15833" actId="478"/>
          <ac:cxnSpMkLst>
            <pc:docMk/>
            <pc:sldMk cId="2915042269" sldId="530"/>
            <ac:cxnSpMk id="20" creationId="{5A79F814-F876-450D-BEAB-A259722FEAA5}"/>
          </ac:cxnSpMkLst>
        </pc:cxnChg>
        <pc:cxnChg chg="add del mod">
          <ac:chgData name="Анастасия Коробецкая" userId="9fe37188-348c-49f0-8008-a466955ee907" providerId="ADAL" clId="{B96AE391-0DF5-419B-BA1E-77886957998C}" dt="2021-10-15T19:20:18.205" v="15945" actId="478"/>
          <ac:cxnSpMkLst>
            <pc:docMk/>
            <pc:sldMk cId="2915042269" sldId="530"/>
            <ac:cxnSpMk id="29" creationId="{3603643B-7352-4AC7-9540-2603813BBAD9}"/>
          </ac:cxnSpMkLst>
        </pc:cxnChg>
        <pc:cxnChg chg="add del mod">
          <ac:chgData name="Анастасия Коробецкая" userId="9fe37188-348c-49f0-8008-a466955ee907" providerId="ADAL" clId="{B96AE391-0DF5-419B-BA1E-77886957998C}" dt="2021-10-15T19:20:16.922" v="15944" actId="478"/>
          <ac:cxnSpMkLst>
            <pc:docMk/>
            <pc:sldMk cId="2915042269" sldId="530"/>
            <ac:cxnSpMk id="32" creationId="{9D368E63-5D63-4AD2-B98F-E71DF2E6A694}"/>
          </ac:cxnSpMkLst>
        </pc:cxnChg>
        <pc:cxnChg chg="add mod">
          <ac:chgData name="Анастасия Коробецкая" userId="9fe37188-348c-49f0-8008-a466955ee907" providerId="ADAL" clId="{B96AE391-0DF5-419B-BA1E-77886957998C}" dt="2021-10-15T19:39:58.494" v="16570" actId="1076"/>
          <ac:cxnSpMkLst>
            <pc:docMk/>
            <pc:sldMk cId="2915042269" sldId="530"/>
            <ac:cxnSpMk id="34" creationId="{622B068F-C0BE-4485-BBE3-4C2E78E03C44}"/>
          </ac:cxnSpMkLst>
        </pc:cxnChg>
        <pc:cxnChg chg="add mod">
          <ac:chgData name="Анастасия Коробецкая" userId="9fe37188-348c-49f0-8008-a466955ee907" providerId="ADAL" clId="{B96AE391-0DF5-419B-BA1E-77886957998C}" dt="2021-10-15T19:39:58.494" v="16570" actId="1076"/>
          <ac:cxnSpMkLst>
            <pc:docMk/>
            <pc:sldMk cId="2915042269" sldId="530"/>
            <ac:cxnSpMk id="38" creationId="{8B71BA79-A3AE-465C-BFA1-65F7240C14CE}"/>
          </ac:cxnSpMkLst>
        </pc:cxnChg>
        <pc:cxnChg chg="add del mod">
          <ac:chgData name="Анастасия Коробецкая" userId="9fe37188-348c-49f0-8008-a466955ee907" providerId="ADAL" clId="{B96AE391-0DF5-419B-BA1E-77886957998C}" dt="2021-10-15T19:22:25.118" v="15996" actId="478"/>
          <ac:cxnSpMkLst>
            <pc:docMk/>
            <pc:sldMk cId="2915042269" sldId="530"/>
            <ac:cxnSpMk id="40" creationId="{DF4EC0AE-14DB-4D27-B947-F2EBA4961E57}"/>
          </ac:cxnSpMkLst>
        </pc:cxnChg>
        <pc:cxnChg chg="add mod">
          <ac:chgData name="Анастасия Коробецкая" userId="9fe37188-348c-49f0-8008-a466955ee907" providerId="ADAL" clId="{B96AE391-0DF5-419B-BA1E-77886957998C}" dt="2021-10-15T19:39:58.494" v="16570" actId="1076"/>
          <ac:cxnSpMkLst>
            <pc:docMk/>
            <pc:sldMk cId="2915042269" sldId="530"/>
            <ac:cxnSpMk id="42" creationId="{A3236809-4402-42E7-8E96-55EDA6AADA75}"/>
          </ac:cxnSpMkLst>
        </pc:cxnChg>
      </pc:sldChg>
      <pc:sldChg chg="addSp delSp modSp add mod">
        <pc:chgData name="Анастасия Коробецкая" userId="9fe37188-348c-49f0-8008-a466955ee907" providerId="ADAL" clId="{B96AE391-0DF5-419B-BA1E-77886957998C}" dt="2021-10-15T19:45:34.130" v="16696" actId="14100"/>
        <pc:sldMkLst>
          <pc:docMk/>
          <pc:sldMk cId="3189728551" sldId="531"/>
        </pc:sldMkLst>
        <pc:spChg chg="mod">
          <ac:chgData name="Анастасия Коробецкая" userId="9fe37188-348c-49f0-8008-a466955ee907" providerId="ADAL" clId="{B96AE391-0DF5-419B-BA1E-77886957998C}" dt="2021-10-15T19:30:32.191" v="16181" actId="20577"/>
          <ac:spMkLst>
            <pc:docMk/>
            <pc:sldMk cId="3189728551" sldId="531"/>
            <ac:spMk id="2" creationId="{326AD13B-B699-4A0F-B5B5-7C5A092B621D}"/>
          </ac:spMkLst>
        </pc:spChg>
        <pc:spChg chg="add mod">
          <ac:chgData name="Анастасия Коробецкая" userId="9fe37188-348c-49f0-8008-a466955ee907" providerId="ADAL" clId="{B96AE391-0DF5-419B-BA1E-77886957998C}" dt="2021-10-15T19:45:34.130" v="16696" actId="14100"/>
          <ac:spMkLst>
            <pc:docMk/>
            <pc:sldMk cId="3189728551" sldId="531"/>
            <ac:spMk id="9" creationId="{A2032868-3DEE-44D4-8F78-EA00673B28E5}"/>
          </ac:spMkLst>
        </pc:spChg>
        <pc:spChg chg="add mod">
          <ac:chgData name="Анастасия Коробецкая" userId="9fe37188-348c-49f0-8008-a466955ee907" providerId="ADAL" clId="{B96AE391-0DF5-419B-BA1E-77886957998C}" dt="2021-10-15T19:28:12.176" v="16122" actId="1076"/>
          <ac:spMkLst>
            <pc:docMk/>
            <pc:sldMk cId="3189728551" sldId="531"/>
            <ac:spMk id="18" creationId="{2BC5A157-8DC2-4668-A996-BAC3932995A9}"/>
          </ac:spMkLst>
        </pc:spChg>
        <pc:spChg chg="add mod">
          <ac:chgData name="Анастасия Коробецкая" userId="9fe37188-348c-49f0-8008-a466955ee907" providerId="ADAL" clId="{B96AE391-0DF5-419B-BA1E-77886957998C}" dt="2021-10-15T19:24:12.387" v="16042" actId="1076"/>
          <ac:spMkLst>
            <pc:docMk/>
            <pc:sldMk cId="3189728551" sldId="531"/>
            <ac:spMk id="20" creationId="{FBF96024-C7D2-4617-8167-2933E4F1A387}"/>
          </ac:spMkLst>
        </pc:spChg>
        <pc:spChg chg="add mod">
          <ac:chgData name="Анастасия Коробецкая" userId="9fe37188-348c-49f0-8008-a466955ee907" providerId="ADAL" clId="{B96AE391-0DF5-419B-BA1E-77886957998C}" dt="2021-10-15T19:28:14.464" v="16123" actId="1076"/>
          <ac:spMkLst>
            <pc:docMk/>
            <pc:sldMk cId="3189728551" sldId="531"/>
            <ac:spMk id="22" creationId="{263D0819-76E8-4D20-8973-DB883DF776FD}"/>
          </ac:spMkLst>
        </pc:spChg>
        <pc:spChg chg="add mod">
          <ac:chgData name="Анастасия Коробецкая" userId="9fe37188-348c-49f0-8008-a466955ee907" providerId="ADAL" clId="{B96AE391-0DF5-419B-BA1E-77886957998C}" dt="2021-10-15T19:28:09.160" v="16121" actId="1076"/>
          <ac:spMkLst>
            <pc:docMk/>
            <pc:sldMk cId="3189728551" sldId="531"/>
            <ac:spMk id="24" creationId="{0923FCB7-FBCC-4875-8E95-BB9BB601BEB0}"/>
          </ac:spMkLst>
        </pc:spChg>
        <pc:spChg chg="mod">
          <ac:chgData name="Анастасия Коробецкая" userId="9fe37188-348c-49f0-8008-a466955ee907" providerId="ADAL" clId="{B96AE391-0DF5-419B-BA1E-77886957998C}" dt="2021-10-15T19:33:34.542" v="16281" actId="6549"/>
          <ac:spMkLst>
            <pc:docMk/>
            <pc:sldMk cId="3189728551" sldId="531"/>
            <ac:spMk id="26" creationId="{E5A6E254-EFF1-4EB9-91B1-715042426799}"/>
          </ac:spMkLst>
        </pc:spChg>
        <pc:spChg chg="add del mod">
          <ac:chgData name="Анастасия Коробецкая" userId="9fe37188-348c-49f0-8008-a466955ee907" providerId="ADAL" clId="{B96AE391-0DF5-419B-BA1E-77886957998C}" dt="2021-10-15T19:27:02.665" v="16098" actId="478"/>
          <ac:spMkLst>
            <pc:docMk/>
            <pc:sldMk cId="3189728551" sldId="531"/>
            <ac:spMk id="29" creationId="{4EB4D6C4-3691-4B1B-87DC-B304A03651D6}"/>
          </ac:spMkLst>
        </pc:spChg>
        <pc:spChg chg="del mod">
          <ac:chgData name="Анастасия Коробецкая" userId="9fe37188-348c-49f0-8008-a466955ee907" providerId="ADAL" clId="{B96AE391-0DF5-419B-BA1E-77886957998C}" dt="2021-10-15T19:29:11.095" v="16133" actId="478"/>
          <ac:spMkLst>
            <pc:docMk/>
            <pc:sldMk cId="3189728551" sldId="531"/>
            <ac:spMk id="30" creationId="{A62A184F-968B-4511-8F64-5DD28A09D208}"/>
          </ac:spMkLst>
        </pc:spChg>
        <pc:spChg chg="add del mod">
          <ac:chgData name="Анастасия Коробецкая" userId="9fe37188-348c-49f0-8008-a466955ee907" providerId="ADAL" clId="{B96AE391-0DF5-419B-BA1E-77886957998C}" dt="2021-10-15T19:27:05.267" v="16099" actId="478"/>
          <ac:spMkLst>
            <pc:docMk/>
            <pc:sldMk cId="3189728551" sldId="531"/>
            <ac:spMk id="32" creationId="{D6DFBA45-203C-4CF6-B6BD-0327F0A851CD}"/>
          </ac:spMkLst>
        </pc:spChg>
        <pc:spChg chg="del">
          <ac:chgData name="Анастасия Коробецкая" userId="9fe37188-348c-49f0-8008-a466955ee907" providerId="ADAL" clId="{B96AE391-0DF5-419B-BA1E-77886957998C}" dt="2021-10-15T19:24:00.966" v="16040" actId="478"/>
          <ac:spMkLst>
            <pc:docMk/>
            <pc:sldMk cId="3189728551" sldId="531"/>
            <ac:spMk id="35" creationId="{51200373-5B1A-41A9-94F0-B889562D8228}"/>
          </ac:spMkLst>
        </pc:spChg>
        <pc:spChg chg="mod">
          <ac:chgData name="Анастасия Коробецкая" userId="9fe37188-348c-49f0-8008-a466955ee907" providerId="ADAL" clId="{B96AE391-0DF5-419B-BA1E-77886957998C}" dt="2021-10-15T19:33:31.238" v="16280" actId="1076"/>
          <ac:spMkLst>
            <pc:docMk/>
            <pc:sldMk cId="3189728551" sldId="531"/>
            <ac:spMk id="36" creationId="{C1C142D1-E64A-47E4-9205-FB8AD2EE6FD5}"/>
          </ac:spMkLst>
        </pc:spChg>
        <pc:spChg chg="del">
          <ac:chgData name="Анастасия Коробецкая" userId="9fe37188-348c-49f0-8008-a466955ee907" providerId="ADAL" clId="{B96AE391-0DF5-419B-BA1E-77886957998C}" dt="2021-10-15T19:28:56.717" v="16129" actId="478"/>
          <ac:spMkLst>
            <pc:docMk/>
            <pc:sldMk cId="3189728551" sldId="531"/>
            <ac:spMk id="39" creationId="{35E45E5D-D981-484E-9245-B87B35CE2CEE}"/>
          </ac:spMkLst>
        </pc:spChg>
        <pc:spChg chg="add mod">
          <ac:chgData name="Анастасия Коробецкая" userId="9fe37188-348c-49f0-8008-a466955ee907" providerId="ADAL" clId="{B96AE391-0DF5-419B-BA1E-77886957998C}" dt="2021-10-15T19:27:21.274" v="16101" actId="1076"/>
          <ac:spMkLst>
            <pc:docMk/>
            <pc:sldMk cId="3189728551" sldId="531"/>
            <ac:spMk id="40" creationId="{F98C0589-9ADC-4D9B-A6E8-C561E4CF4BF5}"/>
          </ac:spMkLst>
        </pc:spChg>
        <pc:spChg chg="del">
          <ac:chgData name="Анастасия Коробецкая" userId="9fe37188-348c-49f0-8008-a466955ee907" providerId="ADAL" clId="{B96AE391-0DF5-419B-BA1E-77886957998C}" dt="2021-10-15T19:28:56.717" v="16129" actId="478"/>
          <ac:spMkLst>
            <pc:docMk/>
            <pc:sldMk cId="3189728551" sldId="531"/>
            <ac:spMk id="43" creationId="{7AB7FCF5-3AE0-4640-B08C-976775C0B379}"/>
          </ac:spMkLst>
        </pc:spChg>
        <pc:spChg chg="add mod">
          <ac:chgData name="Анастасия Коробецкая" userId="9fe37188-348c-49f0-8008-a466955ee907" providerId="ADAL" clId="{B96AE391-0DF5-419B-BA1E-77886957998C}" dt="2021-10-15T19:27:21.274" v="16101" actId="1076"/>
          <ac:spMkLst>
            <pc:docMk/>
            <pc:sldMk cId="3189728551" sldId="531"/>
            <ac:spMk id="44" creationId="{902718A2-489A-4DE3-AE2D-BDD66921180D}"/>
          </ac:spMkLst>
        </pc:spChg>
        <pc:spChg chg="del mod">
          <ac:chgData name="Анастасия Коробецкая" userId="9fe37188-348c-49f0-8008-a466955ee907" providerId="ADAL" clId="{B96AE391-0DF5-419B-BA1E-77886957998C}" dt="2021-10-15T19:32:42.775" v="16264" actId="478"/>
          <ac:spMkLst>
            <pc:docMk/>
            <pc:sldMk cId="3189728551" sldId="531"/>
            <ac:spMk id="45" creationId="{BB4C5030-F193-4FBE-AA78-1DFE02D417E8}"/>
          </ac:spMkLst>
        </pc:spChg>
        <pc:spChg chg="add mod">
          <ac:chgData name="Анастасия Коробецкая" userId="9fe37188-348c-49f0-8008-a466955ee907" providerId="ADAL" clId="{B96AE391-0DF5-419B-BA1E-77886957998C}" dt="2021-10-15T19:27:38.064" v="16107" actId="1076"/>
          <ac:spMkLst>
            <pc:docMk/>
            <pc:sldMk cId="3189728551" sldId="531"/>
            <ac:spMk id="47" creationId="{8B669710-4BFF-4204-8B98-BBD464ED85D8}"/>
          </ac:spMkLst>
        </pc:spChg>
        <pc:spChg chg="add del mod">
          <ac:chgData name="Анастасия Коробецкая" userId="9fe37188-348c-49f0-8008-a466955ee907" providerId="ADAL" clId="{B96AE391-0DF5-419B-BA1E-77886957998C}" dt="2021-10-15T19:32:42.775" v="16264" actId="478"/>
          <ac:spMkLst>
            <pc:docMk/>
            <pc:sldMk cId="3189728551" sldId="531"/>
            <ac:spMk id="50" creationId="{BDF54353-389A-4699-A808-48BB6DA86224}"/>
          </ac:spMkLst>
        </pc:spChg>
        <pc:spChg chg="add del mod">
          <ac:chgData name="Анастасия Коробецкая" userId="9fe37188-348c-49f0-8008-a466955ee907" providerId="ADAL" clId="{B96AE391-0DF5-419B-BA1E-77886957998C}" dt="2021-10-15T19:29:13.371" v="16134" actId="478"/>
          <ac:spMkLst>
            <pc:docMk/>
            <pc:sldMk cId="3189728551" sldId="531"/>
            <ac:spMk id="52" creationId="{AE287369-2C39-4CFF-AA2C-705FAD36552A}"/>
          </ac:spMkLst>
        </pc:spChg>
        <pc:spChg chg="add del mod">
          <ac:chgData name="Анастасия Коробецкая" userId="9fe37188-348c-49f0-8008-a466955ee907" providerId="ADAL" clId="{B96AE391-0DF5-419B-BA1E-77886957998C}" dt="2021-10-15T19:32:42.775" v="16264" actId="478"/>
          <ac:spMkLst>
            <pc:docMk/>
            <pc:sldMk cId="3189728551" sldId="531"/>
            <ac:spMk id="54" creationId="{C1C2380E-FB62-45BE-B267-A2B37A948A37}"/>
          </ac:spMkLst>
        </pc:spChg>
        <pc:spChg chg="add mod">
          <ac:chgData name="Анастасия Коробецкая" userId="9fe37188-348c-49f0-8008-a466955ee907" providerId="ADAL" clId="{B96AE391-0DF5-419B-BA1E-77886957998C}" dt="2021-10-15T19:33:21.207" v="16278" actId="14100"/>
          <ac:spMkLst>
            <pc:docMk/>
            <pc:sldMk cId="3189728551" sldId="531"/>
            <ac:spMk id="55" creationId="{36B32BE9-C26F-4401-B5A1-DA675EF4703A}"/>
          </ac:spMkLst>
        </pc:spChg>
        <pc:spChg chg="add mod">
          <ac:chgData name="Анастасия Коробецкая" userId="9fe37188-348c-49f0-8008-a466955ee907" providerId="ADAL" clId="{B96AE391-0DF5-419B-BA1E-77886957998C}" dt="2021-10-15T19:32:57.149" v="16265" actId="571"/>
          <ac:spMkLst>
            <pc:docMk/>
            <pc:sldMk cId="3189728551" sldId="531"/>
            <ac:spMk id="58" creationId="{608E58A5-4077-4AC3-A143-12E8F0ECAC3A}"/>
          </ac:spMkLst>
        </pc:spChg>
        <pc:spChg chg="add mod">
          <ac:chgData name="Анастасия Коробецкая" userId="9fe37188-348c-49f0-8008-a466955ee907" providerId="ADAL" clId="{B96AE391-0DF5-419B-BA1E-77886957998C}" dt="2021-10-15T19:32:57.149" v="16265" actId="571"/>
          <ac:spMkLst>
            <pc:docMk/>
            <pc:sldMk cId="3189728551" sldId="531"/>
            <ac:spMk id="60" creationId="{3ECAE6EE-9700-4140-A6ED-4ACC9D2853E0}"/>
          </ac:spMkLst>
        </pc:spChg>
        <pc:spChg chg="add mod">
          <ac:chgData name="Анастасия Коробецкая" userId="9fe37188-348c-49f0-8008-a466955ee907" providerId="ADAL" clId="{B96AE391-0DF5-419B-BA1E-77886957998C}" dt="2021-10-15T19:32:57.149" v="16265" actId="571"/>
          <ac:spMkLst>
            <pc:docMk/>
            <pc:sldMk cId="3189728551" sldId="531"/>
            <ac:spMk id="62" creationId="{7F2C2B04-ABBE-4A32-AC8D-4AFBF0EA6D02}"/>
          </ac:spMkLst>
        </pc:spChg>
        <pc:spChg chg="add mod">
          <ac:chgData name="Анастасия Коробецкая" userId="9fe37188-348c-49f0-8008-a466955ee907" providerId="ADAL" clId="{B96AE391-0DF5-419B-BA1E-77886957998C}" dt="2021-10-15T19:45:16.379" v="16691" actId="14100"/>
          <ac:spMkLst>
            <pc:docMk/>
            <pc:sldMk cId="3189728551" sldId="531"/>
            <ac:spMk id="63" creationId="{DFDCE839-EDF5-4C18-8890-DF21D2B408F9}"/>
          </ac:spMkLst>
        </pc:spChg>
        <pc:graphicFrameChg chg="del">
          <ac:chgData name="Анастасия Коробецкая" userId="9fe37188-348c-49f0-8008-a466955ee907" providerId="ADAL" clId="{B96AE391-0DF5-419B-BA1E-77886957998C}" dt="2021-10-15T19:24:00.966" v="16040" actId="478"/>
          <ac:graphicFrameMkLst>
            <pc:docMk/>
            <pc:sldMk cId="3189728551" sldId="531"/>
            <ac:graphicFrameMk id="4" creationId="{36EDDEF7-9483-4B76-A3CA-E5917B6632A1}"/>
          </ac:graphicFrameMkLst>
        </pc:graphicFrameChg>
        <pc:graphicFrameChg chg="add mod modGraphic">
          <ac:chgData name="Анастасия Коробецкая" userId="9fe37188-348c-49f0-8008-a466955ee907" providerId="ADAL" clId="{B96AE391-0DF5-419B-BA1E-77886957998C}" dt="2021-10-15T19:28:06.016" v="16120" actId="14734"/>
          <ac:graphicFrameMkLst>
            <pc:docMk/>
            <pc:sldMk cId="3189728551" sldId="531"/>
            <ac:graphicFrameMk id="16" creationId="{880809D4-D336-4D27-9E42-AD6AB6B43C5C}"/>
          </ac:graphicFrameMkLst>
        </pc:graphicFrameChg>
        <pc:graphicFrameChg chg="add mod modGraphic">
          <ac:chgData name="Анастасия Коробецкая" userId="9fe37188-348c-49f0-8008-a466955ee907" providerId="ADAL" clId="{B96AE391-0DF5-419B-BA1E-77886957998C}" dt="2021-10-15T19:28:31.153" v="16126" actId="14100"/>
          <ac:graphicFrameMkLst>
            <pc:docMk/>
            <pc:sldMk cId="3189728551" sldId="531"/>
            <ac:graphicFrameMk id="25" creationId="{841AB7D1-2231-4CA1-B0EF-AF700FC13066}"/>
          </ac:graphicFrameMkLst>
        </pc:graphicFrameChg>
        <pc:graphicFrameChg chg="del">
          <ac:chgData name="Анастасия Коробецкая" userId="9fe37188-348c-49f0-8008-a466955ee907" providerId="ADAL" clId="{B96AE391-0DF5-419B-BA1E-77886957998C}" dt="2021-10-15T19:24:00.966" v="16040" actId="478"/>
          <ac:graphicFrameMkLst>
            <pc:docMk/>
            <pc:sldMk cId="3189728551" sldId="531"/>
            <ac:graphicFrameMk id="27" creationId="{0D0A1F15-B7EA-489B-B1F0-689E6A0A8B8D}"/>
          </ac:graphicFrameMkLst>
        </pc:graphicFrameChg>
        <pc:graphicFrameChg chg="del">
          <ac:chgData name="Анастасия Коробецкая" userId="9fe37188-348c-49f0-8008-a466955ee907" providerId="ADAL" clId="{B96AE391-0DF5-419B-BA1E-77886957998C}" dt="2021-10-15T19:28:56.717" v="16129" actId="478"/>
          <ac:graphicFrameMkLst>
            <pc:docMk/>
            <pc:sldMk cId="3189728551" sldId="531"/>
            <ac:graphicFrameMk id="37" creationId="{B4A5FE2E-78A3-41D7-80B7-621F18E225C2}"/>
          </ac:graphicFrameMkLst>
        </pc:graphicFrameChg>
        <pc:graphicFrameChg chg="add del mod modGraphic">
          <ac:chgData name="Анастасия Коробецкая" userId="9fe37188-348c-49f0-8008-a466955ee907" providerId="ADAL" clId="{B96AE391-0DF5-419B-BA1E-77886957998C}" dt="2021-10-15T19:32:42.775" v="16264" actId="478"/>
          <ac:graphicFrameMkLst>
            <pc:docMk/>
            <pc:sldMk cId="3189728551" sldId="531"/>
            <ac:graphicFrameMk id="48" creationId="{F6CD3C17-C805-44FB-956E-0B7E462BFC91}"/>
          </ac:graphicFrameMkLst>
        </pc:graphicFrameChg>
        <pc:graphicFrameChg chg="add mod modGraphic">
          <ac:chgData name="Анастасия Коробецкая" userId="9fe37188-348c-49f0-8008-a466955ee907" providerId="ADAL" clId="{B96AE391-0DF5-419B-BA1E-77886957998C}" dt="2021-10-15T19:33:25.159" v="16279" actId="20577"/>
          <ac:graphicFrameMkLst>
            <pc:docMk/>
            <pc:sldMk cId="3189728551" sldId="531"/>
            <ac:graphicFrameMk id="56" creationId="{CFB916B9-3259-4F4F-903C-12F742C4C8FC}"/>
          </ac:graphicFrameMkLst>
        </pc:graphicFrameChg>
        <pc:cxnChg chg="add mod">
          <ac:chgData name="Анастасия Коробецкая" userId="9fe37188-348c-49f0-8008-a466955ee907" providerId="ADAL" clId="{B96AE391-0DF5-419B-BA1E-77886957998C}" dt="2021-10-15T19:28:21.298" v="16125" actId="14100"/>
          <ac:cxnSpMkLst>
            <pc:docMk/>
            <pc:sldMk cId="3189728551" sldId="531"/>
            <ac:cxnSpMk id="17" creationId="{0BEC3DC1-306E-450C-85E3-260C44E067A1}"/>
          </ac:cxnSpMkLst>
        </pc:cxnChg>
        <pc:cxnChg chg="add mod">
          <ac:chgData name="Анастасия Коробецкая" userId="9fe37188-348c-49f0-8008-a466955ee907" providerId="ADAL" clId="{B96AE391-0DF5-419B-BA1E-77886957998C}" dt="2021-10-15T19:24:12.387" v="16042" actId="1076"/>
          <ac:cxnSpMkLst>
            <pc:docMk/>
            <pc:sldMk cId="3189728551" sldId="531"/>
            <ac:cxnSpMk id="19" creationId="{8A1AC917-3D30-4ED4-AB9E-D340E1B74D30}"/>
          </ac:cxnSpMkLst>
        </pc:cxnChg>
        <pc:cxnChg chg="add mod">
          <ac:chgData name="Анастасия Коробецкая" userId="9fe37188-348c-49f0-8008-a466955ee907" providerId="ADAL" clId="{B96AE391-0DF5-419B-BA1E-77886957998C}" dt="2021-10-15T19:28:19.104" v="16124" actId="14100"/>
          <ac:cxnSpMkLst>
            <pc:docMk/>
            <pc:sldMk cId="3189728551" sldId="531"/>
            <ac:cxnSpMk id="21" creationId="{93949EA6-CA73-4674-8B03-1D353698F68B}"/>
          </ac:cxnSpMkLst>
        </pc:cxnChg>
        <pc:cxnChg chg="add del mod">
          <ac:chgData name="Анастасия Коробецкая" userId="9fe37188-348c-49f0-8008-a466955ee907" providerId="ADAL" clId="{B96AE391-0DF5-419B-BA1E-77886957998C}" dt="2021-10-15T19:27:05.267" v="16099" actId="478"/>
          <ac:cxnSpMkLst>
            <pc:docMk/>
            <pc:sldMk cId="3189728551" sldId="531"/>
            <ac:cxnSpMk id="28" creationId="{C0E9B48E-FC6B-4031-BFEB-EFFF8475930D}"/>
          </ac:cxnSpMkLst>
        </pc:cxnChg>
        <pc:cxnChg chg="add del mod">
          <ac:chgData name="Анастасия Коробецкая" userId="9fe37188-348c-49f0-8008-a466955ee907" providerId="ADAL" clId="{B96AE391-0DF5-419B-BA1E-77886957998C}" dt="2021-10-15T19:27:05.267" v="16099" actId="478"/>
          <ac:cxnSpMkLst>
            <pc:docMk/>
            <pc:sldMk cId="3189728551" sldId="531"/>
            <ac:cxnSpMk id="31" creationId="{B832C417-53A4-408C-8A18-260BC46961CA}"/>
          </ac:cxnSpMkLst>
        </pc:cxnChg>
        <pc:cxnChg chg="add mod">
          <ac:chgData name="Анастасия Коробецкая" userId="9fe37188-348c-49f0-8008-a466955ee907" providerId="ADAL" clId="{B96AE391-0DF5-419B-BA1E-77886957998C}" dt="2021-10-15T19:27:21.274" v="16101" actId="1076"/>
          <ac:cxnSpMkLst>
            <pc:docMk/>
            <pc:sldMk cId="3189728551" sldId="531"/>
            <ac:cxnSpMk id="33" creationId="{FE328F4A-C3B9-407E-8017-FFC3158E200D}"/>
          </ac:cxnSpMkLst>
        </pc:cxnChg>
        <pc:cxnChg chg="del mod">
          <ac:chgData name="Анастасия Коробецкая" userId="9fe37188-348c-49f0-8008-a466955ee907" providerId="ADAL" clId="{B96AE391-0DF5-419B-BA1E-77886957998C}" dt="2021-10-15T19:24:00.966" v="16040" actId="478"/>
          <ac:cxnSpMkLst>
            <pc:docMk/>
            <pc:sldMk cId="3189728551" sldId="531"/>
            <ac:cxnSpMk id="34" creationId="{622B068F-C0BE-4485-BBE3-4C2E78E03C44}"/>
          </ac:cxnSpMkLst>
        </pc:cxnChg>
        <pc:cxnChg chg="del mod">
          <ac:chgData name="Анастасия Коробецкая" userId="9fe37188-348c-49f0-8008-a466955ee907" providerId="ADAL" clId="{B96AE391-0DF5-419B-BA1E-77886957998C}" dt="2021-10-15T19:28:56.717" v="16129" actId="478"/>
          <ac:cxnSpMkLst>
            <pc:docMk/>
            <pc:sldMk cId="3189728551" sldId="531"/>
            <ac:cxnSpMk id="38" creationId="{8B71BA79-A3AE-465C-BFA1-65F7240C14CE}"/>
          </ac:cxnSpMkLst>
        </pc:cxnChg>
        <pc:cxnChg chg="add mod">
          <ac:chgData name="Анастасия Коробецкая" userId="9fe37188-348c-49f0-8008-a466955ee907" providerId="ADAL" clId="{B96AE391-0DF5-419B-BA1E-77886957998C}" dt="2021-10-15T19:27:21.274" v="16101" actId="1076"/>
          <ac:cxnSpMkLst>
            <pc:docMk/>
            <pc:sldMk cId="3189728551" sldId="531"/>
            <ac:cxnSpMk id="41" creationId="{58DC485B-6B65-4826-A729-916E402151C0}"/>
          </ac:cxnSpMkLst>
        </pc:cxnChg>
        <pc:cxnChg chg="del mod">
          <ac:chgData name="Анастасия Коробецкая" userId="9fe37188-348c-49f0-8008-a466955ee907" providerId="ADAL" clId="{B96AE391-0DF5-419B-BA1E-77886957998C}" dt="2021-10-15T19:28:56.717" v="16129" actId="478"/>
          <ac:cxnSpMkLst>
            <pc:docMk/>
            <pc:sldMk cId="3189728551" sldId="531"/>
            <ac:cxnSpMk id="42" creationId="{A3236809-4402-42E7-8E96-55EDA6AADA75}"/>
          </ac:cxnSpMkLst>
        </pc:cxnChg>
        <pc:cxnChg chg="add mod">
          <ac:chgData name="Анастасия Коробецкая" userId="9fe37188-348c-49f0-8008-a466955ee907" providerId="ADAL" clId="{B96AE391-0DF5-419B-BA1E-77886957998C}" dt="2021-10-15T19:27:46.280" v="16116" actId="14100"/>
          <ac:cxnSpMkLst>
            <pc:docMk/>
            <pc:sldMk cId="3189728551" sldId="531"/>
            <ac:cxnSpMk id="46" creationId="{47336BFF-7BB6-4F0C-8303-A218BFFB1305}"/>
          </ac:cxnSpMkLst>
        </pc:cxnChg>
        <pc:cxnChg chg="add del mod">
          <ac:chgData name="Анастасия Коробецкая" userId="9fe37188-348c-49f0-8008-a466955ee907" providerId="ADAL" clId="{B96AE391-0DF5-419B-BA1E-77886957998C}" dt="2021-10-15T19:32:42.775" v="16264" actId="478"/>
          <ac:cxnSpMkLst>
            <pc:docMk/>
            <pc:sldMk cId="3189728551" sldId="531"/>
            <ac:cxnSpMk id="49" creationId="{6F4FC7CA-A63D-4480-A8F7-F5B3CC84A0CF}"/>
          </ac:cxnSpMkLst>
        </pc:cxnChg>
        <pc:cxnChg chg="add del mod">
          <ac:chgData name="Анастасия Коробецкая" userId="9fe37188-348c-49f0-8008-a466955ee907" providerId="ADAL" clId="{B96AE391-0DF5-419B-BA1E-77886957998C}" dt="2021-10-15T19:29:16.160" v="16135" actId="478"/>
          <ac:cxnSpMkLst>
            <pc:docMk/>
            <pc:sldMk cId="3189728551" sldId="531"/>
            <ac:cxnSpMk id="51" creationId="{FDC86423-B9B3-44D6-AE03-4BA1F82CB010}"/>
          </ac:cxnSpMkLst>
        </pc:cxnChg>
        <pc:cxnChg chg="add del mod">
          <ac:chgData name="Анастасия Коробецкая" userId="9fe37188-348c-49f0-8008-a466955ee907" providerId="ADAL" clId="{B96AE391-0DF5-419B-BA1E-77886957998C}" dt="2021-10-15T19:32:42.775" v="16264" actId="478"/>
          <ac:cxnSpMkLst>
            <pc:docMk/>
            <pc:sldMk cId="3189728551" sldId="531"/>
            <ac:cxnSpMk id="53" creationId="{DE5D9B92-9418-412C-A8F2-E2995B7D3EAC}"/>
          </ac:cxnSpMkLst>
        </pc:cxnChg>
        <pc:cxnChg chg="add mod">
          <ac:chgData name="Анастасия Коробецкая" userId="9fe37188-348c-49f0-8008-a466955ee907" providerId="ADAL" clId="{B96AE391-0DF5-419B-BA1E-77886957998C}" dt="2021-10-15T19:32:57.149" v="16265" actId="571"/>
          <ac:cxnSpMkLst>
            <pc:docMk/>
            <pc:sldMk cId="3189728551" sldId="531"/>
            <ac:cxnSpMk id="57" creationId="{A0430F8B-0B93-45E8-8D87-FC7B5E4F64B2}"/>
          </ac:cxnSpMkLst>
        </pc:cxnChg>
        <pc:cxnChg chg="add mod">
          <ac:chgData name="Анастасия Коробецкая" userId="9fe37188-348c-49f0-8008-a466955ee907" providerId="ADAL" clId="{B96AE391-0DF5-419B-BA1E-77886957998C}" dt="2021-10-15T19:32:57.149" v="16265" actId="571"/>
          <ac:cxnSpMkLst>
            <pc:docMk/>
            <pc:sldMk cId="3189728551" sldId="531"/>
            <ac:cxnSpMk id="59" creationId="{F45651AC-B0CC-4B6F-AFE3-020366954B67}"/>
          </ac:cxnSpMkLst>
        </pc:cxnChg>
        <pc:cxnChg chg="add mod">
          <ac:chgData name="Анастасия Коробецкая" userId="9fe37188-348c-49f0-8008-a466955ee907" providerId="ADAL" clId="{B96AE391-0DF5-419B-BA1E-77886957998C}" dt="2021-10-15T19:32:57.149" v="16265" actId="571"/>
          <ac:cxnSpMkLst>
            <pc:docMk/>
            <pc:sldMk cId="3189728551" sldId="531"/>
            <ac:cxnSpMk id="61" creationId="{3484FC56-37F5-42AD-8218-3DA9065AA23F}"/>
          </ac:cxnSpMkLst>
        </pc:cxnChg>
      </pc:sldChg>
      <pc:sldChg chg="addSp delSp modSp add mod">
        <pc:chgData name="Анастасия Коробецкая" userId="9fe37188-348c-49f0-8008-a466955ee907" providerId="ADAL" clId="{B96AE391-0DF5-419B-BA1E-77886957998C}" dt="2021-10-15T19:49:29.986" v="16944" actId="14734"/>
        <pc:sldMkLst>
          <pc:docMk/>
          <pc:sldMk cId="138987363" sldId="532"/>
        </pc:sldMkLst>
        <pc:spChg chg="mod">
          <ac:chgData name="Анастасия Коробецкая" userId="9fe37188-348c-49f0-8008-a466955ee907" providerId="ADAL" clId="{B96AE391-0DF5-419B-BA1E-77886957998C}" dt="2021-10-15T19:31:23.189" v="16247" actId="20577"/>
          <ac:spMkLst>
            <pc:docMk/>
            <pc:sldMk cId="138987363" sldId="532"/>
            <ac:spMk id="2" creationId="{326AD13B-B699-4A0F-B5B5-7C5A092B621D}"/>
          </ac:spMkLst>
        </pc:spChg>
        <pc:spChg chg="add mod">
          <ac:chgData name="Анастасия Коробецкая" userId="9fe37188-348c-49f0-8008-a466955ee907" providerId="ADAL" clId="{B96AE391-0DF5-419B-BA1E-77886957998C}" dt="2021-10-15T19:36:54.855" v="16327" actId="14100"/>
          <ac:spMkLst>
            <pc:docMk/>
            <pc:sldMk cId="138987363" sldId="532"/>
            <ac:spMk id="7" creationId="{4C4EB13D-F81C-43B0-B63C-58646E01CF7D}"/>
          </ac:spMkLst>
        </pc:spChg>
        <pc:spChg chg="del">
          <ac:chgData name="Анастасия Коробецкая" userId="9fe37188-348c-49f0-8008-a466955ee907" providerId="ADAL" clId="{B96AE391-0DF5-419B-BA1E-77886957998C}" dt="2021-10-15T19:31:30.604" v="16248" actId="478"/>
          <ac:spMkLst>
            <pc:docMk/>
            <pc:sldMk cId="138987363" sldId="532"/>
            <ac:spMk id="18" creationId="{2BC5A157-8DC2-4668-A996-BAC3932995A9}"/>
          </ac:spMkLst>
        </pc:spChg>
        <pc:spChg chg="del">
          <ac:chgData name="Анастасия Коробецкая" userId="9fe37188-348c-49f0-8008-a466955ee907" providerId="ADAL" clId="{B96AE391-0DF5-419B-BA1E-77886957998C}" dt="2021-10-15T19:31:30.604" v="16248" actId="478"/>
          <ac:spMkLst>
            <pc:docMk/>
            <pc:sldMk cId="138987363" sldId="532"/>
            <ac:spMk id="20" creationId="{FBF96024-C7D2-4617-8167-2933E4F1A387}"/>
          </ac:spMkLst>
        </pc:spChg>
        <pc:spChg chg="del">
          <ac:chgData name="Анастасия Коробецкая" userId="9fe37188-348c-49f0-8008-a466955ee907" providerId="ADAL" clId="{B96AE391-0DF5-419B-BA1E-77886957998C}" dt="2021-10-15T19:31:30.604" v="16248" actId="478"/>
          <ac:spMkLst>
            <pc:docMk/>
            <pc:sldMk cId="138987363" sldId="532"/>
            <ac:spMk id="22" creationId="{263D0819-76E8-4D20-8973-DB883DF776FD}"/>
          </ac:spMkLst>
        </pc:spChg>
        <pc:spChg chg="del">
          <ac:chgData name="Анастасия Коробецкая" userId="9fe37188-348c-49f0-8008-a466955ee907" providerId="ADAL" clId="{B96AE391-0DF5-419B-BA1E-77886957998C}" dt="2021-10-15T19:31:30.604" v="16248" actId="478"/>
          <ac:spMkLst>
            <pc:docMk/>
            <pc:sldMk cId="138987363" sldId="532"/>
            <ac:spMk id="24" creationId="{0923FCB7-FBCC-4875-8E95-BB9BB601BEB0}"/>
          </ac:spMkLst>
        </pc:spChg>
        <pc:spChg chg="del">
          <ac:chgData name="Анастасия Коробецкая" userId="9fe37188-348c-49f0-8008-a466955ee907" providerId="ADAL" clId="{B96AE391-0DF5-419B-BA1E-77886957998C}" dt="2021-10-15T19:31:30.604" v="16248" actId="478"/>
          <ac:spMkLst>
            <pc:docMk/>
            <pc:sldMk cId="138987363" sldId="532"/>
            <ac:spMk id="26" creationId="{E5A6E254-EFF1-4EB9-91B1-715042426799}"/>
          </ac:spMkLst>
        </pc:spChg>
        <pc:spChg chg="add mod">
          <ac:chgData name="Анастасия Коробецкая" userId="9fe37188-348c-49f0-8008-a466955ee907" providerId="ADAL" clId="{B96AE391-0DF5-419B-BA1E-77886957998C}" dt="2021-10-15T19:33:53.560" v="16284" actId="1076"/>
          <ac:spMkLst>
            <pc:docMk/>
            <pc:sldMk cId="138987363" sldId="532"/>
            <ac:spMk id="27" creationId="{EE23D21D-DE99-41BF-8AF1-1027A9C55FE0}"/>
          </ac:spMkLst>
        </pc:spChg>
        <pc:spChg chg="add mod">
          <ac:chgData name="Анастасия Коробецкая" userId="9fe37188-348c-49f0-8008-a466955ee907" providerId="ADAL" clId="{B96AE391-0DF5-419B-BA1E-77886957998C}" dt="2021-10-15T19:33:53.560" v="16284" actId="1076"/>
          <ac:spMkLst>
            <pc:docMk/>
            <pc:sldMk cId="138987363" sldId="532"/>
            <ac:spMk id="30" creationId="{16BE8EB4-9CC8-401E-B6FA-390D9C8CBBA0}"/>
          </ac:spMkLst>
        </pc:spChg>
        <pc:spChg chg="add mod">
          <ac:chgData name="Анастасия Коробецкая" userId="9fe37188-348c-49f0-8008-a466955ee907" providerId="ADAL" clId="{B96AE391-0DF5-419B-BA1E-77886957998C}" dt="2021-10-15T19:33:53.560" v="16284" actId="1076"/>
          <ac:spMkLst>
            <pc:docMk/>
            <pc:sldMk cId="138987363" sldId="532"/>
            <ac:spMk id="32" creationId="{781A7569-29ED-4260-826F-9E3892C6E6EB}"/>
          </ac:spMkLst>
        </pc:spChg>
        <pc:spChg chg="del">
          <ac:chgData name="Анастасия Коробецкая" userId="9fe37188-348c-49f0-8008-a466955ee907" providerId="ADAL" clId="{B96AE391-0DF5-419B-BA1E-77886957998C}" dt="2021-10-15T19:31:30.604" v="16248" actId="478"/>
          <ac:spMkLst>
            <pc:docMk/>
            <pc:sldMk cId="138987363" sldId="532"/>
            <ac:spMk id="36" creationId="{C1C142D1-E64A-47E4-9205-FB8AD2EE6FD5}"/>
          </ac:spMkLst>
        </pc:spChg>
        <pc:spChg chg="add del mod">
          <ac:chgData name="Анастасия Коробецкая" userId="9fe37188-348c-49f0-8008-a466955ee907" providerId="ADAL" clId="{B96AE391-0DF5-419B-BA1E-77886957998C}" dt="2021-10-15T19:34:58.152" v="16289" actId="478"/>
          <ac:spMkLst>
            <pc:docMk/>
            <pc:sldMk cId="138987363" sldId="532"/>
            <ac:spMk id="39" creationId="{4E1FA7A3-35E9-4C5A-B9B1-B4C4F3CEA13A}"/>
          </ac:spMkLst>
        </pc:spChg>
        <pc:spChg chg="del">
          <ac:chgData name="Анастасия Коробецкая" userId="9fe37188-348c-49f0-8008-a466955ee907" providerId="ADAL" clId="{B96AE391-0DF5-419B-BA1E-77886957998C}" dt="2021-10-15T19:31:30.604" v="16248" actId="478"/>
          <ac:spMkLst>
            <pc:docMk/>
            <pc:sldMk cId="138987363" sldId="532"/>
            <ac:spMk id="40" creationId="{F98C0589-9ADC-4D9B-A6E8-C561E4CF4BF5}"/>
          </ac:spMkLst>
        </pc:spChg>
        <pc:spChg chg="del">
          <ac:chgData name="Анастасия Коробецкая" userId="9fe37188-348c-49f0-8008-a466955ee907" providerId="ADAL" clId="{B96AE391-0DF5-419B-BA1E-77886957998C}" dt="2021-10-15T19:31:30.604" v="16248" actId="478"/>
          <ac:spMkLst>
            <pc:docMk/>
            <pc:sldMk cId="138987363" sldId="532"/>
            <ac:spMk id="44" creationId="{902718A2-489A-4DE3-AE2D-BDD66921180D}"/>
          </ac:spMkLst>
        </pc:spChg>
        <pc:spChg chg="mod">
          <ac:chgData name="Анастасия Коробецкая" userId="9fe37188-348c-49f0-8008-a466955ee907" providerId="ADAL" clId="{B96AE391-0DF5-419B-BA1E-77886957998C}" dt="2021-10-15T19:33:59.687" v="16285" actId="1076"/>
          <ac:spMkLst>
            <pc:docMk/>
            <pc:sldMk cId="138987363" sldId="532"/>
            <ac:spMk id="45" creationId="{BB4C5030-F193-4FBE-AA78-1DFE02D417E8}"/>
          </ac:spMkLst>
        </pc:spChg>
        <pc:spChg chg="del">
          <ac:chgData name="Анастасия Коробецкая" userId="9fe37188-348c-49f0-8008-a466955ee907" providerId="ADAL" clId="{B96AE391-0DF5-419B-BA1E-77886957998C}" dt="2021-10-15T19:31:30.604" v="16248" actId="478"/>
          <ac:spMkLst>
            <pc:docMk/>
            <pc:sldMk cId="138987363" sldId="532"/>
            <ac:spMk id="47" creationId="{8B669710-4BFF-4204-8B98-BBD464ED85D8}"/>
          </ac:spMkLst>
        </pc:spChg>
        <pc:spChg chg="add del mod">
          <ac:chgData name="Анастасия Коробецкая" userId="9fe37188-348c-49f0-8008-a466955ee907" providerId="ADAL" clId="{B96AE391-0DF5-419B-BA1E-77886957998C}" dt="2021-10-15T19:32:15.108" v="16258" actId="478"/>
          <ac:spMkLst>
            <pc:docMk/>
            <pc:sldMk cId="138987363" sldId="532"/>
            <ac:spMk id="50" creationId="{BDF54353-389A-4699-A808-48BB6DA86224}"/>
          </ac:spMkLst>
        </pc:spChg>
        <pc:spChg chg="mod">
          <ac:chgData name="Анастасия Коробецкая" userId="9fe37188-348c-49f0-8008-a466955ee907" providerId="ADAL" clId="{B96AE391-0DF5-419B-BA1E-77886957998C}" dt="2021-10-15T19:33:59.687" v="16285" actId="1076"/>
          <ac:spMkLst>
            <pc:docMk/>
            <pc:sldMk cId="138987363" sldId="532"/>
            <ac:spMk id="54" creationId="{C1C2380E-FB62-45BE-B267-A2B37A948A37}"/>
          </ac:spMkLst>
        </pc:spChg>
        <pc:graphicFrameChg chg="del">
          <ac:chgData name="Анастасия Коробецкая" userId="9fe37188-348c-49f0-8008-a466955ee907" providerId="ADAL" clId="{B96AE391-0DF5-419B-BA1E-77886957998C}" dt="2021-10-15T19:31:30.604" v="16248" actId="478"/>
          <ac:graphicFrameMkLst>
            <pc:docMk/>
            <pc:sldMk cId="138987363" sldId="532"/>
            <ac:graphicFrameMk id="16" creationId="{880809D4-D336-4D27-9E42-AD6AB6B43C5C}"/>
          </ac:graphicFrameMkLst>
        </pc:graphicFrameChg>
        <pc:graphicFrameChg chg="del">
          <ac:chgData name="Анастасия Коробецкая" userId="9fe37188-348c-49f0-8008-a466955ee907" providerId="ADAL" clId="{B96AE391-0DF5-419B-BA1E-77886957998C}" dt="2021-10-15T19:31:30.604" v="16248" actId="478"/>
          <ac:graphicFrameMkLst>
            <pc:docMk/>
            <pc:sldMk cId="138987363" sldId="532"/>
            <ac:graphicFrameMk id="25" creationId="{841AB7D1-2231-4CA1-B0EF-AF700FC13066}"/>
          </ac:graphicFrameMkLst>
        </pc:graphicFrameChg>
        <pc:graphicFrameChg chg="add mod modGraphic">
          <ac:chgData name="Анастасия Коробецкая" userId="9fe37188-348c-49f0-8008-a466955ee907" providerId="ADAL" clId="{B96AE391-0DF5-419B-BA1E-77886957998C}" dt="2021-10-15T19:33:53.560" v="16284" actId="1076"/>
          <ac:graphicFrameMkLst>
            <pc:docMk/>
            <pc:sldMk cId="138987363" sldId="532"/>
            <ac:graphicFrameMk id="28" creationId="{40340032-E0E6-4DDD-B383-E71E5866247A}"/>
          </ac:graphicFrameMkLst>
        </pc:graphicFrameChg>
        <pc:graphicFrameChg chg="add del mod modGraphic">
          <ac:chgData name="Анастасия Коробецкая" userId="9fe37188-348c-49f0-8008-a466955ee907" providerId="ADAL" clId="{B96AE391-0DF5-419B-BA1E-77886957998C}" dt="2021-10-15T19:49:22.464" v="16941" actId="478"/>
          <ac:graphicFrameMkLst>
            <pc:docMk/>
            <pc:sldMk cId="138987363" sldId="532"/>
            <ac:graphicFrameMk id="37" creationId="{E8274CF4-4CCC-43B3-A826-93029C358205}"/>
          </ac:graphicFrameMkLst>
        </pc:graphicFrameChg>
        <pc:graphicFrameChg chg="add mod modGraphic">
          <ac:chgData name="Анастасия Коробецкая" userId="9fe37188-348c-49f0-8008-a466955ee907" providerId="ADAL" clId="{B96AE391-0DF5-419B-BA1E-77886957998C}" dt="2021-10-15T19:49:29.986" v="16944" actId="14734"/>
          <ac:graphicFrameMkLst>
            <pc:docMk/>
            <pc:sldMk cId="138987363" sldId="532"/>
            <ac:graphicFrameMk id="42" creationId="{0DA24A36-DF83-4A42-B2BC-355113CE197A}"/>
          </ac:graphicFrameMkLst>
        </pc:graphicFrameChg>
        <pc:graphicFrameChg chg="add del mod modGraphic">
          <ac:chgData name="Анастасия Коробецкая" userId="9fe37188-348c-49f0-8008-a466955ee907" providerId="ADAL" clId="{B96AE391-0DF5-419B-BA1E-77886957998C}" dt="2021-10-15T19:33:59.687" v="16285" actId="1076"/>
          <ac:graphicFrameMkLst>
            <pc:docMk/>
            <pc:sldMk cId="138987363" sldId="532"/>
            <ac:graphicFrameMk id="48" creationId="{F6CD3C17-C805-44FB-956E-0B7E462BFC91}"/>
          </ac:graphicFrameMkLst>
        </pc:graphicFrameChg>
        <pc:picChg chg="add mod">
          <ac:chgData name="Анастасия Коробецкая" userId="9fe37188-348c-49f0-8008-a466955ee907" providerId="ADAL" clId="{B96AE391-0DF5-419B-BA1E-77886957998C}" dt="2021-10-15T19:36:43.925" v="16321" actId="1076"/>
          <ac:picMkLst>
            <pc:docMk/>
            <pc:sldMk cId="138987363" sldId="532"/>
            <ac:picMk id="6" creationId="{532E1534-BE07-43EF-B690-D5704903E489}"/>
          </ac:picMkLst>
        </pc:picChg>
        <pc:cxnChg chg="del mod">
          <ac:chgData name="Анастасия Коробецкая" userId="9fe37188-348c-49f0-8008-a466955ee907" providerId="ADAL" clId="{B96AE391-0DF5-419B-BA1E-77886957998C}" dt="2021-10-15T19:31:30.604" v="16248" actId="478"/>
          <ac:cxnSpMkLst>
            <pc:docMk/>
            <pc:sldMk cId="138987363" sldId="532"/>
            <ac:cxnSpMk id="17" creationId="{0BEC3DC1-306E-450C-85E3-260C44E067A1}"/>
          </ac:cxnSpMkLst>
        </pc:cxnChg>
        <pc:cxnChg chg="del mod">
          <ac:chgData name="Анастасия Коробецкая" userId="9fe37188-348c-49f0-8008-a466955ee907" providerId="ADAL" clId="{B96AE391-0DF5-419B-BA1E-77886957998C}" dt="2021-10-15T19:31:30.604" v="16248" actId="478"/>
          <ac:cxnSpMkLst>
            <pc:docMk/>
            <pc:sldMk cId="138987363" sldId="532"/>
            <ac:cxnSpMk id="19" creationId="{8A1AC917-3D30-4ED4-AB9E-D340E1B74D30}"/>
          </ac:cxnSpMkLst>
        </pc:cxnChg>
        <pc:cxnChg chg="del mod">
          <ac:chgData name="Анастасия Коробецкая" userId="9fe37188-348c-49f0-8008-a466955ee907" providerId="ADAL" clId="{B96AE391-0DF5-419B-BA1E-77886957998C}" dt="2021-10-15T19:31:30.604" v="16248" actId="478"/>
          <ac:cxnSpMkLst>
            <pc:docMk/>
            <pc:sldMk cId="138987363" sldId="532"/>
            <ac:cxnSpMk id="21" creationId="{93949EA6-CA73-4674-8B03-1D353698F68B}"/>
          </ac:cxnSpMkLst>
        </pc:cxnChg>
        <pc:cxnChg chg="add mod">
          <ac:chgData name="Анастасия Коробецкая" userId="9fe37188-348c-49f0-8008-a466955ee907" providerId="ADAL" clId="{B96AE391-0DF5-419B-BA1E-77886957998C}" dt="2021-10-15T19:33:53.560" v="16284" actId="1076"/>
          <ac:cxnSpMkLst>
            <pc:docMk/>
            <pc:sldMk cId="138987363" sldId="532"/>
            <ac:cxnSpMk id="29" creationId="{CBA316C8-DE23-4680-9FF7-1411DBAAE688}"/>
          </ac:cxnSpMkLst>
        </pc:cxnChg>
        <pc:cxnChg chg="add mod">
          <ac:chgData name="Анастасия Коробецкая" userId="9fe37188-348c-49f0-8008-a466955ee907" providerId="ADAL" clId="{B96AE391-0DF5-419B-BA1E-77886957998C}" dt="2021-10-15T19:33:53.560" v="16284" actId="1076"/>
          <ac:cxnSpMkLst>
            <pc:docMk/>
            <pc:sldMk cId="138987363" sldId="532"/>
            <ac:cxnSpMk id="31" creationId="{C3CC45DB-AEBA-4A04-AEE2-47153D0F1EE3}"/>
          </ac:cxnSpMkLst>
        </pc:cxnChg>
        <pc:cxnChg chg="del mod">
          <ac:chgData name="Анастасия Коробецкая" userId="9fe37188-348c-49f0-8008-a466955ee907" providerId="ADAL" clId="{B96AE391-0DF5-419B-BA1E-77886957998C}" dt="2021-10-15T19:31:30.604" v="16248" actId="478"/>
          <ac:cxnSpMkLst>
            <pc:docMk/>
            <pc:sldMk cId="138987363" sldId="532"/>
            <ac:cxnSpMk id="33" creationId="{FE328F4A-C3B9-407E-8017-FFC3158E200D}"/>
          </ac:cxnSpMkLst>
        </pc:cxnChg>
        <pc:cxnChg chg="add del mod">
          <ac:chgData name="Анастасия Коробецкая" userId="9fe37188-348c-49f0-8008-a466955ee907" providerId="ADAL" clId="{B96AE391-0DF5-419B-BA1E-77886957998C}" dt="2021-10-15T19:34:58.152" v="16289" actId="478"/>
          <ac:cxnSpMkLst>
            <pc:docMk/>
            <pc:sldMk cId="138987363" sldId="532"/>
            <ac:cxnSpMk id="38" creationId="{05B35C55-319E-4CE4-B883-7CCBDCEB6D97}"/>
          </ac:cxnSpMkLst>
        </pc:cxnChg>
        <pc:cxnChg chg="del mod">
          <ac:chgData name="Анастасия Коробецкая" userId="9fe37188-348c-49f0-8008-a466955ee907" providerId="ADAL" clId="{B96AE391-0DF5-419B-BA1E-77886957998C}" dt="2021-10-15T19:31:30.604" v="16248" actId="478"/>
          <ac:cxnSpMkLst>
            <pc:docMk/>
            <pc:sldMk cId="138987363" sldId="532"/>
            <ac:cxnSpMk id="41" creationId="{58DC485B-6B65-4826-A729-916E402151C0}"/>
          </ac:cxnSpMkLst>
        </pc:cxnChg>
        <pc:cxnChg chg="del mod">
          <ac:chgData name="Анастасия Коробецкая" userId="9fe37188-348c-49f0-8008-a466955ee907" providerId="ADAL" clId="{B96AE391-0DF5-419B-BA1E-77886957998C}" dt="2021-10-15T19:31:30.604" v="16248" actId="478"/>
          <ac:cxnSpMkLst>
            <pc:docMk/>
            <pc:sldMk cId="138987363" sldId="532"/>
            <ac:cxnSpMk id="46" creationId="{47336BFF-7BB6-4F0C-8303-A218BFFB1305}"/>
          </ac:cxnSpMkLst>
        </pc:cxnChg>
        <pc:cxnChg chg="del mod">
          <ac:chgData name="Анастасия Коробецкая" userId="9fe37188-348c-49f0-8008-a466955ee907" providerId="ADAL" clId="{B96AE391-0DF5-419B-BA1E-77886957998C}" dt="2021-10-15T19:32:13.658" v="16257" actId="478"/>
          <ac:cxnSpMkLst>
            <pc:docMk/>
            <pc:sldMk cId="138987363" sldId="532"/>
            <ac:cxnSpMk id="49" creationId="{6F4FC7CA-A63D-4480-A8F7-F5B3CC84A0CF}"/>
          </ac:cxnSpMkLst>
        </pc:cxnChg>
        <pc:cxnChg chg="mod">
          <ac:chgData name="Анастасия Коробецкая" userId="9fe37188-348c-49f0-8008-a466955ee907" providerId="ADAL" clId="{B96AE391-0DF5-419B-BA1E-77886957998C}" dt="2021-10-15T19:33:59.687" v="16285" actId="1076"/>
          <ac:cxnSpMkLst>
            <pc:docMk/>
            <pc:sldMk cId="138987363" sldId="532"/>
            <ac:cxnSpMk id="53" creationId="{DE5D9B92-9418-412C-A8F2-E2995B7D3EAC}"/>
          </ac:cxnSpMkLst>
        </pc:cxnChg>
      </pc:sldChg>
      <pc:sldChg chg="addSp delSp modSp new mod">
        <pc:chgData name="Анастасия Коробецкая" userId="9fe37188-348c-49f0-8008-a466955ee907" providerId="ADAL" clId="{B96AE391-0DF5-419B-BA1E-77886957998C}" dt="2021-10-15T19:45:45.727" v="16697"/>
        <pc:sldMkLst>
          <pc:docMk/>
          <pc:sldMk cId="1485269627" sldId="533"/>
        </pc:sldMkLst>
        <pc:spChg chg="mod">
          <ac:chgData name="Анастасия Коробецкая" userId="9fe37188-348c-49f0-8008-a466955ee907" providerId="ADAL" clId="{B96AE391-0DF5-419B-BA1E-77886957998C}" dt="2021-10-15T19:41:54.354" v="16622" actId="20577"/>
          <ac:spMkLst>
            <pc:docMk/>
            <pc:sldMk cId="1485269627" sldId="533"/>
            <ac:spMk id="2" creationId="{B93C8390-68E8-4514-92F3-18E627F9A476}"/>
          </ac:spMkLst>
        </pc:spChg>
        <pc:spChg chg="add mod">
          <ac:chgData name="Анастасия Коробецкая" userId="9fe37188-348c-49f0-8008-a466955ee907" providerId="ADAL" clId="{B96AE391-0DF5-419B-BA1E-77886957998C}" dt="2021-10-15T19:45:45.727" v="16697"/>
          <ac:spMkLst>
            <pc:docMk/>
            <pc:sldMk cId="1485269627" sldId="533"/>
            <ac:spMk id="4" creationId="{27E66A20-2B60-430D-8ED5-193A84A1E35F}"/>
          </ac:spMkLst>
        </pc:spChg>
        <pc:spChg chg="add del mod">
          <ac:chgData name="Анастасия Коробецкая" userId="9fe37188-348c-49f0-8008-a466955ee907" providerId="ADAL" clId="{B96AE391-0DF5-419B-BA1E-77886957998C}" dt="2021-10-15T19:44:32.345" v="16678" actId="478"/>
          <ac:spMkLst>
            <pc:docMk/>
            <pc:sldMk cId="1485269627" sldId="533"/>
            <ac:spMk id="5" creationId="{86A0030E-E9A7-4AF1-835D-AA9F61110317}"/>
          </ac:spMkLst>
        </pc:spChg>
        <pc:spChg chg="add mod">
          <ac:chgData name="Анастасия Коробецкая" userId="9fe37188-348c-49f0-8008-a466955ee907" providerId="ADAL" clId="{B96AE391-0DF5-419B-BA1E-77886957998C}" dt="2021-10-15T19:44:45.410" v="16685" actId="1076"/>
          <ac:spMkLst>
            <pc:docMk/>
            <pc:sldMk cId="1485269627" sldId="533"/>
            <ac:spMk id="7" creationId="{925CCBAA-D0E1-4AD2-AFA8-7E5D6F6F2CA4}"/>
          </ac:spMkLst>
        </pc:spChg>
      </pc:sldChg>
      <pc:sldChg chg="addSp modSp new mod">
        <pc:chgData name="Анастасия Коробецкая" userId="9fe37188-348c-49f0-8008-a466955ee907" providerId="ADAL" clId="{B96AE391-0DF5-419B-BA1E-77886957998C}" dt="2021-10-17T21:44:50.321" v="18718" actId="1076"/>
        <pc:sldMkLst>
          <pc:docMk/>
          <pc:sldMk cId="2438021314" sldId="534"/>
        </pc:sldMkLst>
        <pc:spChg chg="mod">
          <ac:chgData name="Анастасия Коробецкая" userId="9fe37188-348c-49f0-8008-a466955ee907" providerId="ADAL" clId="{B96AE391-0DF5-419B-BA1E-77886957998C}" dt="2021-10-15T20:27:28.193" v="17960" actId="20577"/>
          <ac:spMkLst>
            <pc:docMk/>
            <pc:sldMk cId="2438021314" sldId="534"/>
            <ac:spMk id="2" creationId="{F0DDC161-2FD7-4C6A-84C6-9A61BBBFC07E}"/>
          </ac:spMkLst>
        </pc:spChg>
        <pc:spChg chg="mod">
          <ac:chgData name="Анастасия Коробецкая" userId="9fe37188-348c-49f0-8008-a466955ee907" providerId="ADAL" clId="{B96AE391-0DF5-419B-BA1E-77886957998C}" dt="2021-10-15T20:35:47.434" v="18114" actId="27636"/>
          <ac:spMkLst>
            <pc:docMk/>
            <pc:sldMk cId="2438021314" sldId="534"/>
            <ac:spMk id="3" creationId="{56651409-2803-43FB-8712-0F56E3026AD3}"/>
          </ac:spMkLst>
        </pc:spChg>
        <pc:spChg chg="add mod">
          <ac:chgData name="Анастасия Коробецкая" userId="9fe37188-348c-49f0-8008-a466955ee907" providerId="ADAL" clId="{B96AE391-0DF5-419B-BA1E-77886957998C}" dt="2021-10-17T21:44:50.321" v="18718" actId="1076"/>
          <ac:spMkLst>
            <pc:docMk/>
            <pc:sldMk cId="2438021314" sldId="534"/>
            <ac:spMk id="5" creationId="{9D0FCFE0-9EF1-47BA-BA3C-C54D3785EF19}"/>
          </ac:spMkLst>
        </pc:spChg>
        <pc:spChg chg="add mod">
          <ac:chgData name="Анастасия Коробецкая" userId="9fe37188-348c-49f0-8008-a466955ee907" providerId="ADAL" clId="{B96AE391-0DF5-419B-BA1E-77886957998C}" dt="2021-10-15T20:34:36.410" v="18108" actId="1076"/>
          <ac:spMkLst>
            <pc:docMk/>
            <pc:sldMk cId="2438021314" sldId="534"/>
            <ac:spMk id="9" creationId="{66457725-552E-4727-8CE0-6949208F4E82}"/>
          </ac:spMkLst>
        </pc:spChg>
        <pc:spChg chg="add mod">
          <ac:chgData name="Анастасия Коробецкая" userId="9fe37188-348c-49f0-8008-a466955ee907" providerId="ADAL" clId="{B96AE391-0DF5-419B-BA1E-77886957998C}" dt="2021-10-15T20:36:14.641" v="18119" actId="1076"/>
          <ac:spMkLst>
            <pc:docMk/>
            <pc:sldMk cId="2438021314" sldId="534"/>
            <ac:spMk id="11" creationId="{579ED3A2-9EF2-46B2-9E51-43B5C4D7EC20}"/>
          </ac:spMkLst>
        </pc:spChg>
        <pc:picChg chg="add mod">
          <ac:chgData name="Анастасия Коробецкая" userId="9fe37188-348c-49f0-8008-a466955ee907" providerId="ADAL" clId="{B96AE391-0DF5-419B-BA1E-77886957998C}" dt="2021-10-17T21:44:50.321" v="18718" actId="1076"/>
          <ac:picMkLst>
            <pc:docMk/>
            <pc:sldMk cId="2438021314" sldId="534"/>
            <ac:picMk id="7" creationId="{B1B1E71E-7061-4621-9C3A-9C0DF9998E11}"/>
          </ac:picMkLst>
        </pc:picChg>
      </pc:sldChg>
      <pc:sldChg chg="addSp delSp modSp new mod">
        <pc:chgData name="Анастасия Коробецкая" userId="9fe37188-348c-49f0-8008-a466955ee907" providerId="ADAL" clId="{B96AE391-0DF5-419B-BA1E-77886957998C}" dt="2021-10-17T21:44:21.294" v="18716" actId="1076"/>
        <pc:sldMkLst>
          <pc:docMk/>
          <pc:sldMk cId="1972937273" sldId="535"/>
        </pc:sldMkLst>
        <pc:spChg chg="mod">
          <ac:chgData name="Анастасия Коробецкая" userId="9fe37188-348c-49f0-8008-a466955ee907" providerId="ADAL" clId="{B96AE391-0DF5-419B-BA1E-77886957998C}" dt="2021-10-15T20:48:01.736" v="18163" actId="20577"/>
          <ac:spMkLst>
            <pc:docMk/>
            <pc:sldMk cId="1972937273" sldId="535"/>
            <ac:spMk id="2" creationId="{A08DC4CC-AC27-4D34-8C07-AE9834EFC723}"/>
          </ac:spMkLst>
        </pc:spChg>
        <pc:spChg chg="mod">
          <ac:chgData name="Анастасия Коробецкая" userId="9fe37188-348c-49f0-8008-a466955ee907" providerId="ADAL" clId="{B96AE391-0DF5-419B-BA1E-77886957998C}" dt="2021-10-17T21:40:28.760" v="18522" actId="27636"/>
          <ac:spMkLst>
            <pc:docMk/>
            <pc:sldMk cId="1972937273" sldId="535"/>
            <ac:spMk id="3" creationId="{6C811F97-708F-4700-A717-6EFFE412DD99}"/>
          </ac:spMkLst>
        </pc:spChg>
        <pc:spChg chg="add mod">
          <ac:chgData name="Анастасия Коробецкая" userId="9fe37188-348c-49f0-8008-a466955ee907" providerId="ADAL" clId="{B96AE391-0DF5-419B-BA1E-77886957998C}" dt="2021-10-17T21:39:58.085" v="18437" actId="1076"/>
          <ac:spMkLst>
            <pc:docMk/>
            <pc:sldMk cId="1972937273" sldId="535"/>
            <ac:spMk id="8" creationId="{7D437D4B-B1D7-482A-AC38-920E07BC898C}"/>
          </ac:spMkLst>
        </pc:spChg>
        <pc:spChg chg="add mod">
          <ac:chgData name="Анастасия Коробецкая" userId="9fe37188-348c-49f0-8008-a466955ee907" providerId="ADAL" clId="{B96AE391-0DF5-419B-BA1E-77886957998C}" dt="2021-10-17T21:39:58.085" v="18437" actId="1076"/>
          <ac:spMkLst>
            <pc:docMk/>
            <pc:sldMk cId="1972937273" sldId="535"/>
            <ac:spMk id="10" creationId="{0ACE0D56-8FFF-4A6B-9C8A-87C407EC5759}"/>
          </ac:spMkLst>
        </pc:spChg>
        <pc:spChg chg="add mod">
          <ac:chgData name="Анастасия Коробецкая" userId="9fe37188-348c-49f0-8008-a466955ee907" providerId="ADAL" clId="{B96AE391-0DF5-419B-BA1E-77886957998C}" dt="2021-10-17T21:39:58.085" v="18437" actId="1076"/>
          <ac:spMkLst>
            <pc:docMk/>
            <pc:sldMk cId="1972937273" sldId="535"/>
            <ac:spMk id="12" creationId="{F1D226D0-A0C2-42B6-A0DE-B36D81CD2674}"/>
          </ac:spMkLst>
        </pc:spChg>
        <pc:spChg chg="add mod">
          <ac:chgData name="Анастасия Коробецкая" userId="9fe37188-348c-49f0-8008-a466955ee907" providerId="ADAL" clId="{B96AE391-0DF5-419B-BA1E-77886957998C}" dt="2021-10-17T21:39:58.085" v="18437" actId="1076"/>
          <ac:spMkLst>
            <pc:docMk/>
            <pc:sldMk cId="1972937273" sldId="535"/>
            <ac:spMk id="18" creationId="{08B55459-9A56-4285-AF5A-D02F12D81501}"/>
          </ac:spMkLst>
        </pc:spChg>
        <pc:spChg chg="add mod">
          <ac:chgData name="Анастасия Коробецкая" userId="9fe37188-348c-49f0-8008-a466955ee907" providerId="ADAL" clId="{B96AE391-0DF5-419B-BA1E-77886957998C}" dt="2021-10-17T21:39:58.085" v="18437" actId="1076"/>
          <ac:spMkLst>
            <pc:docMk/>
            <pc:sldMk cId="1972937273" sldId="535"/>
            <ac:spMk id="22" creationId="{69574EEF-0A71-4B56-9A97-44C7896D43C5}"/>
          </ac:spMkLst>
        </pc:spChg>
        <pc:spChg chg="add mod">
          <ac:chgData name="Анастасия Коробецкая" userId="9fe37188-348c-49f0-8008-a466955ee907" providerId="ADAL" clId="{B96AE391-0DF5-419B-BA1E-77886957998C}" dt="2021-10-17T21:39:58.085" v="18437" actId="1076"/>
          <ac:spMkLst>
            <pc:docMk/>
            <pc:sldMk cId="1972937273" sldId="535"/>
            <ac:spMk id="23" creationId="{2D0D0839-D6D7-400F-9A6C-911374AD3069}"/>
          </ac:spMkLst>
        </pc:spChg>
        <pc:spChg chg="add mod">
          <ac:chgData name="Анастасия Коробецкая" userId="9fe37188-348c-49f0-8008-a466955ee907" providerId="ADAL" clId="{B96AE391-0DF5-419B-BA1E-77886957998C}" dt="2021-10-17T21:39:58.085" v="18437" actId="1076"/>
          <ac:spMkLst>
            <pc:docMk/>
            <pc:sldMk cId="1972937273" sldId="535"/>
            <ac:spMk id="27" creationId="{CE23F248-22AD-4822-AF94-D69A6DDC190A}"/>
          </ac:spMkLst>
        </pc:spChg>
        <pc:spChg chg="add mod">
          <ac:chgData name="Анастасия Коробецкая" userId="9fe37188-348c-49f0-8008-a466955ee907" providerId="ADAL" clId="{B96AE391-0DF5-419B-BA1E-77886957998C}" dt="2021-10-17T21:39:58.085" v="18437" actId="1076"/>
          <ac:spMkLst>
            <pc:docMk/>
            <pc:sldMk cId="1972937273" sldId="535"/>
            <ac:spMk id="28" creationId="{47DD8C02-797C-4659-848B-95F6BB10960A}"/>
          </ac:spMkLst>
        </pc:spChg>
        <pc:spChg chg="add mod">
          <ac:chgData name="Анастасия Коробецкая" userId="9fe37188-348c-49f0-8008-a466955ee907" providerId="ADAL" clId="{B96AE391-0DF5-419B-BA1E-77886957998C}" dt="2021-10-17T21:44:21.294" v="18716" actId="1076"/>
          <ac:spMkLst>
            <pc:docMk/>
            <pc:sldMk cId="1972937273" sldId="535"/>
            <ac:spMk id="36" creationId="{EB1B884B-E703-4552-B2C2-10597083B050}"/>
          </ac:spMkLst>
        </pc:spChg>
        <pc:graphicFrameChg chg="add del mod modGraphic">
          <ac:chgData name="Анастасия Коробецкая" userId="9fe37188-348c-49f0-8008-a466955ee907" providerId="ADAL" clId="{B96AE391-0DF5-419B-BA1E-77886957998C}" dt="2021-10-17T21:31:25.473" v="18304" actId="478"/>
          <ac:graphicFrameMkLst>
            <pc:docMk/>
            <pc:sldMk cId="1972937273" sldId="535"/>
            <ac:graphicFrameMk id="4" creationId="{811731D6-A00C-4789-831A-A2838DAD4D2B}"/>
          </ac:graphicFrameMkLst>
        </pc:graphicFrameChg>
        <pc:graphicFrameChg chg="add del mod">
          <ac:chgData name="Анастасия Коробецкая" userId="9fe37188-348c-49f0-8008-a466955ee907" providerId="ADAL" clId="{B96AE391-0DF5-419B-BA1E-77886957998C}" dt="2021-10-17T21:31:38.465" v="18307" actId="478"/>
          <ac:graphicFrameMkLst>
            <pc:docMk/>
            <pc:sldMk cId="1972937273" sldId="535"/>
            <ac:graphicFrameMk id="5" creationId="{35B4011C-B8FB-4C53-B096-7FDCC5D69750}"/>
          </ac:graphicFrameMkLst>
        </pc:graphicFrameChg>
        <pc:graphicFrameChg chg="add mod modGraphic">
          <ac:chgData name="Анастасия Коробецкая" userId="9fe37188-348c-49f0-8008-a466955ee907" providerId="ADAL" clId="{B96AE391-0DF5-419B-BA1E-77886957998C}" dt="2021-10-17T21:39:58.085" v="18437" actId="1076"/>
          <ac:graphicFrameMkLst>
            <pc:docMk/>
            <pc:sldMk cId="1972937273" sldId="535"/>
            <ac:graphicFrameMk id="6" creationId="{C94D6A73-DDE8-4342-9EF5-E946807E52C2}"/>
          </ac:graphicFrameMkLst>
        </pc:graphicFrameChg>
        <pc:cxnChg chg="add del mod">
          <ac:chgData name="Анастасия Коробецкая" userId="9fe37188-348c-49f0-8008-a466955ee907" providerId="ADAL" clId="{B96AE391-0DF5-419B-BA1E-77886957998C}" dt="2021-10-17T21:39:58.085" v="18437" actId="1076"/>
          <ac:cxnSpMkLst>
            <pc:docMk/>
            <pc:sldMk cId="1972937273" sldId="535"/>
            <ac:cxnSpMk id="7" creationId="{6CF12671-1491-4E88-BD59-887A13698ED6}"/>
          </ac:cxnSpMkLst>
        </pc:cxnChg>
        <pc:cxnChg chg="add mod">
          <ac:chgData name="Анастасия Коробецкая" userId="9fe37188-348c-49f0-8008-a466955ee907" providerId="ADAL" clId="{B96AE391-0DF5-419B-BA1E-77886957998C}" dt="2021-10-17T21:39:58.085" v="18437" actId="1076"/>
          <ac:cxnSpMkLst>
            <pc:docMk/>
            <pc:sldMk cId="1972937273" sldId="535"/>
            <ac:cxnSpMk id="9" creationId="{4227E760-B03F-4659-98A1-2087F89A55EB}"/>
          </ac:cxnSpMkLst>
        </pc:cxnChg>
        <pc:cxnChg chg="add mod">
          <ac:chgData name="Анастасия Коробецкая" userId="9fe37188-348c-49f0-8008-a466955ee907" providerId="ADAL" clId="{B96AE391-0DF5-419B-BA1E-77886957998C}" dt="2021-10-17T21:39:58.085" v="18437" actId="1076"/>
          <ac:cxnSpMkLst>
            <pc:docMk/>
            <pc:sldMk cId="1972937273" sldId="535"/>
            <ac:cxnSpMk id="17" creationId="{53E11F66-B588-47DC-B1E9-0EFB3112FAF4}"/>
          </ac:cxnSpMkLst>
        </pc:cxnChg>
        <pc:cxnChg chg="add mod">
          <ac:chgData name="Анастасия Коробецкая" userId="9fe37188-348c-49f0-8008-a466955ee907" providerId="ADAL" clId="{B96AE391-0DF5-419B-BA1E-77886957998C}" dt="2021-10-17T21:39:58.085" v="18437" actId="1076"/>
          <ac:cxnSpMkLst>
            <pc:docMk/>
            <pc:sldMk cId="1972937273" sldId="535"/>
            <ac:cxnSpMk id="21" creationId="{6BEB39B1-3A7A-49CD-AF81-CD61E7697E1E}"/>
          </ac:cxnSpMkLst>
        </pc:cxnChg>
        <pc:cxnChg chg="add mod">
          <ac:chgData name="Анастасия Коробецкая" userId="9fe37188-348c-49f0-8008-a466955ee907" providerId="ADAL" clId="{B96AE391-0DF5-419B-BA1E-77886957998C}" dt="2021-10-17T21:39:58.085" v="18437" actId="1076"/>
          <ac:cxnSpMkLst>
            <pc:docMk/>
            <pc:sldMk cId="1972937273" sldId="535"/>
            <ac:cxnSpMk id="26" creationId="{E9F8E5AC-CE42-48BC-B512-5071A1AE9E77}"/>
          </ac:cxnSpMkLst>
        </pc:cxnChg>
      </pc:sldChg>
    </pc:docChg>
  </pc:docChgLst>
  <pc:docChgLst>
    <pc:chgData name="Анастасия Коробецкая" userId="S::akorobetskaya@webzavod.ru::9fe37188-348c-49f0-8008-a466955ee907" providerId="AD" clId="Web-{074CE4D9-303D-422A-903B-AEA5FFB3704D}"/>
    <pc:docChg chg="addSld modSld modSection">
      <pc:chgData name="Анастасия Коробецкая" userId="S::akorobetskaya@webzavod.ru::9fe37188-348c-49f0-8008-a466955ee907" providerId="AD" clId="Web-{074CE4D9-303D-422A-903B-AEA5FFB3704D}" dt="2021-07-30T13:53:12.178" v="10" actId="20577"/>
      <pc:docMkLst>
        <pc:docMk/>
      </pc:docMkLst>
      <pc:sldChg chg="modSp new">
        <pc:chgData name="Анастасия Коробецкая" userId="S::akorobetskaya@webzavod.ru::9fe37188-348c-49f0-8008-a466955ee907" providerId="AD" clId="Web-{074CE4D9-303D-422A-903B-AEA5FFB3704D}" dt="2021-07-30T13:53:12.178" v="10" actId="20577"/>
        <pc:sldMkLst>
          <pc:docMk/>
          <pc:sldMk cId="3261229143" sldId="401"/>
        </pc:sldMkLst>
        <pc:spChg chg="mod">
          <ac:chgData name="Анастасия Коробецкая" userId="S::akorobetskaya@webzavod.ru::9fe37188-348c-49f0-8008-a466955ee907" providerId="AD" clId="Web-{074CE4D9-303D-422A-903B-AEA5FFB3704D}" dt="2021-07-30T13:53:12.178" v="10" actId="20577"/>
          <ac:spMkLst>
            <pc:docMk/>
            <pc:sldMk cId="3261229143" sldId="401"/>
            <ac:spMk id="2" creationId="{D3A95AAB-8B1B-43FC-9533-F5FDB108A679}"/>
          </ac:spMkLst>
        </pc:spChg>
      </pc:sldChg>
    </pc:docChg>
  </pc:docChgLst>
  <pc:docChgLst>
    <pc:chgData name="Анастасия Коробецкая" userId="3c2c599dd62f7603" providerId="LiveId" clId="{6626B4BA-23C3-4845-B496-4EC04DB80FE8}"/>
    <pc:docChg chg="undo custSel addSld delSld modSld sldOrd delSection modSection">
      <pc:chgData name="Анастасия Коробецкая" userId="3c2c599dd62f7603" providerId="LiveId" clId="{6626B4BA-23C3-4845-B496-4EC04DB80FE8}" dt="2021-09-26T21:16:04.564" v="8095" actId="20577"/>
      <pc:docMkLst>
        <pc:docMk/>
      </pc:docMkLst>
      <pc:sldChg chg="delSp modSp mod">
        <pc:chgData name="Анастасия Коробецкая" userId="3c2c599dd62f7603" providerId="LiveId" clId="{6626B4BA-23C3-4845-B496-4EC04DB80FE8}" dt="2021-09-26T18:57:59.200" v="5776"/>
        <pc:sldMkLst>
          <pc:docMk/>
          <pc:sldMk cId="0" sldId="258"/>
        </pc:sldMkLst>
        <pc:spChg chg="del mod">
          <ac:chgData name="Анастасия Коробецкая" userId="3c2c599dd62f7603" providerId="LiveId" clId="{6626B4BA-23C3-4845-B496-4EC04DB80FE8}" dt="2021-09-23T13:24:58.138" v="1588" actId="478"/>
          <ac:spMkLst>
            <pc:docMk/>
            <pc:sldMk cId="0" sldId="258"/>
            <ac:spMk id="4" creationId="{00000000-0000-0000-0000-000000000000}"/>
          </ac:spMkLst>
        </pc:spChg>
        <pc:graphicFrameChg chg="mod modGraphic">
          <ac:chgData name="Анастасия Коробецкая" userId="3c2c599dd62f7603" providerId="LiveId" clId="{6626B4BA-23C3-4845-B496-4EC04DB80FE8}" dt="2021-09-26T18:57:59.200" v="5776"/>
          <ac:graphicFrameMkLst>
            <pc:docMk/>
            <pc:sldMk cId="0" sldId="258"/>
            <ac:graphicFrameMk id="3" creationId="{00000000-0000-0000-0000-000000000000}"/>
          </ac:graphicFrameMkLst>
        </pc:graphicFrameChg>
      </pc:sldChg>
      <pc:sldChg chg="modSp mod">
        <pc:chgData name="Анастасия Коробецкая" userId="3c2c599dd62f7603" providerId="LiveId" clId="{6626B4BA-23C3-4845-B496-4EC04DB80FE8}" dt="2021-09-23T13:08:48.033" v="1484" actId="1035"/>
        <pc:sldMkLst>
          <pc:docMk/>
          <pc:sldMk cId="0" sldId="259"/>
        </pc:sldMkLst>
        <pc:spChg chg="mod">
          <ac:chgData name="Анастасия Коробецкая" userId="3c2c599dd62f7603" providerId="LiveId" clId="{6626B4BA-23C3-4845-B496-4EC04DB80FE8}" dt="2021-09-23T13:08:48.033" v="1484" actId="1035"/>
          <ac:spMkLst>
            <pc:docMk/>
            <pc:sldMk cId="0" sldId="259"/>
            <ac:spMk id="3" creationId="{00000000-0000-0000-0000-000000000000}"/>
          </ac:spMkLst>
        </pc:spChg>
      </pc:sldChg>
      <pc:sldChg chg="modSp mod">
        <pc:chgData name="Анастасия Коробецкая" userId="3c2c599dd62f7603" providerId="LiveId" clId="{6626B4BA-23C3-4845-B496-4EC04DB80FE8}" dt="2021-09-23T12:42:19.656" v="1325" actId="20577"/>
        <pc:sldMkLst>
          <pc:docMk/>
          <pc:sldMk cId="0" sldId="261"/>
        </pc:sldMkLst>
        <pc:spChg chg="mod">
          <ac:chgData name="Анастасия Коробецкая" userId="3c2c599dd62f7603" providerId="LiveId" clId="{6626B4BA-23C3-4845-B496-4EC04DB80FE8}" dt="2021-09-23T12:42:19.656" v="1325" actId="20577"/>
          <ac:spMkLst>
            <pc:docMk/>
            <pc:sldMk cId="0" sldId="261"/>
            <ac:spMk id="3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3T12:42:01.452" v="1320" actId="20577"/>
          <ac:spMkLst>
            <pc:docMk/>
            <pc:sldMk cId="0" sldId="261"/>
            <ac:spMk id="7" creationId="{00000000-0000-0000-0000-000000000000}"/>
          </ac:spMkLst>
        </pc:spChg>
      </pc:sldChg>
      <pc:sldChg chg="addSp delSp modSp mod chgLayout">
        <pc:chgData name="Анастасия Коробецкая" userId="3c2c599dd62f7603" providerId="LiveId" clId="{6626B4BA-23C3-4845-B496-4EC04DB80FE8}" dt="2021-09-26T19:03:37.828" v="5802"/>
        <pc:sldMkLst>
          <pc:docMk/>
          <pc:sldMk cId="0" sldId="263"/>
        </pc:sldMkLst>
        <pc:spChg chg="mod ord">
          <ac:chgData name="Анастасия Коробецкая" userId="3c2c599dd62f7603" providerId="LiveId" clId="{6626B4BA-23C3-4845-B496-4EC04DB80FE8}" dt="2021-09-23T13:52:52.706" v="2920" actId="6264"/>
          <ac:spMkLst>
            <pc:docMk/>
            <pc:sldMk cId="0" sldId="263"/>
            <ac:spMk id="2" creationId="{00000000-0000-0000-0000-000000000000}"/>
          </ac:spMkLst>
        </pc:spChg>
        <pc:spChg chg="mod ord">
          <ac:chgData name="Анастасия Коробецкая" userId="3c2c599dd62f7603" providerId="LiveId" clId="{6626B4BA-23C3-4845-B496-4EC04DB80FE8}" dt="2021-09-23T13:52:52.706" v="2920" actId="6264"/>
          <ac:spMkLst>
            <pc:docMk/>
            <pc:sldMk cId="0" sldId="263"/>
            <ac:spMk id="4" creationId="{00000000-0000-0000-0000-000000000000}"/>
          </ac:spMkLst>
        </pc:spChg>
        <pc:spChg chg="del">
          <ac:chgData name="Анастасия Коробецкая" userId="3c2c599dd62f7603" providerId="LiveId" clId="{6626B4BA-23C3-4845-B496-4EC04DB80FE8}" dt="2021-09-26T19:00:25.259" v="5777" actId="478"/>
          <ac:spMkLst>
            <pc:docMk/>
            <pc:sldMk cId="0" sldId="263"/>
            <ac:spMk id="5" creationId="{1D9A4E40-281C-4E62-8ACD-11C9FFA780FE}"/>
          </ac:spMkLst>
        </pc:spChg>
        <pc:spChg chg="add del mod">
          <ac:chgData name="Анастасия Коробецкая" userId="3c2c599dd62f7603" providerId="LiveId" clId="{6626B4BA-23C3-4845-B496-4EC04DB80FE8}" dt="2021-09-23T13:52:52.706" v="2920" actId="6264"/>
          <ac:spMkLst>
            <pc:docMk/>
            <pc:sldMk cId="0" sldId="263"/>
            <ac:spMk id="5" creationId="{80C2E465-E878-4174-8AA1-738AE988784B}"/>
          </ac:spMkLst>
        </pc:spChg>
        <pc:spChg chg="add del mod">
          <ac:chgData name="Анастасия Коробецкая" userId="3c2c599dd62f7603" providerId="LiveId" clId="{6626B4BA-23C3-4845-B496-4EC04DB80FE8}" dt="2021-09-23T13:52:52.706" v="2920" actId="6264"/>
          <ac:spMkLst>
            <pc:docMk/>
            <pc:sldMk cId="0" sldId="263"/>
            <ac:spMk id="6" creationId="{96F6D1BC-84ED-45FE-AB16-1866231E1823}"/>
          </ac:spMkLst>
        </pc:spChg>
        <pc:spChg chg="mod">
          <ac:chgData name="Анастасия Коробецкая" userId="3c2c599dd62f7603" providerId="LiveId" clId="{6626B4BA-23C3-4845-B496-4EC04DB80FE8}" dt="2021-09-26T19:03:37.828" v="5802"/>
          <ac:spMkLst>
            <pc:docMk/>
            <pc:sldMk cId="0" sldId="263"/>
            <ac:spMk id="7" creationId="{07DE6E4A-36DE-4213-A998-7EEC0005D1D2}"/>
          </ac:spMkLst>
        </pc:spChg>
        <pc:grpChg chg="add mod">
          <ac:chgData name="Анастасия Коробецкая" userId="3c2c599dd62f7603" providerId="LiveId" clId="{6626B4BA-23C3-4845-B496-4EC04DB80FE8}" dt="2021-09-26T19:00:38.268" v="5791" actId="1076"/>
          <ac:grpSpMkLst>
            <pc:docMk/>
            <pc:sldMk cId="0" sldId="263"/>
            <ac:grpSpMk id="6" creationId="{4D5B634E-8DA9-404F-9FA3-05394073DE2F}"/>
          </ac:grpSpMkLst>
        </pc:grpChg>
        <pc:graphicFrameChg chg="mod modGraphic">
          <ac:chgData name="Анастасия Коробецкая" userId="3c2c599dd62f7603" providerId="LiveId" clId="{6626B4BA-23C3-4845-B496-4EC04DB80FE8}" dt="2021-09-26T19:01:25.620" v="5793" actId="14100"/>
          <ac:graphicFrameMkLst>
            <pc:docMk/>
            <pc:sldMk cId="0" sldId="263"/>
            <ac:graphicFrameMk id="3" creationId="{00000000-0000-0000-0000-000000000000}"/>
          </ac:graphicFrameMkLst>
        </pc:graphicFrameChg>
        <pc:picChg chg="mod">
          <ac:chgData name="Анастасия Коробецкая" userId="3c2c599dd62f7603" providerId="LiveId" clId="{6626B4BA-23C3-4845-B496-4EC04DB80FE8}" dt="2021-09-26T19:00:25.765" v="5778"/>
          <ac:picMkLst>
            <pc:docMk/>
            <pc:sldMk cId="0" sldId="263"/>
            <ac:picMk id="8" creationId="{129A4BF3-76D3-44A6-83F2-F3FB645F3AAB}"/>
          </ac:picMkLst>
        </pc:picChg>
      </pc:sldChg>
      <pc:sldChg chg="addSp delSp modSp mod">
        <pc:chgData name="Анастасия Коробецкая" userId="3c2c599dd62f7603" providerId="LiveId" clId="{6626B4BA-23C3-4845-B496-4EC04DB80FE8}" dt="2021-09-26T19:02:32.341" v="5799" actId="1076"/>
        <pc:sldMkLst>
          <pc:docMk/>
          <pc:sldMk cId="0" sldId="269"/>
        </pc:sldMkLst>
        <pc:spChg chg="mod">
          <ac:chgData name="Анастасия Коробецкая" userId="3c2c599dd62f7603" providerId="LiveId" clId="{6626B4BA-23C3-4845-B496-4EC04DB80FE8}" dt="2021-09-24T16:14:02.180" v="3415" actId="20577"/>
          <ac:spMkLst>
            <pc:docMk/>
            <pc:sldMk cId="0" sldId="269"/>
            <ac:spMk id="4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3T13:53:12.828" v="2932" actId="1035"/>
          <ac:spMkLst>
            <pc:docMk/>
            <pc:sldMk cId="0" sldId="269"/>
            <ac:spMk id="5" creationId="{00000000-0000-0000-0000-000000000000}"/>
          </ac:spMkLst>
        </pc:spChg>
        <pc:spChg chg="del">
          <ac:chgData name="Анастасия Коробецкая" userId="3c2c599dd62f7603" providerId="LiveId" clId="{6626B4BA-23C3-4845-B496-4EC04DB80FE8}" dt="2021-09-26T19:02:29.144" v="5798" actId="478"/>
          <ac:spMkLst>
            <pc:docMk/>
            <pc:sldMk cId="0" sldId="269"/>
            <ac:spMk id="8" creationId="{23DA2B80-C362-432E-A466-90D4A2014072}"/>
          </ac:spMkLst>
        </pc:spChg>
        <pc:spChg chg="mod">
          <ac:chgData name="Анастасия Коробецкая" userId="3c2c599dd62f7603" providerId="LiveId" clId="{6626B4BA-23C3-4845-B496-4EC04DB80FE8}" dt="2021-09-23T13:53:07.158" v="2923" actId="20577"/>
          <ac:spMkLst>
            <pc:docMk/>
            <pc:sldMk cId="0" sldId="269"/>
            <ac:spMk id="9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6T19:02:27.661" v="5797"/>
          <ac:spMkLst>
            <pc:docMk/>
            <pc:sldMk cId="0" sldId="269"/>
            <ac:spMk id="11" creationId="{690543F9-6D52-43F4-95F3-CD00AABD0A59}"/>
          </ac:spMkLst>
        </pc:spChg>
        <pc:grpChg chg="add mod">
          <ac:chgData name="Анастасия Коробецкая" userId="3c2c599dd62f7603" providerId="LiveId" clId="{6626B4BA-23C3-4845-B496-4EC04DB80FE8}" dt="2021-09-26T19:02:32.341" v="5799" actId="1076"/>
          <ac:grpSpMkLst>
            <pc:docMk/>
            <pc:sldMk cId="0" sldId="269"/>
            <ac:grpSpMk id="10" creationId="{64AA112C-0B39-47A4-81A2-8D73AB8F884C}"/>
          </ac:grpSpMkLst>
        </pc:grpChg>
        <pc:picChg chg="mod">
          <ac:chgData name="Анастасия Коробецкая" userId="3c2c599dd62f7603" providerId="LiveId" clId="{6626B4BA-23C3-4845-B496-4EC04DB80FE8}" dt="2021-09-26T19:02:23.077" v="5796"/>
          <ac:picMkLst>
            <pc:docMk/>
            <pc:sldMk cId="0" sldId="269"/>
            <ac:picMk id="12" creationId="{8B1631AF-E568-4543-BE98-A9344F2D6B16}"/>
          </ac:picMkLst>
        </pc:picChg>
      </pc:sldChg>
      <pc:sldChg chg="addSp delSp modSp mod">
        <pc:chgData name="Анастасия Коробецкая" userId="3c2c599dd62f7603" providerId="LiveId" clId="{6626B4BA-23C3-4845-B496-4EC04DB80FE8}" dt="2021-09-26T19:23:08.515" v="5851" actId="6549"/>
        <pc:sldMkLst>
          <pc:docMk/>
          <pc:sldMk cId="0" sldId="270"/>
        </pc:sldMkLst>
        <pc:spChg chg="mod">
          <ac:chgData name="Анастасия Коробецкая" userId="3c2c599dd62f7603" providerId="LiveId" clId="{6626B4BA-23C3-4845-B496-4EC04DB80FE8}" dt="2021-09-24T15:40:00.482" v="3395" actId="554"/>
          <ac:spMkLst>
            <pc:docMk/>
            <pc:sldMk cId="0" sldId="270"/>
            <ac:spMk id="4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4T15:40:00.482" v="3395" actId="554"/>
          <ac:spMkLst>
            <pc:docMk/>
            <pc:sldMk cId="0" sldId="270"/>
            <ac:spMk id="5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4T15:40:06.407" v="3396" actId="554"/>
          <ac:spMkLst>
            <pc:docMk/>
            <pc:sldMk cId="0" sldId="270"/>
            <ac:spMk id="6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4T15:40:06.407" v="3396" actId="554"/>
          <ac:spMkLst>
            <pc:docMk/>
            <pc:sldMk cId="0" sldId="270"/>
            <ac:spMk id="7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6T19:23:08.515" v="5851" actId="6549"/>
          <ac:spMkLst>
            <pc:docMk/>
            <pc:sldMk cId="0" sldId="270"/>
            <ac:spMk id="8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4T15:40:10.296" v="3397" actId="1076"/>
          <ac:spMkLst>
            <pc:docMk/>
            <pc:sldMk cId="0" sldId="270"/>
            <ac:spMk id="9" creationId="{00000000-0000-0000-0000-000000000000}"/>
          </ac:spMkLst>
        </pc:spChg>
        <pc:spChg chg="add del mod">
          <ac:chgData name="Анастасия Коробецкая" userId="3c2c599dd62f7603" providerId="LiveId" clId="{6626B4BA-23C3-4845-B496-4EC04DB80FE8}" dt="2021-09-24T15:40:13.721" v="3399" actId="20577"/>
          <ac:spMkLst>
            <pc:docMk/>
            <pc:sldMk cId="0" sldId="270"/>
            <ac:spMk id="10" creationId="{00000000-0000-0000-0000-000000000000}"/>
          </ac:spMkLst>
        </pc:spChg>
        <pc:spChg chg="add mod">
          <ac:chgData name="Анастасия Коробецкая" userId="3c2c599dd62f7603" providerId="LiveId" clId="{6626B4BA-23C3-4845-B496-4EC04DB80FE8}" dt="2021-09-26T19:22:33.699" v="5850" actId="1076"/>
          <ac:spMkLst>
            <pc:docMk/>
            <pc:sldMk cId="0" sldId="270"/>
            <ac:spMk id="11" creationId="{38C8EB52-795A-47E6-B408-E097C90D40A7}"/>
          </ac:spMkLst>
        </pc:spChg>
        <pc:spChg chg="add mod">
          <ac:chgData name="Анастасия Коробецкая" userId="3c2c599dd62f7603" providerId="LiveId" clId="{6626B4BA-23C3-4845-B496-4EC04DB80FE8}" dt="2021-09-26T19:22:33.699" v="5850" actId="1076"/>
          <ac:spMkLst>
            <pc:docMk/>
            <pc:sldMk cId="0" sldId="270"/>
            <ac:spMk id="12" creationId="{26DB252A-0603-4039-8CD6-673D656978CA}"/>
          </ac:spMkLst>
        </pc:spChg>
      </pc:sldChg>
      <pc:sldChg chg="modSp mod">
        <pc:chgData name="Анастасия Коробецкая" userId="3c2c599dd62f7603" providerId="LiveId" clId="{6626B4BA-23C3-4845-B496-4EC04DB80FE8}" dt="2021-09-24T14:58:23.533" v="3358" actId="20577"/>
        <pc:sldMkLst>
          <pc:docMk/>
          <pc:sldMk cId="0" sldId="271"/>
        </pc:sldMkLst>
        <pc:spChg chg="mod">
          <ac:chgData name="Анастасия Коробецкая" userId="3c2c599dd62f7603" providerId="LiveId" clId="{6626B4BA-23C3-4845-B496-4EC04DB80FE8}" dt="2021-09-24T14:58:23.533" v="3358" actId="20577"/>
          <ac:spMkLst>
            <pc:docMk/>
            <pc:sldMk cId="0" sldId="271"/>
            <ac:spMk id="2" creationId="{00000000-0000-0000-0000-000000000000}"/>
          </ac:spMkLst>
        </pc:spChg>
      </pc:sldChg>
      <pc:sldChg chg="modSp mod">
        <pc:chgData name="Анастасия Коробецкая" userId="3c2c599dd62f7603" providerId="LiveId" clId="{6626B4BA-23C3-4845-B496-4EC04DB80FE8}" dt="2021-09-26T20:21:53.751" v="6817" actId="21"/>
        <pc:sldMkLst>
          <pc:docMk/>
          <pc:sldMk cId="0" sldId="272"/>
        </pc:sldMkLst>
        <pc:spChg chg="mod">
          <ac:chgData name="Анастасия Коробецкая" userId="3c2c599dd62f7603" providerId="LiveId" clId="{6626B4BA-23C3-4845-B496-4EC04DB80FE8}" dt="2021-09-26T20:07:16.083" v="6587" actId="1076"/>
          <ac:spMkLst>
            <pc:docMk/>
            <pc:sldMk cId="0" sldId="272"/>
            <ac:spMk id="4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6T20:19:10.428" v="6815" actId="20577"/>
          <ac:spMkLst>
            <pc:docMk/>
            <pc:sldMk cId="0" sldId="272"/>
            <ac:spMk id="6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6T20:21:53.751" v="6817" actId="21"/>
          <ac:spMkLst>
            <pc:docMk/>
            <pc:sldMk cId="0" sldId="272"/>
            <ac:spMk id="7" creationId="{00000000-0000-0000-0000-000000000000}"/>
          </ac:spMkLst>
        </pc:spChg>
      </pc:sldChg>
      <pc:sldChg chg="ord">
        <pc:chgData name="Анастасия Коробецкая" userId="3c2c599dd62f7603" providerId="LiveId" clId="{6626B4BA-23C3-4845-B496-4EC04DB80FE8}" dt="2021-09-26T19:57:46.719" v="6466"/>
        <pc:sldMkLst>
          <pc:docMk/>
          <pc:sldMk cId="0" sldId="273"/>
        </pc:sldMkLst>
      </pc:sldChg>
      <pc:sldChg chg="modSp mod">
        <pc:chgData name="Анастасия Коробецкая" userId="3c2c599dd62f7603" providerId="LiveId" clId="{6626B4BA-23C3-4845-B496-4EC04DB80FE8}" dt="2021-09-26T20:37:31.065" v="7355" actId="404"/>
        <pc:sldMkLst>
          <pc:docMk/>
          <pc:sldMk cId="0" sldId="274"/>
        </pc:sldMkLst>
        <pc:spChg chg="mod">
          <ac:chgData name="Анастасия Коробецкая" userId="3c2c599dd62f7603" providerId="LiveId" clId="{6626B4BA-23C3-4845-B496-4EC04DB80FE8}" dt="2021-09-26T20:37:26.503" v="7354" actId="404"/>
          <ac:spMkLst>
            <pc:docMk/>
            <pc:sldMk cId="0" sldId="274"/>
            <ac:spMk id="4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6T20:37:31.065" v="7355" actId="404"/>
          <ac:spMkLst>
            <pc:docMk/>
            <pc:sldMk cId="0" sldId="274"/>
            <ac:spMk id="7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6T20:37:31.065" v="7355" actId="404"/>
          <ac:spMkLst>
            <pc:docMk/>
            <pc:sldMk cId="0" sldId="274"/>
            <ac:spMk id="8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6T20:37:31.065" v="7355" actId="404"/>
          <ac:spMkLst>
            <pc:docMk/>
            <pc:sldMk cId="0" sldId="274"/>
            <ac:spMk id="11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6T20:37:31.065" v="7355" actId="404"/>
          <ac:spMkLst>
            <pc:docMk/>
            <pc:sldMk cId="0" sldId="274"/>
            <ac:spMk id="12" creationId="{00000000-0000-0000-0000-000000000000}"/>
          </ac:spMkLst>
        </pc:spChg>
      </pc:sldChg>
      <pc:sldChg chg="modSp mod">
        <pc:chgData name="Анастасия Коробецкая" userId="3c2c599dd62f7603" providerId="LiveId" clId="{6626B4BA-23C3-4845-B496-4EC04DB80FE8}" dt="2021-09-26T20:40:34.409" v="7381" actId="14100"/>
        <pc:sldMkLst>
          <pc:docMk/>
          <pc:sldMk cId="0" sldId="276"/>
        </pc:sldMkLst>
        <pc:spChg chg="mod">
          <ac:chgData name="Анастасия Коробецкая" userId="3c2c599dd62f7603" providerId="LiveId" clId="{6626B4BA-23C3-4845-B496-4EC04DB80FE8}" dt="2021-09-26T20:40:34.409" v="7381" actId="14100"/>
          <ac:spMkLst>
            <pc:docMk/>
            <pc:sldMk cId="0" sldId="276"/>
            <ac:spMk id="5" creationId="{00000000-0000-0000-0000-000000000000}"/>
          </ac:spMkLst>
        </pc:spChg>
      </pc:sldChg>
      <pc:sldChg chg="modSp mod">
        <pc:chgData name="Анастасия Коробецкая" userId="3c2c599dd62f7603" providerId="LiveId" clId="{6626B4BA-23C3-4845-B496-4EC04DB80FE8}" dt="2021-09-26T20:43:47.665" v="7463" actId="1076"/>
        <pc:sldMkLst>
          <pc:docMk/>
          <pc:sldMk cId="0" sldId="277"/>
        </pc:sldMkLst>
        <pc:spChg chg="mod">
          <ac:chgData name="Анастасия Коробецкая" userId="3c2c599dd62f7603" providerId="LiveId" clId="{6626B4BA-23C3-4845-B496-4EC04DB80FE8}" dt="2021-09-26T20:43:34.706" v="7458" actId="14100"/>
          <ac:spMkLst>
            <pc:docMk/>
            <pc:sldMk cId="0" sldId="277"/>
            <ac:spMk id="4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6T20:43:41.433" v="7460" actId="1076"/>
          <ac:spMkLst>
            <pc:docMk/>
            <pc:sldMk cId="0" sldId="277"/>
            <ac:spMk id="5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6T20:43:37.794" v="7459" actId="1076"/>
          <ac:spMkLst>
            <pc:docMk/>
            <pc:sldMk cId="0" sldId="277"/>
            <ac:spMk id="6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6T20:43:47.665" v="7463" actId="1076"/>
          <ac:spMkLst>
            <pc:docMk/>
            <pc:sldMk cId="0" sldId="277"/>
            <ac:spMk id="8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6T20:43:44.946" v="7462" actId="1076"/>
          <ac:spMkLst>
            <pc:docMk/>
            <pc:sldMk cId="0" sldId="277"/>
            <ac:spMk id="9" creationId="{00000000-0000-0000-0000-000000000000}"/>
          </ac:spMkLst>
        </pc:spChg>
      </pc:sldChg>
      <pc:sldChg chg="addSp modSp mod ord">
        <pc:chgData name="Анастасия Коробецкая" userId="3c2c599dd62f7603" providerId="LiveId" clId="{6626B4BA-23C3-4845-B496-4EC04DB80FE8}" dt="2021-09-23T13:08:56.680" v="1486" actId="114"/>
        <pc:sldMkLst>
          <pc:docMk/>
          <pc:sldMk cId="0" sldId="278"/>
        </pc:sldMkLst>
        <pc:spChg chg="mod">
          <ac:chgData name="Анастасия Коробецкая" userId="3c2c599dd62f7603" providerId="LiveId" clId="{6626B4BA-23C3-4845-B496-4EC04DB80FE8}" dt="2021-09-23T12:17:08.787" v="396" actId="6549"/>
          <ac:spMkLst>
            <pc:docMk/>
            <pc:sldMk cId="0" sldId="278"/>
            <ac:spMk id="2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3T12:08:28.038" v="359" actId="1076"/>
          <ac:spMkLst>
            <pc:docMk/>
            <pc:sldMk cId="0" sldId="278"/>
            <ac:spMk id="3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3T12:32:22.823" v="873" actId="1076"/>
          <ac:spMkLst>
            <pc:docMk/>
            <pc:sldMk cId="0" sldId="278"/>
            <ac:spMk id="4" creationId="{00000000-0000-0000-0000-000000000000}"/>
          </ac:spMkLst>
        </pc:spChg>
        <pc:spChg chg="add mod">
          <ac:chgData name="Анастасия Коробецкая" userId="3c2c599dd62f7603" providerId="LiveId" clId="{6626B4BA-23C3-4845-B496-4EC04DB80FE8}" dt="2021-09-23T12:17:53.659" v="496" actId="20577"/>
          <ac:spMkLst>
            <pc:docMk/>
            <pc:sldMk cId="0" sldId="278"/>
            <ac:spMk id="6" creationId="{E1E3D57B-9277-4621-AE5D-4001CA64476C}"/>
          </ac:spMkLst>
        </pc:spChg>
        <pc:spChg chg="add mod">
          <ac:chgData name="Анастасия Коробецкая" userId="3c2c599dd62f7603" providerId="LiveId" clId="{6626B4BA-23C3-4845-B496-4EC04DB80FE8}" dt="2021-09-23T13:08:56.680" v="1486" actId="114"/>
          <ac:spMkLst>
            <pc:docMk/>
            <pc:sldMk cId="0" sldId="278"/>
            <ac:spMk id="11" creationId="{978A9643-422F-46D3-A1A7-6CE292929017}"/>
          </ac:spMkLst>
        </pc:spChg>
        <pc:picChg chg="add mod">
          <ac:chgData name="Анастасия Коробецкая" userId="3c2c599dd62f7603" providerId="LiveId" clId="{6626B4BA-23C3-4845-B496-4EC04DB80FE8}" dt="2021-09-23T12:32:13.486" v="871" actId="14100"/>
          <ac:picMkLst>
            <pc:docMk/>
            <pc:sldMk cId="0" sldId="278"/>
            <ac:picMk id="8" creationId="{6E052DD5-AB56-4856-9806-7B6DAC236B3A}"/>
          </ac:picMkLst>
        </pc:picChg>
        <pc:picChg chg="add mod">
          <ac:chgData name="Анастасия Коробецкая" userId="3c2c599dd62f7603" providerId="LiveId" clId="{6626B4BA-23C3-4845-B496-4EC04DB80FE8}" dt="2021-09-23T12:32:13.486" v="871" actId="14100"/>
          <ac:picMkLst>
            <pc:docMk/>
            <pc:sldMk cId="0" sldId="278"/>
            <ac:picMk id="10" creationId="{7E1EDFF4-029A-4722-A256-9A0818591753}"/>
          </ac:picMkLst>
        </pc:picChg>
      </pc:sldChg>
      <pc:sldChg chg="modSp mod">
        <pc:chgData name="Анастасия Коробецкая" userId="3c2c599dd62f7603" providerId="LiveId" clId="{6626B4BA-23C3-4845-B496-4EC04DB80FE8}" dt="2021-09-23T13:28:20.551" v="1619" actId="1035"/>
        <pc:sldMkLst>
          <pc:docMk/>
          <pc:sldMk cId="0" sldId="283"/>
        </pc:sldMkLst>
        <pc:spChg chg="mod">
          <ac:chgData name="Анастасия Коробецкая" userId="3c2c599dd62f7603" providerId="LiveId" clId="{6626B4BA-23C3-4845-B496-4EC04DB80FE8}" dt="2021-09-23T13:28:20.551" v="1619" actId="1035"/>
          <ac:spMkLst>
            <pc:docMk/>
            <pc:sldMk cId="0" sldId="283"/>
            <ac:spMk id="10" creationId="{00000000-0000-0000-0000-000000000000}"/>
          </ac:spMkLst>
        </pc:spChg>
      </pc:sldChg>
      <pc:sldChg chg="modSp mod">
        <pc:chgData name="Анастасия Коробецкая" userId="3c2c599dd62f7603" providerId="LiveId" clId="{6626B4BA-23C3-4845-B496-4EC04DB80FE8}" dt="2021-09-26T16:38:17.076" v="4298" actId="207"/>
        <pc:sldMkLst>
          <pc:docMk/>
          <pc:sldMk cId="0" sldId="296"/>
        </pc:sldMkLst>
        <pc:spChg chg="mod">
          <ac:chgData name="Анастасия Коробецкая" userId="3c2c599dd62f7603" providerId="LiveId" clId="{6626B4BA-23C3-4845-B496-4EC04DB80FE8}" dt="2021-09-26T16:38:17.076" v="4298" actId="207"/>
          <ac:spMkLst>
            <pc:docMk/>
            <pc:sldMk cId="0" sldId="296"/>
            <ac:spMk id="4" creationId="{00000000-0000-0000-0000-000000000000}"/>
          </ac:spMkLst>
        </pc:spChg>
      </pc:sldChg>
      <pc:sldChg chg="delSp modSp mod">
        <pc:chgData name="Анастасия Коробецкая" userId="3c2c599dd62f7603" providerId="LiveId" clId="{6626B4BA-23C3-4845-B496-4EC04DB80FE8}" dt="2021-09-24T15:39:19.676" v="3377" actId="20577"/>
        <pc:sldMkLst>
          <pc:docMk/>
          <pc:sldMk cId="0" sldId="319"/>
        </pc:sldMkLst>
        <pc:spChg chg="mod">
          <ac:chgData name="Анастасия Коробецкая" userId="3c2c599dd62f7603" providerId="LiveId" clId="{6626B4BA-23C3-4845-B496-4EC04DB80FE8}" dt="2021-09-24T15:36:15.339" v="3361" actId="1076"/>
          <ac:spMkLst>
            <pc:docMk/>
            <pc:sldMk cId="0" sldId="319"/>
            <ac:spMk id="4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4T15:39:19.676" v="3377" actId="20577"/>
          <ac:spMkLst>
            <pc:docMk/>
            <pc:sldMk cId="0" sldId="319"/>
            <ac:spMk id="5" creationId="{00000000-0000-0000-0000-000000000000}"/>
          </ac:spMkLst>
        </pc:spChg>
        <pc:spChg chg="del">
          <ac:chgData name="Анастасия Коробецкая" userId="3c2c599dd62f7603" providerId="LiveId" clId="{6626B4BA-23C3-4845-B496-4EC04DB80FE8}" dt="2021-09-24T15:38:07.755" v="3363" actId="478"/>
          <ac:spMkLst>
            <pc:docMk/>
            <pc:sldMk cId="0" sldId="319"/>
            <ac:spMk id="8" creationId="{00000000-0000-0000-0000-000000000000}"/>
          </ac:spMkLst>
        </pc:spChg>
        <pc:spChg chg="del">
          <ac:chgData name="Анастасия Коробецкая" userId="3c2c599dd62f7603" providerId="LiveId" clId="{6626B4BA-23C3-4845-B496-4EC04DB80FE8}" dt="2021-09-24T15:38:04.937" v="3362" actId="478"/>
          <ac:spMkLst>
            <pc:docMk/>
            <pc:sldMk cId="0" sldId="319"/>
            <ac:spMk id="9" creationId="{00000000-0000-0000-0000-000000000000}"/>
          </ac:spMkLst>
        </pc:spChg>
        <pc:spChg chg="del">
          <ac:chgData name="Анастасия Коробецкая" userId="3c2c599dd62f7603" providerId="LiveId" clId="{6626B4BA-23C3-4845-B496-4EC04DB80FE8}" dt="2021-09-24T15:38:04.937" v="3362" actId="478"/>
          <ac:spMkLst>
            <pc:docMk/>
            <pc:sldMk cId="0" sldId="319"/>
            <ac:spMk id="10" creationId="{00000000-0000-0000-0000-000000000000}"/>
          </ac:spMkLst>
        </pc:spChg>
      </pc:sldChg>
      <pc:sldChg chg="modSp del mod">
        <pc:chgData name="Анастасия Коробецкая" userId="3c2c599dd62f7603" providerId="LiveId" clId="{6626B4BA-23C3-4845-B496-4EC04DB80FE8}" dt="2021-09-26T19:46:17.505" v="5854" actId="47"/>
        <pc:sldMkLst>
          <pc:docMk/>
          <pc:sldMk cId="0" sldId="321"/>
        </pc:sldMkLst>
        <pc:spChg chg="mod">
          <ac:chgData name="Анастасия Коробецкая" userId="3c2c599dd62f7603" providerId="LiveId" clId="{6626B4BA-23C3-4845-B496-4EC04DB80FE8}" dt="2021-09-26T19:34:22.269" v="5853" actId="207"/>
          <ac:spMkLst>
            <pc:docMk/>
            <pc:sldMk cId="0" sldId="321"/>
            <ac:spMk id="5" creationId="{00000000-0000-0000-0000-000000000000}"/>
          </ac:spMkLst>
        </pc:spChg>
      </pc:sldChg>
      <pc:sldChg chg="del">
        <pc:chgData name="Анастасия Коробецкая" userId="3c2c599dd62f7603" providerId="LiveId" clId="{6626B4BA-23C3-4845-B496-4EC04DB80FE8}" dt="2021-09-26T20:06:12.556" v="6570" actId="47"/>
        <pc:sldMkLst>
          <pc:docMk/>
          <pc:sldMk cId="0" sldId="322"/>
        </pc:sldMkLst>
      </pc:sldChg>
      <pc:sldChg chg="ord">
        <pc:chgData name="Анастасия Коробецкая" userId="3c2c599dd62f7603" providerId="LiveId" clId="{6626B4BA-23C3-4845-B496-4EC04DB80FE8}" dt="2021-09-26T20:06:16.183" v="6572"/>
        <pc:sldMkLst>
          <pc:docMk/>
          <pc:sldMk cId="0" sldId="323"/>
        </pc:sldMkLst>
      </pc:sldChg>
      <pc:sldChg chg="del">
        <pc:chgData name="Анастасия Коробецкая" userId="3c2c599dd62f7603" providerId="LiveId" clId="{6626B4BA-23C3-4845-B496-4EC04DB80FE8}" dt="2021-09-26T20:36:40.813" v="7334" actId="47"/>
        <pc:sldMkLst>
          <pc:docMk/>
          <pc:sldMk cId="0" sldId="324"/>
        </pc:sldMkLst>
      </pc:sldChg>
      <pc:sldChg chg="addSp delSp modSp mod ord">
        <pc:chgData name="Анастасия Коробецкая" userId="3c2c599dd62f7603" providerId="LiveId" clId="{6626B4BA-23C3-4845-B496-4EC04DB80FE8}" dt="2021-09-26T20:11:13.582" v="6648"/>
        <pc:sldMkLst>
          <pc:docMk/>
          <pc:sldMk cId="0" sldId="326"/>
        </pc:sldMkLst>
        <pc:spChg chg="mod">
          <ac:chgData name="Анастасия Коробецкая" userId="3c2c599dd62f7603" providerId="LiveId" clId="{6626B4BA-23C3-4845-B496-4EC04DB80FE8}" dt="2021-09-26T19:56:59.193" v="6463" actId="20577"/>
          <ac:spMkLst>
            <pc:docMk/>
            <pc:sldMk cId="0" sldId="326"/>
            <ac:spMk id="4" creationId="{00000000-0000-0000-0000-000000000000}"/>
          </ac:spMkLst>
        </pc:spChg>
        <pc:spChg chg="del">
          <ac:chgData name="Анастасия Коробецкая" userId="3c2c599dd62f7603" providerId="LiveId" clId="{6626B4BA-23C3-4845-B496-4EC04DB80FE8}" dt="2021-09-26T19:51:59.911" v="5855" actId="478"/>
          <ac:spMkLst>
            <pc:docMk/>
            <pc:sldMk cId="0" sldId="326"/>
            <ac:spMk id="5" creationId="{00000000-0000-0000-0000-000000000000}"/>
          </ac:spMkLst>
        </pc:spChg>
        <pc:spChg chg="add del mod">
          <ac:chgData name="Анастасия Коробецкая" userId="3c2c599dd62f7603" providerId="LiveId" clId="{6626B4BA-23C3-4845-B496-4EC04DB80FE8}" dt="2021-09-26T19:52:03.101" v="5857" actId="478"/>
          <ac:spMkLst>
            <pc:docMk/>
            <pc:sldMk cId="0" sldId="326"/>
            <ac:spMk id="6" creationId="{5ED8F39A-6F8C-49D9-AAEA-C22811020785}"/>
          </ac:spMkLst>
        </pc:spChg>
        <pc:spChg chg="mod">
          <ac:chgData name="Анастасия Коробецкая" userId="3c2c599dd62f7603" providerId="LiveId" clId="{6626B4BA-23C3-4845-B496-4EC04DB80FE8}" dt="2021-09-26T19:52:15.737" v="5861"/>
          <ac:spMkLst>
            <pc:docMk/>
            <pc:sldMk cId="0" sldId="326"/>
            <ac:spMk id="8" creationId="{E9CD4411-6218-43A4-B573-2C9D4B731BE8}"/>
          </ac:spMkLst>
        </pc:spChg>
        <pc:grpChg chg="add mod">
          <ac:chgData name="Анастасия Коробецкая" userId="3c2c599dd62f7603" providerId="LiveId" clId="{6626B4BA-23C3-4845-B496-4EC04DB80FE8}" dt="2021-09-26T19:57:36.339" v="6464" actId="1076"/>
          <ac:grpSpMkLst>
            <pc:docMk/>
            <pc:sldMk cId="0" sldId="326"/>
            <ac:grpSpMk id="7" creationId="{6C4FFA70-FB5A-4442-A803-E7C860942F21}"/>
          </ac:grpSpMkLst>
        </pc:grpChg>
        <pc:picChg chg="mod">
          <ac:chgData name="Анастасия Коробецкая" userId="3c2c599dd62f7603" providerId="LiveId" clId="{6626B4BA-23C3-4845-B496-4EC04DB80FE8}" dt="2021-09-26T19:52:06.377" v="5858"/>
          <ac:picMkLst>
            <pc:docMk/>
            <pc:sldMk cId="0" sldId="326"/>
            <ac:picMk id="9" creationId="{7738BDF9-504B-4727-BEFB-817BB9227DF2}"/>
          </ac:picMkLst>
        </pc:picChg>
      </pc:sldChg>
      <pc:sldChg chg="addSp modSp mod">
        <pc:chgData name="Анастасия Коробецкая" userId="3c2c599dd62f7603" providerId="LiveId" clId="{6626B4BA-23C3-4845-B496-4EC04DB80FE8}" dt="2021-09-26T20:27:25.245" v="7006" actId="1076"/>
        <pc:sldMkLst>
          <pc:docMk/>
          <pc:sldMk cId="0" sldId="329"/>
        </pc:sldMkLst>
        <pc:spChg chg="mod">
          <ac:chgData name="Анастасия Коробецкая" userId="3c2c599dd62f7603" providerId="LiveId" clId="{6626B4BA-23C3-4845-B496-4EC04DB80FE8}" dt="2021-09-26T20:26:55.323" v="6939" actId="1076"/>
          <ac:spMkLst>
            <pc:docMk/>
            <pc:sldMk cId="0" sldId="329"/>
            <ac:spMk id="4" creationId="{00000000-0000-0000-0000-000000000000}"/>
          </ac:spMkLst>
        </pc:spChg>
        <pc:spChg chg="add mod">
          <ac:chgData name="Анастасия Коробецкая" userId="3c2c599dd62f7603" providerId="LiveId" clId="{6626B4BA-23C3-4845-B496-4EC04DB80FE8}" dt="2021-09-26T20:27:25.245" v="7006" actId="1076"/>
          <ac:spMkLst>
            <pc:docMk/>
            <pc:sldMk cId="0" sldId="329"/>
            <ac:spMk id="5" creationId="{9FA85944-C44A-416D-BFE8-76DB6DEB80DE}"/>
          </ac:spMkLst>
        </pc:spChg>
      </pc:sldChg>
      <pc:sldChg chg="del">
        <pc:chgData name="Анастасия Коробецкая" userId="3c2c599dd62f7603" providerId="LiveId" clId="{6626B4BA-23C3-4845-B496-4EC04DB80FE8}" dt="2021-09-26T16:34:17.734" v="4263" actId="47"/>
        <pc:sldMkLst>
          <pc:docMk/>
          <pc:sldMk cId="0" sldId="330"/>
        </pc:sldMkLst>
      </pc:sldChg>
      <pc:sldChg chg="del">
        <pc:chgData name="Анастасия Коробецкая" userId="3c2c599dd62f7603" providerId="LiveId" clId="{6626B4BA-23C3-4845-B496-4EC04DB80FE8}" dt="2021-09-26T16:34:17.734" v="4263" actId="47"/>
        <pc:sldMkLst>
          <pc:docMk/>
          <pc:sldMk cId="0" sldId="331"/>
        </pc:sldMkLst>
      </pc:sldChg>
      <pc:sldChg chg="del">
        <pc:chgData name="Анастасия Коробецкая" userId="3c2c599dd62f7603" providerId="LiveId" clId="{6626B4BA-23C3-4845-B496-4EC04DB80FE8}" dt="2021-09-26T16:34:17.734" v="4263" actId="47"/>
        <pc:sldMkLst>
          <pc:docMk/>
          <pc:sldMk cId="0" sldId="332"/>
        </pc:sldMkLst>
      </pc:sldChg>
      <pc:sldChg chg="modSp mod">
        <pc:chgData name="Анастасия Коробецкая" userId="3c2c599dd62f7603" providerId="LiveId" clId="{6626B4BA-23C3-4845-B496-4EC04DB80FE8}" dt="2021-09-26T20:38:30.670" v="7365" actId="207"/>
        <pc:sldMkLst>
          <pc:docMk/>
          <pc:sldMk cId="0" sldId="336"/>
        </pc:sldMkLst>
        <pc:spChg chg="mod">
          <ac:chgData name="Анастасия Коробецкая" userId="3c2c599dd62f7603" providerId="LiveId" clId="{6626B4BA-23C3-4845-B496-4EC04DB80FE8}" dt="2021-09-26T20:37:56.066" v="7359" actId="1076"/>
          <ac:spMkLst>
            <pc:docMk/>
            <pc:sldMk cId="0" sldId="336"/>
            <ac:spMk id="16" creationId="{00000000-0000-0000-0000-000000000000}"/>
          </ac:spMkLst>
        </pc:spChg>
        <pc:graphicFrameChg chg="modGraphic">
          <ac:chgData name="Анастасия Коробецкая" userId="3c2c599dd62f7603" providerId="LiveId" clId="{6626B4BA-23C3-4845-B496-4EC04DB80FE8}" dt="2021-09-26T20:38:30.670" v="7365" actId="207"/>
          <ac:graphicFrameMkLst>
            <pc:docMk/>
            <pc:sldMk cId="0" sldId="336"/>
            <ac:graphicFrameMk id="18" creationId="{00000000-0000-0000-0000-000000000000}"/>
          </ac:graphicFrameMkLst>
        </pc:graphicFrameChg>
      </pc:sldChg>
      <pc:sldChg chg="addSp delSp modSp mod">
        <pc:chgData name="Анастасия Коробецкая" userId="3c2c599dd62f7603" providerId="LiveId" clId="{6626B4BA-23C3-4845-B496-4EC04DB80FE8}" dt="2021-09-26T20:41:42.419" v="7412" actId="1076"/>
        <pc:sldMkLst>
          <pc:docMk/>
          <pc:sldMk cId="0" sldId="344"/>
        </pc:sldMkLst>
        <pc:spChg chg="mod">
          <ac:chgData name="Анастасия Коробецкая" userId="3c2c599dd62f7603" providerId="LiveId" clId="{6626B4BA-23C3-4845-B496-4EC04DB80FE8}" dt="2021-09-26T20:41:20.457" v="7394" actId="1076"/>
          <ac:spMkLst>
            <pc:docMk/>
            <pc:sldMk cId="0" sldId="344"/>
            <ac:spMk id="4" creationId="{00000000-0000-0000-0000-000000000000}"/>
          </ac:spMkLst>
        </pc:spChg>
        <pc:spChg chg="add mod">
          <ac:chgData name="Анастасия Коробецкая" userId="3c2c599dd62f7603" providerId="LiveId" clId="{6626B4BA-23C3-4845-B496-4EC04DB80FE8}" dt="2021-09-26T20:41:32.100" v="7408" actId="20577"/>
          <ac:spMkLst>
            <pc:docMk/>
            <pc:sldMk cId="0" sldId="344"/>
            <ac:spMk id="7" creationId="{99FF301C-1112-4C98-A7F5-7A06727F20B7}"/>
          </ac:spMkLst>
        </pc:spChg>
        <pc:spChg chg="add mod">
          <ac:chgData name="Анастасия Коробецкая" userId="3c2c599dd62f7603" providerId="LiveId" clId="{6626B4BA-23C3-4845-B496-4EC04DB80FE8}" dt="2021-09-26T20:41:35.891" v="7409" actId="1076"/>
          <ac:spMkLst>
            <pc:docMk/>
            <pc:sldMk cId="0" sldId="344"/>
            <ac:spMk id="8" creationId="{A0566715-BA06-4CDC-84DF-22DA52C2B677}"/>
          </ac:spMkLst>
        </pc:spChg>
        <pc:spChg chg="add mod">
          <ac:chgData name="Анастасия Коробецкая" userId="3c2c599dd62f7603" providerId="LiveId" clId="{6626B4BA-23C3-4845-B496-4EC04DB80FE8}" dt="2021-09-26T20:41:17.794" v="7392" actId="1076"/>
          <ac:spMkLst>
            <pc:docMk/>
            <pc:sldMk cId="0" sldId="344"/>
            <ac:spMk id="9" creationId="{47CD739B-96F0-4620-BFBC-9DE2CC2B9053}"/>
          </ac:spMkLst>
        </pc:spChg>
        <pc:spChg chg="add mod">
          <ac:chgData name="Анастасия Коробецкая" userId="3c2c599dd62f7603" providerId="LiveId" clId="{6626B4BA-23C3-4845-B496-4EC04DB80FE8}" dt="2021-09-26T20:41:42.419" v="7412" actId="1076"/>
          <ac:spMkLst>
            <pc:docMk/>
            <pc:sldMk cId="0" sldId="344"/>
            <ac:spMk id="10" creationId="{2896F24B-D7D4-4096-9A7D-E78365AA0AC0}"/>
          </ac:spMkLst>
        </pc:spChg>
        <pc:spChg chg="mod">
          <ac:chgData name="Анастасия Коробецкая" userId="3c2c599dd62f7603" providerId="LiveId" clId="{6626B4BA-23C3-4845-B496-4EC04DB80FE8}" dt="2021-09-26T20:41:22.670" v="7396" actId="404"/>
          <ac:spMkLst>
            <pc:docMk/>
            <pc:sldMk cId="0" sldId="344"/>
            <ac:spMk id="14" creationId="{00000000-0000-0000-0000-000000000000}"/>
          </ac:spMkLst>
        </pc:spChg>
        <pc:spChg chg="del">
          <ac:chgData name="Анастасия Коробецкая" userId="3c2c599dd62f7603" providerId="LiveId" clId="{6626B4BA-23C3-4845-B496-4EC04DB80FE8}" dt="2021-09-26T20:39:13.449" v="7372" actId="478"/>
          <ac:spMkLst>
            <pc:docMk/>
            <pc:sldMk cId="0" sldId="344"/>
            <ac:spMk id="15" creationId="{00000000-0000-0000-0000-000000000000}"/>
          </ac:spMkLst>
        </pc:spChg>
      </pc:sldChg>
      <pc:sldChg chg="modSp del mod">
        <pc:chgData name="Анастасия Коробецкая" userId="3c2c599dd62f7603" providerId="LiveId" clId="{6626B4BA-23C3-4845-B496-4EC04DB80FE8}" dt="2021-09-26T20:41:59.088" v="7413" actId="47"/>
        <pc:sldMkLst>
          <pc:docMk/>
          <pc:sldMk cId="0" sldId="347"/>
        </pc:sldMkLst>
        <pc:spChg chg="mod">
          <ac:chgData name="Анастасия Коробецкая" userId="3c2c599dd62f7603" providerId="LiveId" clId="{6626B4BA-23C3-4845-B496-4EC04DB80FE8}" dt="2021-09-26T20:40:56.442" v="7387" actId="14100"/>
          <ac:spMkLst>
            <pc:docMk/>
            <pc:sldMk cId="0" sldId="347"/>
            <ac:spMk id="4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6T20:41:10.329" v="7390" actId="1076"/>
          <ac:spMkLst>
            <pc:docMk/>
            <pc:sldMk cId="0" sldId="347"/>
            <ac:spMk id="14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6T20:41:00.969" v="7388" actId="1076"/>
          <ac:spMkLst>
            <pc:docMk/>
            <pc:sldMk cId="0" sldId="347"/>
            <ac:spMk id="15" creationId="{00000000-0000-0000-0000-000000000000}"/>
          </ac:spMkLst>
        </pc:spChg>
      </pc:sldChg>
      <pc:sldChg chg="addSp delSp modSp mod">
        <pc:chgData name="Анастасия Коробецкая" userId="3c2c599dd62f7603" providerId="LiveId" clId="{6626B4BA-23C3-4845-B496-4EC04DB80FE8}" dt="2021-09-26T20:43:22.890" v="7456" actId="1035"/>
        <pc:sldMkLst>
          <pc:docMk/>
          <pc:sldMk cId="0" sldId="354"/>
        </pc:sldMkLst>
        <pc:spChg chg="mod">
          <ac:chgData name="Анастасия Коробецкая" userId="3c2c599dd62f7603" providerId="LiveId" clId="{6626B4BA-23C3-4845-B496-4EC04DB80FE8}" dt="2021-09-26T20:42:20" v="7418" actId="20577"/>
          <ac:spMkLst>
            <pc:docMk/>
            <pc:sldMk cId="0" sldId="354"/>
            <ac:spMk id="2" creationId="{00000000-0000-0000-0000-000000000000}"/>
          </ac:spMkLst>
        </pc:spChg>
        <pc:spChg chg="del">
          <ac:chgData name="Анастасия Коробецкая" userId="3c2c599dd62f7603" providerId="LiveId" clId="{6626B4BA-23C3-4845-B496-4EC04DB80FE8}" dt="2021-09-26T20:42:13.588" v="7414" actId="478"/>
          <ac:spMkLst>
            <pc:docMk/>
            <pc:sldMk cId="0" sldId="354"/>
            <ac:spMk id="4" creationId="{00000000-0000-0000-0000-000000000000}"/>
          </ac:spMkLst>
        </pc:spChg>
        <pc:spChg chg="add mod">
          <ac:chgData name="Анастасия Коробецкая" userId="3c2c599dd62f7603" providerId="LiveId" clId="{6626B4BA-23C3-4845-B496-4EC04DB80FE8}" dt="2021-09-26T20:43:07.140" v="7438" actId="403"/>
          <ac:spMkLst>
            <pc:docMk/>
            <pc:sldMk cId="0" sldId="354"/>
            <ac:spMk id="5" creationId="{D778012F-A9D4-4D10-8D66-B3AE598331B5}"/>
          </ac:spMkLst>
        </pc:spChg>
        <pc:spChg chg="mod">
          <ac:chgData name="Анастасия Коробецкая" userId="3c2c599dd62f7603" providerId="LiveId" clId="{6626B4BA-23C3-4845-B496-4EC04DB80FE8}" dt="2021-09-26T20:43:22.890" v="7456" actId="1035"/>
          <ac:spMkLst>
            <pc:docMk/>
            <pc:sldMk cId="0" sldId="354"/>
            <ac:spMk id="6" creationId="{00000000-0000-0000-0000-000000000000}"/>
          </ac:spMkLst>
        </pc:spChg>
        <pc:spChg chg="del">
          <ac:chgData name="Анастасия Коробецкая" userId="3c2c599dd62f7603" providerId="LiveId" clId="{6626B4BA-23C3-4845-B496-4EC04DB80FE8}" dt="2021-09-26T20:42:23.209" v="7419" actId="478"/>
          <ac:spMkLst>
            <pc:docMk/>
            <pc:sldMk cId="0" sldId="354"/>
            <ac:spMk id="9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6T20:43:22.890" v="7456" actId="1035"/>
          <ac:spMkLst>
            <pc:docMk/>
            <pc:sldMk cId="0" sldId="354"/>
            <ac:spMk id="11" creationId="{1056810B-7115-4FFD-A0C6-73B3E3BB8ED4}"/>
          </ac:spMkLst>
        </pc:spChg>
        <pc:spChg chg="mod">
          <ac:chgData name="Анастасия Коробецкая" userId="3c2c599dd62f7603" providerId="LiveId" clId="{6626B4BA-23C3-4845-B496-4EC04DB80FE8}" dt="2021-09-26T20:42:37.345" v="7421" actId="1076"/>
          <ac:spMkLst>
            <pc:docMk/>
            <pc:sldMk cId="0" sldId="354"/>
            <ac:spMk id="13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6T20:42:37.345" v="7421" actId="1076"/>
          <ac:spMkLst>
            <pc:docMk/>
            <pc:sldMk cId="0" sldId="354"/>
            <ac:spMk id="14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6T20:42:37.345" v="7421" actId="1076"/>
          <ac:spMkLst>
            <pc:docMk/>
            <pc:sldMk cId="0" sldId="354"/>
            <ac:spMk id="15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6T20:42:37.345" v="7421" actId="1076"/>
          <ac:spMkLst>
            <pc:docMk/>
            <pc:sldMk cId="0" sldId="354"/>
            <ac:spMk id="16" creationId="{00000000-0000-0000-0000-000000000000}"/>
          </ac:spMkLst>
        </pc:spChg>
        <pc:spChg chg="add mod">
          <ac:chgData name="Анастасия Коробецкая" userId="3c2c599dd62f7603" providerId="LiveId" clId="{6626B4BA-23C3-4845-B496-4EC04DB80FE8}" dt="2021-09-26T20:43:17.323" v="7450" actId="1076"/>
          <ac:spMkLst>
            <pc:docMk/>
            <pc:sldMk cId="0" sldId="354"/>
            <ac:spMk id="17" creationId="{421C6A00-C23C-41DE-874F-13BBE54B03D8}"/>
          </ac:spMkLst>
        </pc:spChg>
      </pc:sldChg>
      <pc:sldChg chg="modSp mod">
        <pc:chgData name="Анастасия Коробецкая" userId="3c2c599dd62f7603" providerId="LiveId" clId="{6626B4BA-23C3-4845-B496-4EC04DB80FE8}" dt="2021-09-26T20:38:51.042" v="7367" actId="1076"/>
        <pc:sldMkLst>
          <pc:docMk/>
          <pc:sldMk cId="0" sldId="355"/>
        </pc:sldMkLst>
        <pc:spChg chg="mod">
          <ac:chgData name="Анастасия Коробецкая" userId="3c2c599dd62f7603" providerId="LiveId" clId="{6626B4BA-23C3-4845-B496-4EC04DB80FE8}" dt="2021-09-26T20:38:51.042" v="7367" actId="1076"/>
          <ac:spMkLst>
            <pc:docMk/>
            <pc:sldMk cId="0" sldId="355"/>
            <ac:spMk id="16" creationId="{00000000-0000-0000-0000-000000000000}"/>
          </ac:spMkLst>
        </pc:spChg>
      </pc:sldChg>
      <pc:sldChg chg="modSp del mod">
        <pc:chgData name="Анастасия Коробецкая" userId="3c2c599dd62f7603" providerId="LiveId" clId="{6626B4BA-23C3-4845-B496-4EC04DB80FE8}" dt="2021-09-26T20:40:22.047" v="7378" actId="47"/>
        <pc:sldMkLst>
          <pc:docMk/>
          <pc:sldMk cId="2920566613" sldId="357"/>
        </pc:sldMkLst>
        <pc:spChg chg="mod">
          <ac:chgData name="Анастасия Коробецкая" userId="3c2c599dd62f7603" providerId="LiveId" clId="{6626B4BA-23C3-4845-B496-4EC04DB80FE8}" dt="2021-09-26T20:39:29.068" v="7376" actId="14100"/>
          <ac:spMkLst>
            <pc:docMk/>
            <pc:sldMk cId="2920566613" sldId="357"/>
            <ac:spMk id="17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6T20:39:30.909" v="7377" actId="1076"/>
          <ac:spMkLst>
            <pc:docMk/>
            <pc:sldMk cId="2920566613" sldId="357"/>
            <ac:spMk id="20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6T20:39:21.957" v="7373" actId="14100"/>
          <ac:spMkLst>
            <pc:docMk/>
            <pc:sldMk cId="2920566613" sldId="357"/>
            <ac:spMk id="21" creationId="{00000000-0000-0000-0000-000000000000}"/>
          </ac:spMkLst>
        </pc:spChg>
      </pc:sldChg>
      <pc:sldChg chg="del">
        <pc:chgData name="Анастасия Коробецкая" userId="3c2c599dd62f7603" providerId="LiveId" clId="{6626B4BA-23C3-4845-B496-4EC04DB80FE8}" dt="2021-09-26T20:40:23.722" v="7379" actId="47"/>
        <pc:sldMkLst>
          <pc:docMk/>
          <pc:sldMk cId="4230773353" sldId="358"/>
        </pc:sldMkLst>
      </pc:sldChg>
      <pc:sldChg chg="addSp delSp modSp mod">
        <pc:chgData name="Анастасия Коробецкая" userId="3c2c599dd62f7603" providerId="LiveId" clId="{6626B4BA-23C3-4845-B496-4EC04DB80FE8}" dt="2021-09-24T16:41:55.262" v="4262" actId="20577"/>
        <pc:sldMkLst>
          <pc:docMk/>
          <pc:sldMk cId="0" sldId="368"/>
        </pc:sldMkLst>
        <pc:spChg chg="mod">
          <ac:chgData name="Анастасия Коробецкая" userId="3c2c599dd62f7603" providerId="LiveId" clId="{6626B4BA-23C3-4845-B496-4EC04DB80FE8}" dt="2021-09-24T16:41:55.262" v="4262" actId="20577"/>
          <ac:spMkLst>
            <pc:docMk/>
            <pc:sldMk cId="0" sldId="368"/>
            <ac:spMk id="4" creationId="{00000000-0000-0000-0000-000000000000}"/>
          </ac:spMkLst>
        </pc:spChg>
        <pc:spChg chg="add del mod">
          <ac:chgData name="Анастасия Коробецкая" userId="3c2c599dd62f7603" providerId="LiveId" clId="{6626B4BA-23C3-4845-B496-4EC04DB80FE8}" dt="2021-09-24T16:31:40.510" v="3890" actId="478"/>
          <ac:spMkLst>
            <pc:docMk/>
            <pc:sldMk cId="0" sldId="368"/>
            <ac:spMk id="5" creationId="{7CB972CB-5238-4579-9DE9-E67039DE1155}"/>
          </ac:spMkLst>
        </pc:spChg>
        <pc:spChg chg="add del">
          <ac:chgData name="Анастасия Коробецкая" userId="3c2c599dd62f7603" providerId="LiveId" clId="{6626B4BA-23C3-4845-B496-4EC04DB80FE8}" dt="2021-09-24T16:31:52.440" v="3892" actId="478"/>
          <ac:spMkLst>
            <pc:docMk/>
            <pc:sldMk cId="0" sldId="368"/>
            <ac:spMk id="7" creationId="{FD997844-FFCE-446A-9E86-742BC638B1A3}"/>
          </ac:spMkLst>
        </pc:spChg>
      </pc:sldChg>
      <pc:sldChg chg="modSp mod">
        <pc:chgData name="Анастасия Коробецкая" userId="3c2c599dd62f7603" providerId="LiveId" clId="{6626B4BA-23C3-4845-B496-4EC04DB80FE8}" dt="2021-09-26T17:50:34.702" v="4334" actId="14100"/>
        <pc:sldMkLst>
          <pc:docMk/>
          <pc:sldMk cId="0" sldId="369"/>
        </pc:sldMkLst>
        <pc:spChg chg="mod">
          <ac:chgData name="Анастасия Коробецкая" userId="3c2c599dd62f7603" providerId="LiveId" clId="{6626B4BA-23C3-4845-B496-4EC04DB80FE8}" dt="2021-09-26T17:50:21.305" v="4332" actId="20577"/>
          <ac:spMkLst>
            <pc:docMk/>
            <pc:sldMk cId="0" sldId="369"/>
            <ac:spMk id="2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6T17:50:34.702" v="4334" actId="14100"/>
          <ac:spMkLst>
            <pc:docMk/>
            <pc:sldMk cId="0" sldId="369"/>
            <ac:spMk id="6" creationId="{954C7983-C9F8-4090-BC3F-B49F86D57327}"/>
          </ac:spMkLst>
        </pc:spChg>
        <pc:spChg chg="mod">
          <ac:chgData name="Анастасия Коробецкая" userId="3c2c599dd62f7603" providerId="LiveId" clId="{6626B4BA-23C3-4845-B496-4EC04DB80FE8}" dt="2021-09-26T17:50:32.606" v="4333" actId="14100"/>
          <ac:spMkLst>
            <pc:docMk/>
            <pc:sldMk cId="0" sldId="369"/>
            <ac:spMk id="7" creationId="{F506A7D4-BFB7-4D10-A5D9-A512951ADD6C}"/>
          </ac:spMkLst>
        </pc:spChg>
      </pc:sldChg>
      <pc:sldChg chg="delSp modSp mod">
        <pc:chgData name="Анастасия Коробецкая" userId="3c2c599dd62f7603" providerId="LiveId" clId="{6626B4BA-23C3-4845-B496-4EC04DB80FE8}" dt="2021-09-26T18:30:37.189" v="5693" actId="1076"/>
        <pc:sldMkLst>
          <pc:docMk/>
          <pc:sldMk cId="0" sldId="370"/>
        </pc:sldMkLst>
        <pc:spChg chg="mod">
          <ac:chgData name="Анастасия Коробецкая" userId="3c2c599dd62f7603" providerId="LiveId" clId="{6626B4BA-23C3-4845-B496-4EC04DB80FE8}" dt="2021-09-26T18:30:32.546" v="5692" actId="1076"/>
          <ac:spMkLst>
            <pc:docMk/>
            <pc:sldMk cId="0" sldId="370"/>
            <ac:spMk id="2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6T18:30:25.206" v="5689" actId="1076"/>
          <ac:spMkLst>
            <pc:docMk/>
            <pc:sldMk cId="0" sldId="370"/>
            <ac:spMk id="8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3T13:22:32.074" v="1556" actId="1076"/>
          <ac:spMkLst>
            <pc:docMk/>
            <pc:sldMk cId="0" sldId="370"/>
            <ac:spMk id="19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6T18:30:25.206" v="5689" actId="1076"/>
          <ac:spMkLst>
            <pc:docMk/>
            <pc:sldMk cId="0" sldId="370"/>
            <ac:spMk id="21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6T18:30:25.206" v="5689" actId="1076"/>
          <ac:spMkLst>
            <pc:docMk/>
            <pc:sldMk cId="0" sldId="370"/>
            <ac:spMk id="22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6T18:30:25.206" v="5689" actId="1076"/>
          <ac:spMkLst>
            <pc:docMk/>
            <pc:sldMk cId="0" sldId="370"/>
            <ac:spMk id="23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6T18:30:37.189" v="5693" actId="1076"/>
          <ac:spMkLst>
            <pc:docMk/>
            <pc:sldMk cId="0" sldId="370"/>
            <ac:spMk id="102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6T18:30:37.189" v="5693" actId="1076"/>
          <ac:spMkLst>
            <pc:docMk/>
            <pc:sldMk cId="0" sldId="370"/>
            <ac:spMk id="106" creationId="{00000000-0000-0000-0000-000000000000}"/>
          </ac:spMkLst>
        </pc:spChg>
        <pc:cxnChg chg="del mod">
          <ac:chgData name="Анастасия Коробецкая" userId="3c2c599dd62f7603" providerId="LiveId" clId="{6626B4BA-23C3-4845-B496-4EC04DB80FE8}" dt="2021-09-26T18:30:01.757" v="5681" actId="478"/>
          <ac:cxnSpMkLst>
            <pc:docMk/>
            <pc:sldMk cId="0" sldId="370"/>
            <ac:cxnSpMk id="5" creationId="{00000000-0000-0000-0000-000000000000}"/>
          </ac:cxnSpMkLst>
        </pc:cxnChg>
        <pc:cxnChg chg="del mod">
          <ac:chgData name="Анастасия Коробецкая" userId="3c2c599dd62f7603" providerId="LiveId" clId="{6626B4BA-23C3-4845-B496-4EC04DB80FE8}" dt="2021-09-26T18:30:04.224" v="5682" actId="478"/>
          <ac:cxnSpMkLst>
            <pc:docMk/>
            <pc:sldMk cId="0" sldId="370"/>
            <ac:cxnSpMk id="11" creationId="{00000000-0000-0000-0000-000000000000}"/>
          </ac:cxnSpMkLst>
        </pc:cxnChg>
        <pc:cxnChg chg="del mod">
          <ac:chgData name="Анастасия Коробецкая" userId="3c2c599dd62f7603" providerId="LiveId" clId="{6626B4BA-23C3-4845-B496-4EC04DB80FE8}" dt="2021-09-26T18:30:05.381" v="5683" actId="478"/>
          <ac:cxnSpMkLst>
            <pc:docMk/>
            <pc:sldMk cId="0" sldId="370"/>
            <ac:cxnSpMk id="13" creationId="{00000000-0000-0000-0000-000000000000}"/>
          </ac:cxnSpMkLst>
        </pc:cxnChg>
        <pc:cxnChg chg="mod">
          <ac:chgData name="Анастасия Коробецкая" userId="3c2c599dd62f7603" providerId="LiveId" clId="{6626B4BA-23C3-4845-B496-4EC04DB80FE8}" dt="2021-09-26T18:30:25.206" v="5689" actId="1076"/>
          <ac:cxnSpMkLst>
            <pc:docMk/>
            <pc:sldMk cId="0" sldId="370"/>
            <ac:cxnSpMk id="25" creationId="{00000000-0000-0000-0000-000000000000}"/>
          </ac:cxnSpMkLst>
        </pc:cxnChg>
        <pc:cxnChg chg="mod">
          <ac:chgData name="Анастасия Коробецкая" userId="3c2c599dd62f7603" providerId="LiveId" clId="{6626B4BA-23C3-4845-B496-4EC04DB80FE8}" dt="2021-09-26T18:30:25.206" v="5689" actId="1076"/>
          <ac:cxnSpMkLst>
            <pc:docMk/>
            <pc:sldMk cId="0" sldId="370"/>
            <ac:cxnSpMk id="27" creationId="{00000000-0000-0000-0000-000000000000}"/>
          </ac:cxnSpMkLst>
        </pc:cxnChg>
        <pc:cxnChg chg="mod">
          <ac:chgData name="Анастасия Коробецкая" userId="3c2c599dd62f7603" providerId="LiveId" clId="{6626B4BA-23C3-4845-B496-4EC04DB80FE8}" dt="2021-09-26T18:30:25.206" v="5689" actId="1076"/>
          <ac:cxnSpMkLst>
            <pc:docMk/>
            <pc:sldMk cId="0" sldId="370"/>
            <ac:cxnSpMk id="31" creationId="{00000000-0000-0000-0000-000000000000}"/>
          </ac:cxnSpMkLst>
        </pc:cxnChg>
        <pc:cxnChg chg="mod">
          <ac:chgData name="Анастасия Коробецкая" userId="3c2c599dd62f7603" providerId="LiveId" clId="{6626B4BA-23C3-4845-B496-4EC04DB80FE8}" dt="2021-09-23T13:22:32.074" v="1556" actId="1076"/>
          <ac:cxnSpMkLst>
            <pc:docMk/>
            <pc:sldMk cId="0" sldId="370"/>
            <ac:cxnSpMk id="41" creationId="{00000000-0000-0000-0000-000000000000}"/>
          </ac:cxnSpMkLst>
        </pc:cxnChg>
        <pc:cxnChg chg="mod">
          <ac:chgData name="Анастасия Коробецкая" userId="3c2c599dd62f7603" providerId="LiveId" clId="{6626B4BA-23C3-4845-B496-4EC04DB80FE8}" dt="2021-09-26T18:30:27.880" v="5690" actId="14100"/>
          <ac:cxnSpMkLst>
            <pc:docMk/>
            <pc:sldMk cId="0" sldId="370"/>
            <ac:cxnSpMk id="43" creationId="{00000000-0000-0000-0000-000000000000}"/>
          </ac:cxnSpMkLst>
        </pc:cxnChg>
        <pc:cxnChg chg="del mod">
          <ac:chgData name="Анастасия Коробецкая" userId="3c2c599dd62f7603" providerId="LiveId" clId="{6626B4BA-23C3-4845-B496-4EC04DB80FE8}" dt="2021-09-26T18:30:00.885" v="5680" actId="478"/>
          <ac:cxnSpMkLst>
            <pc:docMk/>
            <pc:sldMk cId="0" sldId="370"/>
            <ac:cxnSpMk id="104" creationId="{00000000-0000-0000-0000-000000000000}"/>
          </ac:cxnSpMkLst>
        </pc:cxnChg>
        <pc:cxnChg chg="mod">
          <ac:chgData name="Анастасия Коробецкая" userId="3c2c599dd62f7603" providerId="LiveId" clId="{6626B4BA-23C3-4845-B496-4EC04DB80FE8}" dt="2021-09-26T18:30:37.189" v="5693" actId="1076"/>
          <ac:cxnSpMkLst>
            <pc:docMk/>
            <pc:sldMk cId="0" sldId="370"/>
            <ac:cxnSpMk id="108" creationId="{00000000-0000-0000-0000-000000000000}"/>
          </ac:cxnSpMkLst>
        </pc:cxnChg>
      </pc:sldChg>
      <pc:sldChg chg="delSp modSp mod">
        <pc:chgData name="Анастасия Коробецкая" userId="3c2c599dd62f7603" providerId="LiveId" clId="{6626B4BA-23C3-4845-B496-4EC04DB80FE8}" dt="2021-09-26T18:30:41.133" v="5694" actId="1076"/>
        <pc:sldMkLst>
          <pc:docMk/>
          <pc:sldMk cId="0" sldId="371"/>
        </pc:sldMkLst>
        <pc:spChg chg="mod">
          <ac:chgData name="Анастасия Коробецкая" userId="3c2c599dd62f7603" providerId="LiveId" clId="{6626B4BA-23C3-4845-B496-4EC04DB80FE8}" dt="2021-09-26T18:30:17.800" v="5688" actId="1076"/>
          <ac:spMkLst>
            <pc:docMk/>
            <pc:sldMk cId="0" sldId="371"/>
            <ac:spMk id="8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6T18:30:17.800" v="5688" actId="1076"/>
          <ac:spMkLst>
            <pc:docMk/>
            <pc:sldMk cId="0" sldId="371"/>
            <ac:spMk id="21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6T18:30:17.800" v="5688" actId="1076"/>
          <ac:spMkLst>
            <pc:docMk/>
            <pc:sldMk cId="0" sldId="371"/>
            <ac:spMk id="22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6T18:30:17.800" v="5688" actId="1076"/>
          <ac:spMkLst>
            <pc:docMk/>
            <pc:sldMk cId="0" sldId="371"/>
            <ac:spMk id="23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6T18:30:41.133" v="5694" actId="1076"/>
          <ac:spMkLst>
            <pc:docMk/>
            <pc:sldMk cId="0" sldId="371"/>
            <ac:spMk id="102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6T18:30:41.133" v="5694" actId="1076"/>
          <ac:spMkLst>
            <pc:docMk/>
            <pc:sldMk cId="0" sldId="371"/>
            <ac:spMk id="106" creationId="{00000000-0000-0000-0000-000000000000}"/>
          </ac:spMkLst>
        </pc:spChg>
        <pc:cxnChg chg="del mod">
          <ac:chgData name="Анастасия Коробецкая" userId="3c2c599dd62f7603" providerId="LiveId" clId="{6626B4BA-23C3-4845-B496-4EC04DB80FE8}" dt="2021-09-26T18:30:10.186" v="5685" actId="478"/>
          <ac:cxnSpMkLst>
            <pc:docMk/>
            <pc:sldMk cId="0" sldId="371"/>
            <ac:cxnSpMk id="5" creationId="{00000000-0000-0000-0000-000000000000}"/>
          </ac:cxnSpMkLst>
        </pc:cxnChg>
        <pc:cxnChg chg="del mod">
          <ac:chgData name="Анастасия Коробецкая" userId="3c2c599dd62f7603" providerId="LiveId" clId="{6626B4BA-23C3-4845-B496-4EC04DB80FE8}" dt="2021-09-26T18:30:11.305" v="5686" actId="478"/>
          <ac:cxnSpMkLst>
            <pc:docMk/>
            <pc:sldMk cId="0" sldId="371"/>
            <ac:cxnSpMk id="11" creationId="{00000000-0000-0000-0000-000000000000}"/>
          </ac:cxnSpMkLst>
        </pc:cxnChg>
        <pc:cxnChg chg="del mod">
          <ac:chgData name="Анастасия Коробецкая" userId="3c2c599dd62f7603" providerId="LiveId" clId="{6626B4BA-23C3-4845-B496-4EC04DB80FE8}" dt="2021-09-26T18:30:12.683" v="5687" actId="478"/>
          <ac:cxnSpMkLst>
            <pc:docMk/>
            <pc:sldMk cId="0" sldId="371"/>
            <ac:cxnSpMk id="13" creationId="{00000000-0000-0000-0000-000000000000}"/>
          </ac:cxnSpMkLst>
        </pc:cxnChg>
        <pc:cxnChg chg="mod">
          <ac:chgData name="Анастасия Коробецкая" userId="3c2c599dd62f7603" providerId="LiveId" clId="{6626B4BA-23C3-4845-B496-4EC04DB80FE8}" dt="2021-09-26T18:30:17.800" v="5688" actId="1076"/>
          <ac:cxnSpMkLst>
            <pc:docMk/>
            <pc:sldMk cId="0" sldId="371"/>
            <ac:cxnSpMk id="25" creationId="{00000000-0000-0000-0000-000000000000}"/>
          </ac:cxnSpMkLst>
        </pc:cxnChg>
        <pc:cxnChg chg="mod">
          <ac:chgData name="Анастасия Коробецкая" userId="3c2c599dd62f7603" providerId="LiveId" clId="{6626B4BA-23C3-4845-B496-4EC04DB80FE8}" dt="2021-09-26T18:30:17.800" v="5688" actId="1076"/>
          <ac:cxnSpMkLst>
            <pc:docMk/>
            <pc:sldMk cId="0" sldId="371"/>
            <ac:cxnSpMk id="27" creationId="{00000000-0000-0000-0000-000000000000}"/>
          </ac:cxnSpMkLst>
        </pc:cxnChg>
        <pc:cxnChg chg="mod">
          <ac:chgData name="Анастасия Коробецкая" userId="3c2c599dd62f7603" providerId="LiveId" clId="{6626B4BA-23C3-4845-B496-4EC04DB80FE8}" dt="2021-09-26T18:30:17.800" v="5688" actId="1076"/>
          <ac:cxnSpMkLst>
            <pc:docMk/>
            <pc:sldMk cId="0" sldId="371"/>
            <ac:cxnSpMk id="31" creationId="{00000000-0000-0000-0000-000000000000}"/>
          </ac:cxnSpMkLst>
        </pc:cxnChg>
        <pc:cxnChg chg="mod">
          <ac:chgData name="Анастасия Коробецкая" userId="3c2c599dd62f7603" providerId="LiveId" clId="{6626B4BA-23C3-4845-B496-4EC04DB80FE8}" dt="2021-09-26T18:30:17.800" v="5688" actId="1076"/>
          <ac:cxnSpMkLst>
            <pc:docMk/>
            <pc:sldMk cId="0" sldId="371"/>
            <ac:cxnSpMk id="43" creationId="{00000000-0000-0000-0000-000000000000}"/>
          </ac:cxnSpMkLst>
        </pc:cxnChg>
        <pc:cxnChg chg="del mod">
          <ac:chgData name="Анастасия Коробецкая" userId="3c2c599dd62f7603" providerId="LiveId" clId="{6626B4BA-23C3-4845-B496-4EC04DB80FE8}" dt="2021-09-26T18:30:09.458" v="5684" actId="478"/>
          <ac:cxnSpMkLst>
            <pc:docMk/>
            <pc:sldMk cId="0" sldId="371"/>
            <ac:cxnSpMk id="104" creationId="{00000000-0000-0000-0000-000000000000}"/>
          </ac:cxnSpMkLst>
        </pc:cxnChg>
        <pc:cxnChg chg="mod">
          <ac:chgData name="Анастасия Коробецкая" userId="3c2c599dd62f7603" providerId="LiveId" clId="{6626B4BA-23C3-4845-B496-4EC04DB80FE8}" dt="2021-09-26T18:30:41.133" v="5694" actId="1076"/>
          <ac:cxnSpMkLst>
            <pc:docMk/>
            <pc:sldMk cId="0" sldId="371"/>
            <ac:cxnSpMk id="108" creationId="{00000000-0000-0000-0000-000000000000}"/>
          </ac:cxnSpMkLst>
        </pc:cxnChg>
      </pc:sldChg>
      <pc:sldChg chg="modSp mod">
        <pc:chgData name="Анастасия Коробецкая" userId="3c2c599dd62f7603" providerId="LiveId" clId="{6626B4BA-23C3-4845-B496-4EC04DB80FE8}" dt="2021-09-23T13:33:38.241" v="2006" actId="1076"/>
        <pc:sldMkLst>
          <pc:docMk/>
          <pc:sldMk cId="0" sldId="383"/>
        </pc:sldMkLst>
        <pc:spChg chg="mod">
          <ac:chgData name="Анастасия Коробецкая" userId="3c2c599dd62f7603" providerId="LiveId" clId="{6626B4BA-23C3-4845-B496-4EC04DB80FE8}" dt="2021-09-23T13:33:38.241" v="2006" actId="1076"/>
          <ac:spMkLst>
            <pc:docMk/>
            <pc:sldMk cId="0" sldId="383"/>
            <ac:spMk id="7" creationId="{00000000-0000-0000-0000-000000000000}"/>
          </ac:spMkLst>
        </pc:spChg>
      </pc:sldChg>
      <pc:sldChg chg="modSp mod">
        <pc:chgData name="Анастасия Коробецкая" userId="3c2c599dd62f7603" providerId="LiveId" clId="{6626B4BA-23C3-4845-B496-4EC04DB80FE8}" dt="2021-09-26T20:44:04.988" v="7468" actId="207"/>
        <pc:sldMkLst>
          <pc:docMk/>
          <pc:sldMk cId="0" sldId="392"/>
        </pc:sldMkLst>
        <pc:spChg chg="mod">
          <ac:chgData name="Анастасия Коробецкая" userId="3c2c599dd62f7603" providerId="LiveId" clId="{6626B4BA-23C3-4845-B496-4EC04DB80FE8}" dt="2021-09-26T20:44:04.988" v="7468" actId="207"/>
          <ac:spMkLst>
            <pc:docMk/>
            <pc:sldMk cId="0" sldId="392"/>
            <ac:spMk id="4" creationId="{00000000-0000-0000-0000-000000000000}"/>
          </ac:spMkLst>
        </pc:spChg>
      </pc:sldChg>
      <pc:sldChg chg="addSp delSp modSp mod ord modClrScheme chgLayout">
        <pc:chgData name="Анастасия Коробецкая" userId="3c2c599dd62f7603" providerId="LiveId" clId="{6626B4BA-23C3-4845-B496-4EC04DB80FE8}" dt="2021-09-26T18:29:43.106" v="5679" actId="27636"/>
        <pc:sldMkLst>
          <pc:docMk/>
          <pc:sldMk cId="3705910464" sldId="393"/>
        </pc:sldMkLst>
        <pc:spChg chg="mod ord">
          <ac:chgData name="Анастасия Коробецкая" userId="3c2c599dd62f7603" providerId="LiveId" clId="{6626B4BA-23C3-4845-B496-4EC04DB80FE8}" dt="2021-09-23T12:20:47.822" v="572" actId="700"/>
          <ac:spMkLst>
            <pc:docMk/>
            <pc:sldMk cId="3705910464" sldId="393"/>
            <ac:spMk id="2" creationId="{19A08382-7612-43C9-A437-1ABD7D4B50E2}"/>
          </ac:spMkLst>
        </pc:spChg>
        <pc:spChg chg="add mod ord">
          <ac:chgData name="Анастасия Коробецкая" userId="3c2c599dd62f7603" providerId="LiveId" clId="{6626B4BA-23C3-4845-B496-4EC04DB80FE8}" dt="2021-09-26T18:29:43.106" v="5679" actId="27636"/>
          <ac:spMkLst>
            <pc:docMk/>
            <pc:sldMk cId="3705910464" sldId="393"/>
            <ac:spMk id="3" creationId="{F5EAAC03-5F24-4977-8615-23F441B02919}"/>
          </ac:spMkLst>
        </pc:spChg>
        <pc:spChg chg="add mod">
          <ac:chgData name="Анастасия Коробецкая" userId="3c2c599dd62f7603" providerId="LiveId" clId="{6626B4BA-23C3-4845-B496-4EC04DB80FE8}" dt="2021-09-26T18:29:37.110" v="5676" actId="1076"/>
          <ac:spMkLst>
            <pc:docMk/>
            <pc:sldMk cId="3705910464" sldId="393"/>
            <ac:spMk id="4" creationId="{999E603B-05E1-4567-BC1B-209A539629D9}"/>
          </ac:spMkLst>
        </pc:spChg>
        <pc:spChg chg="add mod">
          <ac:chgData name="Анастасия Коробецкая" userId="3c2c599dd62f7603" providerId="LiveId" clId="{6626B4BA-23C3-4845-B496-4EC04DB80FE8}" dt="2021-09-26T18:29:37.110" v="5676" actId="1076"/>
          <ac:spMkLst>
            <pc:docMk/>
            <pc:sldMk cId="3705910464" sldId="393"/>
            <ac:spMk id="5" creationId="{E0AE078D-2A24-45C0-82F8-D27D2AF6896F}"/>
          </ac:spMkLst>
        </pc:spChg>
        <pc:spChg chg="add del mod">
          <ac:chgData name="Анастасия Коробецкая" userId="3c2c599dd62f7603" providerId="LiveId" clId="{6626B4BA-23C3-4845-B496-4EC04DB80FE8}" dt="2021-09-23T13:12:24.173" v="1501" actId="478"/>
          <ac:spMkLst>
            <pc:docMk/>
            <pc:sldMk cId="3705910464" sldId="393"/>
            <ac:spMk id="6" creationId="{0484E527-2D2C-48F2-BC1B-9970DAAC11AE}"/>
          </ac:spMkLst>
        </pc:spChg>
        <pc:spChg chg="add del mod">
          <ac:chgData name="Анастасия Коробецкая" userId="3c2c599dd62f7603" providerId="LiveId" clId="{6626B4BA-23C3-4845-B496-4EC04DB80FE8}" dt="2021-09-23T13:01:08.436" v="1414"/>
          <ac:spMkLst>
            <pc:docMk/>
            <pc:sldMk cId="3705910464" sldId="393"/>
            <ac:spMk id="7" creationId="{08D61EF2-A627-4EC8-85A9-B78C89F0F34A}"/>
          </ac:spMkLst>
        </pc:spChg>
        <pc:spChg chg="add mod">
          <ac:chgData name="Анастасия Коробецкая" userId="3c2c599dd62f7603" providerId="LiveId" clId="{6626B4BA-23C3-4845-B496-4EC04DB80FE8}" dt="2021-09-26T18:29:37.110" v="5676" actId="1076"/>
          <ac:spMkLst>
            <pc:docMk/>
            <pc:sldMk cId="3705910464" sldId="393"/>
            <ac:spMk id="9" creationId="{B40335BA-A40D-48D5-8F82-1B8E542BFEE6}"/>
          </ac:spMkLst>
        </pc:spChg>
        <pc:spChg chg="add mod">
          <ac:chgData name="Анастасия Коробецкая" userId="3c2c599dd62f7603" providerId="LiveId" clId="{6626B4BA-23C3-4845-B496-4EC04DB80FE8}" dt="2021-09-26T18:29:37.110" v="5676" actId="1076"/>
          <ac:spMkLst>
            <pc:docMk/>
            <pc:sldMk cId="3705910464" sldId="393"/>
            <ac:spMk id="11" creationId="{0D9BD894-F437-42A1-BEAB-4A387F8BC40E}"/>
          </ac:spMkLst>
        </pc:spChg>
      </pc:sldChg>
      <pc:sldChg chg="addSp delSp modSp mod">
        <pc:chgData name="Анастасия Коробецкая" userId="3c2c599dd62f7603" providerId="LiveId" clId="{6626B4BA-23C3-4845-B496-4EC04DB80FE8}" dt="2021-09-22T13:03:07.271" v="7" actId="1076"/>
        <pc:sldMkLst>
          <pc:docMk/>
          <pc:sldMk cId="0" sldId="396"/>
        </pc:sldMkLst>
        <pc:picChg chg="add del">
          <ac:chgData name="Анастасия Коробецкая" userId="3c2c599dd62f7603" providerId="LiveId" clId="{6626B4BA-23C3-4845-B496-4EC04DB80FE8}" dt="2021-09-22T13:02:45.520" v="1" actId="478"/>
          <ac:picMkLst>
            <pc:docMk/>
            <pc:sldMk cId="0" sldId="396"/>
            <ac:picMk id="5" creationId="{A14DC72E-D229-40C0-B94C-9113694AA779}"/>
          </ac:picMkLst>
        </pc:picChg>
        <pc:picChg chg="add del">
          <ac:chgData name="Анастасия Коробецкая" userId="3c2c599dd62f7603" providerId="LiveId" clId="{6626B4BA-23C3-4845-B496-4EC04DB80FE8}" dt="2021-09-22T13:02:59.154" v="3" actId="478"/>
          <ac:picMkLst>
            <pc:docMk/>
            <pc:sldMk cId="0" sldId="396"/>
            <ac:picMk id="7" creationId="{B2316F35-B457-420E-8D97-6CD4CD4CB773}"/>
          </ac:picMkLst>
        </pc:picChg>
        <pc:picChg chg="add mod">
          <ac:chgData name="Анастасия Коробецкая" userId="3c2c599dd62f7603" providerId="LiveId" clId="{6626B4BA-23C3-4845-B496-4EC04DB80FE8}" dt="2021-09-22T13:03:07.271" v="7" actId="1076"/>
          <ac:picMkLst>
            <pc:docMk/>
            <pc:sldMk cId="0" sldId="396"/>
            <ac:picMk id="9" creationId="{ADA9B2B1-C0C3-4CB5-B6A0-E76AB57F141E}"/>
          </ac:picMkLst>
        </pc:picChg>
      </pc:sldChg>
      <pc:sldChg chg="addSp modSp mod">
        <pc:chgData name="Анастасия Коробецкая" userId="3c2c599dd62f7603" providerId="LiveId" clId="{6626B4BA-23C3-4845-B496-4EC04DB80FE8}" dt="2021-09-26T17:52:29.765" v="4363" actId="14100"/>
        <pc:sldMkLst>
          <pc:docMk/>
          <pc:sldMk cId="0" sldId="397"/>
        </pc:sldMkLst>
        <pc:spChg chg="add mod">
          <ac:chgData name="Анастасия Коробецкая" userId="3c2c599dd62f7603" providerId="LiveId" clId="{6626B4BA-23C3-4845-B496-4EC04DB80FE8}" dt="2021-09-26T17:52:07.351" v="4357" actId="14100"/>
          <ac:spMkLst>
            <pc:docMk/>
            <pc:sldMk cId="0" sldId="397"/>
            <ac:spMk id="6" creationId="{6C46FCCC-28A4-4A16-A853-1117278C69E0}"/>
          </ac:spMkLst>
        </pc:spChg>
        <pc:spChg chg="add mod">
          <ac:chgData name="Анастасия Коробецкая" userId="3c2c599dd62f7603" providerId="LiveId" clId="{6626B4BA-23C3-4845-B496-4EC04DB80FE8}" dt="2021-09-26T17:52:29.765" v="4363" actId="14100"/>
          <ac:spMkLst>
            <pc:docMk/>
            <pc:sldMk cId="0" sldId="397"/>
            <ac:spMk id="7" creationId="{8013D4AB-8DB0-48C5-B1AD-DF9E755BF151}"/>
          </ac:spMkLst>
        </pc:spChg>
        <pc:picChg chg="add mod">
          <ac:chgData name="Анастасия Коробецкая" userId="3c2c599dd62f7603" providerId="LiveId" clId="{6626B4BA-23C3-4845-B496-4EC04DB80FE8}" dt="2021-09-22T13:34:06.484" v="10" actId="1076"/>
          <ac:picMkLst>
            <pc:docMk/>
            <pc:sldMk cId="0" sldId="397"/>
            <ac:picMk id="5" creationId="{DF6302C9-783F-426D-BE51-23E961986350}"/>
          </ac:picMkLst>
        </pc:picChg>
      </pc:sldChg>
      <pc:sldChg chg="addSp delSp modSp mod">
        <pc:chgData name="Анастасия Коробецкая" userId="3c2c599dd62f7603" providerId="LiveId" clId="{6626B4BA-23C3-4845-B496-4EC04DB80FE8}" dt="2021-09-26T18:46:01.993" v="5719" actId="164"/>
        <pc:sldMkLst>
          <pc:docMk/>
          <pc:sldMk cId="3629251870" sldId="398"/>
        </pc:sldMkLst>
        <pc:spChg chg="mod">
          <ac:chgData name="Анастасия Коробецкая" userId="3c2c599dd62f7603" providerId="LiveId" clId="{6626B4BA-23C3-4845-B496-4EC04DB80FE8}" dt="2021-09-26T17:49:00.416" v="4302" actId="14100"/>
          <ac:spMkLst>
            <pc:docMk/>
            <pc:sldMk cId="3629251870" sldId="398"/>
            <ac:spMk id="3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6T17:50:06.587" v="4319" actId="20577"/>
          <ac:spMkLst>
            <pc:docMk/>
            <pc:sldMk cId="3629251870" sldId="398"/>
            <ac:spMk id="5" creationId="{00000000-0000-0000-0000-000000000000}"/>
          </ac:spMkLst>
        </pc:spChg>
        <pc:spChg chg="add mod">
          <ac:chgData name="Анастасия Коробецкая" userId="3c2c599dd62f7603" providerId="LiveId" clId="{6626B4BA-23C3-4845-B496-4EC04DB80FE8}" dt="2021-09-26T18:46:01.993" v="5719" actId="164"/>
          <ac:spMkLst>
            <pc:docMk/>
            <pc:sldMk cId="3629251870" sldId="398"/>
            <ac:spMk id="8" creationId="{6FA3772F-51E4-4D63-B15F-8B839150EE50}"/>
          </ac:spMkLst>
        </pc:spChg>
        <pc:grpChg chg="add mod">
          <ac:chgData name="Анастасия Коробецкая" userId="3c2c599dd62f7603" providerId="LiveId" clId="{6626B4BA-23C3-4845-B496-4EC04DB80FE8}" dt="2021-09-26T18:46:01.993" v="5719" actId="164"/>
          <ac:grpSpMkLst>
            <pc:docMk/>
            <pc:sldMk cId="3629251870" sldId="398"/>
            <ac:grpSpMk id="11" creationId="{71A21E56-EE04-4063-BA88-E8F42D40AD9E}"/>
          </ac:grpSpMkLst>
        </pc:grpChg>
        <pc:picChg chg="add del mod">
          <ac:chgData name="Анастасия Коробецкая" userId="3c2c599dd62f7603" providerId="LiveId" clId="{6626B4BA-23C3-4845-B496-4EC04DB80FE8}" dt="2021-09-26T18:36:08.836" v="5696" actId="478"/>
          <ac:picMkLst>
            <pc:docMk/>
            <pc:sldMk cId="3629251870" sldId="398"/>
            <ac:picMk id="7" creationId="{D99BC618-E31C-4F4F-BA94-C2C2A8567A04}"/>
          </ac:picMkLst>
        </pc:picChg>
        <pc:picChg chg="add mod">
          <ac:chgData name="Анастасия Коробецкая" userId="3c2c599dd62f7603" providerId="LiveId" clId="{6626B4BA-23C3-4845-B496-4EC04DB80FE8}" dt="2021-09-26T18:46:01.993" v="5719" actId="164"/>
          <ac:picMkLst>
            <pc:docMk/>
            <pc:sldMk cId="3629251870" sldId="398"/>
            <ac:picMk id="10" creationId="{98CEAA3F-C49A-44F7-9594-151465DAD822}"/>
          </ac:picMkLst>
        </pc:picChg>
      </pc:sldChg>
      <pc:sldChg chg="addSp delSp modSp mod">
        <pc:chgData name="Анастасия Коробецкая" userId="3c2c599dd62f7603" providerId="LiveId" clId="{6626B4BA-23C3-4845-B496-4EC04DB80FE8}" dt="2021-09-23T13:51:58.485" v="2917" actId="207"/>
        <pc:sldMkLst>
          <pc:docMk/>
          <pc:sldMk cId="3261229143" sldId="401"/>
        </pc:sldMkLst>
        <pc:spChg chg="mod">
          <ac:chgData name="Анастасия Коробецкая" userId="3c2c599dd62f7603" providerId="LiveId" clId="{6626B4BA-23C3-4845-B496-4EC04DB80FE8}" dt="2021-09-23T13:51:43.412" v="2915" actId="20577"/>
          <ac:spMkLst>
            <pc:docMk/>
            <pc:sldMk cId="3261229143" sldId="401"/>
            <ac:spMk id="3" creationId="{AF0F82ED-426A-4745-959D-555868B4AB1B}"/>
          </ac:spMkLst>
        </pc:spChg>
        <pc:spChg chg="add del mod">
          <ac:chgData name="Анастасия Коробецкая" userId="3c2c599dd62f7603" providerId="LiveId" clId="{6626B4BA-23C3-4845-B496-4EC04DB80FE8}" dt="2021-09-23T13:50:47.517" v="2841" actId="478"/>
          <ac:spMkLst>
            <pc:docMk/>
            <pc:sldMk cId="3261229143" sldId="401"/>
            <ac:spMk id="4" creationId="{FAE3CD19-6A9F-48DB-93C7-F6A1FA990C2A}"/>
          </ac:spMkLst>
        </pc:spChg>
        <pc:spChg chg="add mod">
          <ac:chgData name="Анастасия Коробецкая" userId="3c2c599dd62f7603" providerId="LiveId" clId="{6626B4BA-23C3-4845-B496-4EC04DB80FE8}" dt="2021-09-23T13:51:58.485" v="2917" actId="207"/>
          <ac:spMkLst>
            <pc:docMk/>
            <pc:sldMk cId="3261229143" sldId="401"/>
            <ac:spMk id="6" creationId="{E4A8A898-2F38-4B04-991B-3328E76CDEA3}"/>
          </ac:spMkLst>
        </pc:spChg>
      </pc:sldChg>
      <pc:sldChg chg="addSp modSp mod">
        <pc:chgData name="Анастасия Коробецкая" userId="3c2c599dd62f7603" providerId="LiveId" clId="{6626B4BA-23C3-4845-B496-4EC04DB80FE8}" dt="2021-09-26T18:09:15.376" v="5193" actId="20577"/>
        <pc:sldMkLst>
          <pc:docMk/>
          <pc:sldMk cId="4258650075" sldId="403"/>
        </pc:sldMkLst>
        <pc:spChg chg="mod">
          <ac:chgData name="Анастасия Коробецкая" userId="3c2c599dd62f7603" providerId="LiveId" clId="{6626B4BA-23C3-4845-B496-4EC04DB80FE8}" dt="2021-09-26T18:09:15.376" v="5193" actId="20577"/>
          <ac:spMkLst>
            <pc:docMk/>
            <pc:sldMk cId="4258650075" sldId="403"/>
            <ac:spMk id="2" creationId="{D82DAE8A-6802-4F49-BBF9-D0D6B3C5BCF3}"/>
          </ac:spMkLst>
        </pc:spChg>
        <pc:spChg chg="mod">
          <ac:chgData name="Анастасия Коробецкая" userId="3c2c599dd62f7603" providerId="LiveId" clId="{6626B4BA-23C3-4845-B496-4EC04DB80FE8}" dt="2021-09-26T18:08:06.183" v="5167" actId="20577"/>
          <ac:spMkLst>
            <pc:docMk/>
            <pc:sldMk cId="4258650075" sldId="403"/>
            <ac:spMk id="4" creationId="{587F16D5-4227-40D3-A33F-67F5FB472B27}"/>
          </ac:spMkLst>
        </pc:spChg>
        <pc:spChg chg="add mod">
          <ac:chgData name="Анастасия Коробецкая" userId="3c2c599dd62f7603" providerId="LiveId" clId="{6626B4BA-23C3-4845-B496-4EC04DB80FE8}" dt="2021-09-26T18:08:40.469" v="5177" actId="1076"/>
          <ac:spMkLst>
            <pc:docMk/>
            <pc:sldMk cId="4258650075" sldId="403"/>
            <ac:spMk id="6" creationId="{5E32A057-CB84-4090-A8F5-E8F517D8A3B3}"/>
          </ac:spMkLst>
        </pc:spChg>
        <pc:spChg chg="add mod">
          <ac:chgData name="Анастасия Коробецкая" userId="3c2c599dd62f7603" providerId="LiveId" clId="{6626B4BA-23C3-4845-B496-4EC04DB80FE8}" dt="2021-09-26T18:08:50.469" v="5180" actId="1076"/>
          <ac:spMkLst>
            <pc:docMk/>
            <pc:sldMk cId="4258650075" sldId="403"/>
            <ac:spMk id="7" creationId="{C07360D5-BBE7-4F3F-9400-6EA1C6D8FD0F}"/>
          </ac:spMkLst>
        </pc:spChg>
        <pc:spChg chg="add mod">
          <ac:chgData name="Анастасия Коробецкая" userId="3c2c599dd62f7603" providerId="LiveId" clId="{6626B4BA-23C3-4845-B496-4EC04DB80FE8}" dt="2021-09-26T18:08:37.759" v="5176" actId="403"/>
          <ac:spMkLst>
            <pc:docMk/>
            <pc:sldMk cId="4258650075" sldId="403"/>
            <ac:spMk id="8" creationId="{A2C916F2-02A5-4FE8-8D1E-A99EE9C0596F}"/>
          </ac:spMkLst>
        </pc:spChg>
        <pc:spChg chg="mod">
          <ac:chgData name="Анастасия Коробецкая" userId="3c2c599dd62f7603" providerId="LiveId" clId="{6626B4BA-23C3-4845-B496-4EC04DB80FE8}" dt="2021-09-26T18:08:16.043" v="5170" actId="14100"/>
          <ac:spMkLst>
            <pc:docMk/>
            <pc:sldMk cId="4258650075" sldId="403"/>
            <ac:spMk id="9" creationId="{6075CA64-3A19-44A1-9860-65865221D2B6}"/>
          </ac:spMkLst>
        </pc:spChg>
        <pc:spChg chg="add mod">
          <ac:chgData name="Анастасия Коробецкая" userId="3c2c599dd62f7603" providerId="LiveId" clId="{6626B4BA-23C3-4845-B496-4EC04DB80FE8}" dt="2021-09-26T18:08:47.461" v="5179" actId="1076"/>
          <ac:spMkLst>
            <pc:docMk/>
            <pc:sldMk cId="4258650075" sldId="403"/>
            <ac:spMk id="10" creationId="{88CF27CF-EEA2-426E-83E1-F68D447B8D71}"/>
          </ac:spMkLst>
        </pc:spChg>
        <pc:spChg chg="mod">
          <ac:chgData name="Анастасия Коробецкая" userId="3c2c599dd62f7603" providerId="LiveId" clId="{6626B4BA-23C3-4845-B496-4EC04DB80FE8}" dt="2021-09-26T18:08:11.101" v="5168" actId="1076"/>
          <ac:spMkLst>
            <pc:docMk/>
            <pc:sldMk cId="4258650075" sldId="403"/>
            <ac:spMk id="12" creationId="{49B73E06-3F8B-4789-A12E-73E0EF70300B}"/>
          </ac:spMkLst>
        </pc:spChg>
      </pc:sldChg>
      <pc:sldChg chg="addSp modSp del mod">
        <pc:chgData name="Анастасия Коробецкая" userId="3c2c599dd62f7603" providerId="LiveId" clId="{6626B4BA-23C3-4845-B496-4EC04DB80FE8}" dt="2021-09-26T18:08:54.408" v="5181" actId="47"/>
        <pc:sldMkLst>
          <pc:docMk/>
          <pc:sldMk cId="1355838448" sldId="404"/>
        </pc:sldMkLst>
        <pc:spChg chg="mod">
          <ac:chgData name="Анастасия Коробецкая" userId="3c2c599dd62f7603" providerId="LiveId" clId="{6626B4BA-23C3-4845-B496-4EC04DB80FE8}" dt="2021-09-26T18:08:22.816" v="5172" actId="1076"/>
          <ac:spMkLst>
            <pc:docMk/>
            <pc:sldMk cId="1355838448" sldId="404"/>
            <ac:spMk id="2" creationId="{CEE69B57-74EC-4242-9199-5B6A3EEC451C}"/>
          </ac:spMkLst>
        </pc:spChg>
        <pc:spChg chg="add mod">
          <ac:chgData name="Анастасия Коробецкая" userId="3c2c599dd62f7603" providerId="LiveId" clId="{6626B4BA-23C3-4845-B496-4EC04DB80FE8}" dt="2021-09-23T13:09:02.576" v="1487" actId="114"/>
          <ac:spMkLst>
            <pc:docMk/>
            <pc:sldMk cId="1355838448" sldId="404"/>
            <ac:spMk id="3" creationId="{13018C76-A2D0-45C9-960D-8C971058D92C}"/>
          </ac:spMkLst>
        </pc:spChg>
        <pc:spChg chg="add mod">
          <ac:chgData name="Анастасия Коробецкая" userId="3c2c599dd62f7603" providerId="LiveId" clId="{6626B4BA-23C3-4845-B496-4EC04DB80FE8}" dt="2021-09-23T13:09:05.564" v="1488" actId="114"/>
          <ac:spMkLst>
            <pc:docMk/>
            <pc:sldMk cId="1355838448" sldId="404"/>
            <ac:spMk id="4" creationId="{BBA87A9B-0A5E-46DF-B70A-55FB471B6B93}"/>
          </ac:spMkLst>
        </pc:spChg>
        <pc:spChg chg="add mod">
          <ac:chgData name="Анастасия Коробецкая" userId="3c2c599dd62f7603" providerId="LiveId" clId="{6626B4BA-23C3-4845-B496-4EC04DB80FE8}" dt="2021-09-23T11:00:46.889" v="241" actId="1076"/>
          <ac:spMkLst>
            <pc:docMk/>
            <pc:sldMk cId="1355838448" sldId="404"/>
            <ac:spMk id="5" creationId="{138B1D45-6FB4-4217-943C-93AAB6CE41DC}"/>
          </ac:spMkLst>
        </pc:spChg>
        <pc:spChg chg="add mod">
          <ac:chgData name="Анастасия Коробецкая" userId="3c2c599dd62f7603" providerId="LiveId" clId="{6626B4BA-23C3-4845-B496-4EC04DB80FE8}" dt="2021-09-23T11:57:56.878" v="355" actId="20577"/>
          <ac:spMkLst>
            <pc:docMk/>
            <pc:sldMk cId="1355838448" sldId="404"/>
            <ac:spMk id="6" creationId="{D3AB2409-2BA2-4099-A7E3-2CAE347A9A2F}"/>
          </ac:spMkLst>
        </pc:spChg>
      </pc:sldChg>
      <pc:sldChg chg="del">
        <pc:chgData name="Анастасия Коробецкая" userId="3c2c599dd62f7603" providerId="LiveId" clId="{6626B4BA-23C3-4845-B496-4EC04DB80FE8}" dt="2021-09-23T13:48:40.933" v="2835" actId="47"/>
        <pc:sldMkLst>
          <pc:docMk/>
          <pc:sldMk cId="2270233286" sldId="405"/>
        </pc:sldMkLst>
      </pc:sldChg>
      <pc:sldChg chg="addSp delSp modSp mod ord modClrScheme chgLayout">
        <pc:chgData name="Анастасия Коробецкая" userId="3c2c599dd62f7603" providerId="LiveId" clId="{6626B4BA-23C3-4845-B496-4EC04DB80FE8}" dt="2021-09-24T16:21:23.391" v="3874" actId="20577"/>
        <pc:sldMkLst>
          <pc:docMk/>
          <pc:sldMk cId="452287946" sldId="406"/>
        </pc:sldMkLst>
        <pc:spChg chg="del mod ord">
          <ac:chgData name="Анастасия Коробецкая" userId="3c2c599dd62f7603" providerId="LiveId" clId="{6626B4BA-23C3-4845-B496-4EC04DB80FE8}" dt="2021-09-24T16:15:05.058" v="3416" actId="700"/>
          <ac:spMkLst>
            <pc:docMk/>
            <pc:sldMk cId="452287946" sldId="406"/>
            <ac:spMk id="2" creationId="{97EEDCF4-C30A-4135-BB4A-3B8B3DD633B5}"/>
          </ac:spMkLst>
        </pc:spChg>
        <pc:spChg chg="add mod ord">
          <ac:chgData name="Анастасия Коробецкая" userId="3c2c599dd62f7603" providerId="LiveId" clId="{6626B4BA-23C3-4845-B496-4EC04DB80FE8}" dt="2021-09-24T16:15:08.333" v="3422" actId="20577"/>
          <ac:spMkLst>
            <pc:docMk/>
            <pc:sldMk cId="452287946" sldId="406"/>
            <ac:spMk id="3" creationId="{44960022-B346-44A4-A5CA-291093A3B1CA}"/>
          </ac:spMkLst>
        </pc:spChg>
        <pc:spChg chg="add mod ord">
          <ac:chgData name="Анастасия Коробецкая" userId="3c2c599dd62f7603" providerId="LiveId" clId="{6626B4BA-23C3-4845-B496-4EC04DB80FE8}" dt="2021-09-24T16:21:23.391" v="3874" actId="20577"/>
          <ac:spMkLst>
            <pc:docMk/>
            <pc:sldMk cId="452287946" sldId="406"/>
            <ac:spMk id="4" creationId="{47C18CB7-B4C0-4C27-A028-712C2CF7CC84}"/>
          </ac:spMkLst>
        </pc:spChg>
      </pc:sldChg>
      <pc:sldChg chg="addSp delSp modSp new mod">
        <pc:chgData name="Анастасия Коробецкая" userId="3c2c599dd62f7603" providerId="LiveId" clId="{6626B4BA-23C3-4845-B496-4EC04DB80FE8}" dt="2021-09-26T17:51:09.057" v="4346" actId="20577"/>
        <pc:sldMkLst>
          <pc:docMk/>
          <pc:sldMk cId="100660377" sldId="407"/>
        </pc:sldMkLst>
        <pc:spChg chg="mod">
          <ac:chgData name="Анастасия Коробецкая" userId="3c2c599dd62f7603" providerId="LiveId" clId="{6626B4BA-23C3-4845-B496-4EC04DB80FE8}" dt="2021-09-26T17:51:09.057" v="4346" actId="20577"/>
          <ac:spMkLst>
            <pc:docMk/>
            <pc:sldMk cId="100660377" sldId="407"/>
            <ac:spMk id="2" creationId="{7AE2C498-DE84-4377-BC1B-BD0714B6EADC}"/>
          </ac:spMkLst>
        </pc:spChg>
        <pc:spChg chg="del">
          <ac:chgData name="Анастасия Коробецкая" userId="3c2c599dd62f7603" providerId="LiveId" clId="{6626B4BA-23C3-4845-B496-4EC04DB80FE8}" dt="2021-09-22T13:41:56.182" v="14" actId="22"/>
          <ac:spMkLst>
            <pc:docMk/>
            <pc:sldMk cId="100660377" sldId="407"/>
            <ac:spMk id="3" creationId="{43BF9C7F-7A22-488D-B2CF-8A702EB42403}"/>
          </ac:spMkLst>
        </pc:spChg>
        <pc:spChg chg="add mod">
          <ac:chgData name="Анастасия Коробецкая" userId="3c2c599dd62f7603" providerId="LiveId" clId="{6626B4BA-23C3-4845-B496-4EC04DB80FE8}" dt="2021-09-22T14:04:25.081" v="164" actId="1037"/>
          <ac:spMkLst>
            <pc:docMk/>
            <pc:sldMk cId="100660377" sldId="407"/>
            <ac:spMk id="8" creationId="{2E9EAC51-ED64-4EF7-ADD3-29DA405900BA}"/>
          </ac:spMkLst>
        </pc:spChg>
        <pc:picChg chg="add del">
          <ac:chgData name="Анастасия Коробецкая" userId="3c2c599dd62f7603" providerId="LiveId" clId="{6626B4BA-23C3-4845-B496-4EC04DB80FE8}" dt="2021-09-22T13:36:35.481" v="13" actId="478"/>
          <ac:picMkLst>
            <pc:docMk/>
            <pc:sldMk cId="100660377" sldId="407"/>
            <ac:picMk id="5" creationId="{D5F38978-05A0-4B8C-BEE1-D3B5BC5C06FE}"/>
          </ac:picMkLst>
        </pc:picChg>
        <pc:picChg chg="add mod ord modCrop">
          <ac:chgData name="Анастасия Коробецкая" userId="3c2c599dd62f7603" providerId="LiveId" clId="{6626B4BA-23C3-4845-B496-4EC04DB80FE8}" dt="2021-09-22T14:04:19.785" v="160" actId="1036"/>
          <ac:picMkLst>
            <pc:docMk/>
            <pc:sldMk cId="100660377" sldId="407"/>
            <ac:picMk id="7" creationId="{DC15E41E-DECD-49DE-AB31-60E92A1A8AAC}"/>
          </ac:picMkLst>
        </pc:picChg>
      </pc:sldChg>
      <pc:sldChg chg="addSp delSp modSp new mod">
        <pc:chgData name="Анастасия Коробецкая" userId="3c2c599dd62f7603" providerId="LiveId" clId="{6626B4BA-23C3-4845-B496-4EC04DB80FE8}" dt="2021-09-26T17:51:45.350" v="4354" actId="1076"/>
        <pc:sldMkLst>
          <pc:docMk/>
          <pc:sldMk cId="3687956208" sldId="408"/>
        </pc:sldMkLst>
        <pc:spChg chg="mod">
          <ac:chgData name="Анастасия Коробецкая" userId="3c2c599dd62f7603" providerId="LiveId" clId="{6626B4BA-23C3-4845-B496-4EC04DB80FE8}" dt="2021-09-22T13:57:54.887" v="142" actId="20577"/>
          <ac:spMkLst>
            <pc:docMk/>
            <pc:sldMk cId="3687956208" sldId="408"/>
            <ac:spMk id="2" creationId="{76561F25-BC53-4556-BDD6-F6DC66216985}"/>
          </ac:spMkLst>
        </pc:spChg>
        <pc:spChg chg="del">
          <ac:chgData name="Анастасия Коробецкая" userId="3c2c599dd62f7603" providerId="LiveId" clId="{6626B4BA-23C3-4845-B496-4EC04DB80FE8}" dt="2021-09-22T14:02:01.572" v="143" actId="22"/>
          <ac:spMkLst>
            <pc:docMk/>
            <pc:sldMk cId="3687956208" sldId="408"/>
            <ac:spMk id="3" creationId="{7513E84A-C441-4F6B-8354-81843ACAF45E}"/>
          </ac:spMkLst>
        </pc:spChg>
        <pc:spChg chg="add mod">
          <ac:chgData name="Анастасия Коробецкая" userId="3c2c599dd62f7603" providerId="LiveId" clId="{6626B4BA-23C3-4845-B496-4EC04DB80FE8}" dt="2021-09-26T17:51:31.453" v="4350" actId="1076"/>
          <ac:spMkLst>
            <pc:docMk/>
            <pc:sldMk cId="3687956208" sldId="408"/>
            <ac:spMk id="4" creationId="{95585153-15A1-4829-BF40-362D609B798E}"/>
          </ac:spMkLst>
        </pc:spChg>
        <pc:spChg chg="add mod">
          <ac:chgData name="Анастасия Коробецкая" userId="3c2c599dd62f7603" providerId="LiveId" clId="{6626B4BA-23C3-4845-B496-4EC04DB80FE8}" dt="2021-09-26T17:51:37.784" v="4352" actId="1076"/>
          <ac:spMkLst>
            <pc:docMk/>
            <pc:sldMk cId="3687956208" sldId="408"/>
            <ac:spMk id="6" creationId="{ED8DF1B1-37F0-4BA8-9FAD-435D964EB0C6}"/>
          </ac:spMkLst>
        </pc:spChg>
        <pc:spChg chg="add mod">
          <ac:chgData name="Анастасия Коробецкая" userId="3c2c599dd62f7603" providerId="LiveId" clId="{6626B4BA-23C3-4845-B496-4EC04DB80FE8}" dt="2021-09-26T17:51:45.350" v="4354" actId="1076"/>
          <ac:spMkLst>
            <pc:docMk/>
            <pc:sldMk cId="3687956208" sldId="408"/>
            <ac:spMk id="7" creationId="{19EBE99D-B66E-4024-A6DE-FC5086D6C33D}"/>
          </ac:spMkLst>
        </pc:spChg>
        <pc:picChg chg="add mod ord">
          <ac:chgData name="Анастасия Коробецкая" userId="3c2c599dd62f7603" providerId="LiveId" clId="{6626B4BA-23C3-4845-B496-4EC04DB80FE8}" dt="2021-09-22T14:02:12.605" v="147" actId="1076"/>
          <ac:picMkLst>
            <pc:docMk/>
            <pc:sldMk cId="3687956208" sldId="408"/>
            <ac:picMk id="5" creationId="{82A4E02E-D634-4260-81D5-B1835824A94A}"/>
          </ac:picMkLst>
        </pc:picChg>
      </pc:sldChg>
      <pc:sldChg chg="addSp modSp new mod">
        <pc:chgData name="Анастасия Коробецкая" userId="3c2c599dd62f7603" providerId="LiveId" clId="{6626B4BA-23C3-4845-B496-4EC04DB80FE8}" dt="2021-09-23T13:48:59.859" v="2836" actId="1076"/>
        <pc:sldMkLst>
          <pc:docMk/>
          <pc:sldMk cId="3074635026" sldId="409"/>
        </pc:sldMkLst>
        <pc:spChg chg="mod">
          <ac:chgData name="Анастасия Коробецкая" userId="3c2c599dd62f7603" providerId="LiveId" clId="{6626B4BA-23C3-4845-B496-4EC04DB80FE8}" dt="2021-09-23T13:28:51.504" v="1627" actId="20577"/>
          <ac:spMkLst>
            <pc:docMk/>
            <pc:sldMk cId="3074635026" sldId="409"/>
            <ac:spMk id="2" creationId="{6263A621-61D0-4541-AA3F-922D35D0FD49}"/>
          </ac:spMkLst>
        </pc:spChg>
        <pc:spChg chg="mod">
          <ac:chgData name="Анастасия Коробецкая" userId="3c2c599dd62f7603" providerId="LiveId" clId="{6626B4BA-23C3-4845-B496-4EC04DB80FE8}" dt="2021-09-23T13:33:09.895" v="2004" actId="20577"/>
          <ac:spMkLst>
            <pc:docMk/>
            <pc:sldMk cId="3074635026" sldId="409"/>
            <ac:spMk id="3" creationId="{2BFFAEF9-6993-4B12-820A-0FD29485B68E}"/>
          </ac:spMkLst>
        </pc:spChg>
        <pc:spChg chg="add mod">
          <ac:chgData name="Анастасия Коробецкая" userId="3c2c599dd62f7603" providerId="LiveId" clId="{6626B4BA-23C3-4845-B496-4EC04DB80FE8}" dt="2021-09-23T13:48:59.859" v="2836" actId="1076"/>
          <ac:spMkLst>
            <pc:docMk/>
            <pc:sldMk cId="3074635026" sldId="409"/>
            <ac:spMk id="4" creationId="{0C72BB2B-2FB2-4ED1-B73F-BC00EE2BCE1B}"/>
          </ac:spMkLst>
        </pc:spChg>
      </pc:sldChg>
      <pc:sldChg chg="modSp new mod">
        <pc:chgData name="Анастасия Коробецкая" userId="3c2c599dd62f7603" providerId="LiveId" clId="{6626B4BA-23C3-4845-B496-4EC04DB80FE8}" dt="2021-09-23T13:46:29.129" v="2834" actId="20577"/>
        <pc:sldMkLst>
          <pc:docMk/>
          <pc:sldMk cId="702975401" sldId="410"/>
        </pc:sldMkLst>
        <pc:spChg chg="mod">
          <ac:chgData name="Анастасия Коробецкая" userId="3c2c599dd62f7603" providerId="LiveId" clId="{6626B4BA-23C3-4845-B496-4EC04DB80FE8}" dt="2021-09-23T13:40:51.640" v="2095" actId="20577"/>
          <ac:spMkLst>
            <pc:docMk/>
            <pc:sldMk cId="702975401" sldId="410"/>
            <ac:spMk id="2" creationId="{97EF8800-A0F1-48C7-BDEF-E0A28AD2AE75}"/>
          </ac:spMkLst>
        </pc:spChg>
        <pc:spChg chg="mod">
          <ac:chgData name="Анастасия Коробецкая" userId="3c2c599dd62f7603" providerId="LiveId" clId="{6626B4BA-23C3-4845-B496-4EC04DB80FE8}" dt="2021-09-23T13:46:29.129" v="2834" actId="20577"/>
          <ac:spMkLst>
            <pc:docMk/>
            <pc:sldMk cId="702975401" sldId="410"/>
            <ac:spMk id="3" creationId="{3AE73CA9-CB9E-493F-A8BF-D633CE66E5C7}"/>
          </ac:spMkLst>
        </pc:spChg>
      </pc:sldChg>
      <pc:sldChg chg="addSp delSp modSp add mod">
        <pc:chgData name="Анастасия Коробецкая" userId="3c2c599dd62f7603" providerId="LiveId" clId="{6626B4BA-23C3-4845-B496-4EC04DB80FE8}" dt="2021-09-26T19:02:03.405" v="5795" actId="1076"/>
        <pc:sldMkLst>
          <pc:docMk/>
          <pc:sldMk cId="3938584043" sldId="411"/>
        </pc:sldMkLst>
        <pc:spChg chg="mod">
          <ac:chgData name="Анастасия Коробецкая" userId="3c2c599dd62f7603" providerId="LiveId" clId="{6626B4BA-23C3-4845-B496-4EC04DB80FE8}" dt="2021-09-23T13:56:54.154" v="3029" actId="20577"/>
          <ac:spMkLst>
            <pc:docMk/>
            <pc:sldMk cId="3938584043" sldId="411"/>
            <ac:spMk id="2" creationId="{00000000-0000-0000-0000-000000000000}"/>
          </ac:spMkLst>
        </pc:spChg>
        <pc:spChg chg="add mod">
          <ac:chgData name="Анастасия Коробецкая" userId="3c2c599dd62f7603" providerId="LiveId" clId="{6626B4BA-23C3-4845-B496-4EC04DB80FE8}" dt="2021-09-23T13:57:28.990" v="3055" actId="1076"/>
          <ac:spMkLst>
            <pc:docMk/>
            <pc:sldMk cId="3938584043" sldId="411"/>
            <ac:spMk id="5" creationId="{2F34FB08-392A-4FF4-896B-BCDFB2DF613D}"/>
          </ac:spMkLst>
        </pc:spChg>
        <pc:spChg chg="add mod">
          <ac:chgData name="Анастасия Коробецкая" userId="3c2c599dd62f7603" providerId="LiveId" clId="{6626B4BA-23C3-4845-B496-4EC04DB80FE8}" dt="2021-09-23T13:59:02.303" v="3091" actId="1076"/>
          <ac:spMkLst>
            <pc:docMk/>
            <pc:sldMk cId="3938584043" sldId="411"/>
            <ac:spMk id="6" creationId="{DEFB361D-DBA5-4A1A-BE79-070A8677C1DE}"/>
          </ac:spMkLst>
        </pc:spChg>
        <pc:spChg chg="add mod">
          <ac:chgData name="Анастасия Коробецкая" userId="3c2c599dd62f7603" providerId="LiveId" clId="{6626B4BA-23C3-4845-B496-4EC04DB80FE8}" dt="2021-09-23T13:58:53.614" v="3087" actId="14100"/>
          <ac:spMkLst>
            <pc:docMk/>
            <pc:sldMk cId="3938584043" sldId="411"/>
            <ac:spMk id="7" creationId="{9577D3E6-5862-4AB7-8A64-4B5C743CDD43}"/>
          </ac:spMkLst>
        </pc:spChg>
        <pc:spChg chg="add mod">
          <ac:chgData name="Анастасия Коробецкая" userId="3c2c599dd62f7603" providerId="LiveId" clId="{6626B4BA-23C3-4845-B496-4EC04DB80FE8}" dt="2021-09-26T19:02:03.405" v="5795" actId="1076"/>
          <ac:spMkLst>
            <pc:docMk/>
            <pc:sldMk cId="3938584043" sldId="411"/>
            <ac:spMk id="8" creationId="{982919F4-FABC-42E4-B921-D63565A21090}"/>
          </ac:spMkLst>
        </pc:spChg>
        <pc:spChg chg="add mod">
          <ac:chgData name="Анастасия Коробецкая" userId="3c2c599dd62f7603" providerId="LiveId" clId="{6626B4BA-23C3-4845-B496-4EC04DB80FE8}" dt="2021-09-23T14:03:36.727" v="3259" actId="1076"/>
          <ac:spMkLst>
            <pc:docMk/>
            <pc:sldMk cId="3938584043" sldId="411"/>
            <ac:spMk id="9" creationId="{181C49C7-EA0A-4399-B99A-05F7771A8C4C}"/>
          </ac:spMkLst>
        </pc:spChg>
        <pc:spChg chg="add mod">
          <ac:chgData name="Анастасия Коробецкая" userId="3c2c599dd62f7603" providerId="LiveId" clId="{6626B4BA-23C3-4845-B496-4EC04DB80FE8}" dt="2021-09-23T14:03:32.277" v="3258" actId="2711"/>
          <ac:spMkLst>
            <pc:docMk/>
            <pc:sldMk cId="3938584043" sldId="411"/>
            <ac:spMk id="10" creationId="{54D62FE4-8369-46EE-BB30-DC13947F2CF5}"/>
          </ac:spMkLst>
        </pc:spChg>
        <pc:spChg chg="add mod">
          <ac:chgData name="Анастасия Коробецкая" userId="3c2c599dd62f7603" providerId="LiveId" clId="{6626B4BA-23C3-4845-B496-4EC04DB80FE8}" dt="2021-09-23T14:03:32.277" v="3258" actId="2711"/>
          <ac:spMkLst>
            <pc:docMk/>
            <pc:sldMk cId="3938584043" sldId="411"/>
            <ac:spMk id="11" creationId="{142EB434-F7F6-4DD3-878A-8A34A3995BDF}"/>
          </ac:spMkLst>
        </pc:spChg>
        <pc:spChg chg="add mod">
          <ac:chgData name="Анастасия Коробецкая" userId="3c2c599dd62f7603" providerId="LiveId" clId="{6626B4BA-23C3-4845-B496-4EC04DB80FE8}" dt="2021-09-23T14:03:32.277" v="3258" actId="2711"/>
          <ac:spMkLst>
            <pc:docMk/>
            <pc:sldMk cId="3938584043" sldId="411"/>
            <ac:spMk id="12" creationId="{5B255B49-8B96-41AF-8BDF-A609F37D5B2E}"/>
          </ac:spMkLst>
        </pc:spChg>
        <pc:spChg chg="add mod">
          <ac:chgData name="Анастасия Коробецкая" userId="3c2c599dd62f7603" providerId="LiveId" clId="{6626B4BA-23C3-4845-B496-4EC04DB80FE8}" dt="2021-09-23T14:03:53.649" v="3279" actId="1076"/>
          <ac:spMkLst>
            <pc:docMk/>
            <pc:sldMk cId="3938584043" sldId="411"/>
            <ac:spMk id="13" creationId="{2796981E-927D-44A4-AE9B-A77592B52214}"/>
          </ac:spMkLst>
        </pc:spChg>
        <pc:spChg chg="add mod">
          <ac:chgData name="Анастасия Коробецкая" userId="3c2c599dd62f7603" providerId="LiveId" clId="{6626B4BA-23C3-4845-B496-4EC04DB80FE8}" dt="2021-09-23T14:04:05.821" v="3292" actId="20577"/>
          <ac:spMkLst>
            <pc:docMk/>
            <pc:sldMk cId="3938584043" sldId="411"/>
            <ac:spMk id="14" creationId="{3BA171CA-20FC-4BC3-9A4B-F4B8032DE4C0}"/>
          </ac:spMkLst>
        </pc:spChg>
        <pc:graphicFrameChg chg="del mod">
          <ac:chgData name="Анастасия Коробецкая" userId="3c2c599dd62f7603" providerId="LiveId" clId="{6626B4BA-23C3-4845-B496-4EC04DB80FE8}" dt="2021-09-23T13:57:04.731" v="3031" actId="478"/>
          <ac:graphicFrameMkLst>
            <pc:docMk/>
            <pc:sldMk cId="3938584043" sldId="411"/>
            <ac:graphicFrameMk id="3" creationId="{00000000-0000-0000-0000-000000000000}"/>
          </ac:graphicFrameMkLst>
        </pc:graphicFrameChg>
      </pc:sldChg>
      <pc:sldChg chg="new del">
        <pc:chgData name="Анастасия Коробецкая" userId="3c2c599dd62f7603" providerId="LiveId" clId="{6626B4BA-23C3-4845-B496-4EC04DB80FE8}" dt="2021-09-23T13:55:41.235" v="2970" actId="680"/>
        <pc:sldMkLst>
          <pc:docMk/>
          <pc:sldMk cId="4126548139" sldId="411"/>
        </pc:sldMkLst>
      </pc:sldChg>
      <pc:sldChg chg="modSp mod">
        <pc:chgData name="Анастасия Коробецкая" userId="3c2c599dd62f7603" providerId="LiveId" clId="{6626B4BA-23C3-4845-B496-4EC04DB80FE8}" dt="2021-09-26T19:21:53.740" v="5849" actId="1076"/>
        <pc:sldMkLst>
          <pc:docMk/>
          <pc:sldMk cId="2312946807" sldId="412"/>
        </pc:sldMkLst>
        <pc:spChg chg="mod">
          <ac:chgData name="Анастасия Коробецкая" userId="3c2c599dd62f7603" providerId="LiveId" clId="{6626B4BA-23C3-4845-B496-4EC04DB80FE8}" dt="2021-09-26T19:21:53.740" v="5849" actId="1076"/>
          <ac:spMkLst>
            <pc:docMk/>
            <pc:sldMk cId="2312946807" sldId="412"/>
            <ac:spMk id="3" creationId="{19E57E47-DC7E-4AF3-AF73-9AE1977C753C}"/>
          </ac:spMkLst>
        </pc:spChg>
      </pc:sldChg>
      <pc:sldChg chg="addSp delSp modSp mod">
        <pc:chgData name="Анастасия Коробецкая" userId="3c2c599dd62f7603" providerId="LiveId" clId="{6626B4BA-23C3-4845-B496-4EC04DB80FE8}" dt="2021-09-26T19:16:27.531" v="5815" actId="1076"/>
        <pc:sldMkLst>
          <pc:docMk/>
          <pc:sldMk cId="2759079687" sldId="413"/>
        </pc:sldMkLst>
        <pc:spChg chg="del mod">
          <ac:chgData name="Анастасия Коробецкая" userId="3c2c599dd62f7603" providerId="LiveId" clId="{6626B4BA-23C3-4845-B496-4EC04DB80FE8}" dt="2021-09-26T19:16:23.395" v="5813" actId="478"/>
          <ac:spMkLst>
            <pc:docMk/>
            <pc:sldMk cId="2759079687" sldId="413"/>
            <ac:spMk id="7" creationId="{B27DFAE7-554A-4194-818E-68601C039E01}"/>
          </ac:spMkLst>
        </pc:spChg>
        <pc:spChg chg="mod">
          <ac:chgData name="Анастасия Коробецкая" userId="3c2c599dd62f7603" providerId="LiveId" clId="{6626B4BA-23C3-4845-B496-4EC04DB80FE8}" dt="2021-09-26T19:16:20.884" v="5812"/>
          <ac:spMkLst>
            <pc:docMk/>
            <pc:sldMk cId="2759079687" sldId="413"/>
            <ac:spMk id="9" creationId="{2F9A2C68-ECC4-4AFA-AEAC-E802DE414978}"/>
          </ac:spMkLst>
        </pc:spChg>
        <pc:grpChg chg="add mod">
          <ac:chgData name="Анастасия Коробецкая" userId="3c2c599dd62f7603" providerId="LiveId" clId="{6626B4BA-23C3-4845-B496-4EC04DB80FE8}" dt="2021-09-26T19:16:27.531" v="5815" actId="1076"/>
          <ac:grpSpMkLst>
            <pc:docMk/>
            <pc:sldMk cId="2759079687" sldId="413"/>
            <ac:grpSpMk id="8" creationId="{3AA7A65A-681D-4F56-84A8-D747F2A9B6AF}"/>
          </ac:grpSpMkLst>
        </pc:grpChg>
        <pc:picChg chg="mod">
          <ac:chgData name="Анастасия Коробецкая" userId="3c2c599dd62f7603" providerId="LiveId" clId="{6626B4BA-23C3-4845-B496-4EC04DB80FE8}" dt="2021-09-26T19:16:02.806" v="5809"/>
          <ac:picMkLst>
            <pc:docMk/>
            <pc:sldMk cId="2759079687" sldId="413"/>
            <ac:picMk id="10" creationId="{25320F11-5BD9-45A5-81E1-1F380D0F9018}"/>
          </ac:picMkLst>
        </pc:picChg>
      </pc:sldChg>
      <pc:sldChg chg="addSp delSp modSp mod">
        <pc:chgData name="Анастасия Коробецкая" userId="3c2c599dd62f7603" providerId="LiveId" clId="{6626B4BA-23C3-4845-B496-4EC04DB80FE8}" dt="2021-09-26T19:15:30.891" v="5807" actId="1076"/>
        <pc:sldMkLst>
          <pc:docMk/>
          <pc:sldMk cId="4247324538" sldId="414"/>
        </pc:sldMkLst>
        <pc:spChg chg="del mod">
          <ac:chgData name="Анастасия Коробецкая" userId="3c2c599dd62f7603" providerId="LiveId" clId="{6626B4BA-23C3-4845-B496-4EC04DB80FE8}" dt="2021-09-26T19:15:28.048" v="5806" actId="478"/>
          <ac:spMkLst>
            <pc:docMk/>
            <pc:sldMk cId="4247324538" sldId="414"/>
            <ac:spMk id="11" creationId="{AA31540D-0918-4293-8367-A84B418D79AC}"/>
          </ac:spMkLst>
        </pc:spChg>
        <pc:spChg chg="mod">
          <ac:chgData name="Анастасия Коробецкая" userId="3c2c599dd62f7603" providerId="LiveId" clId="{6626B4BA-23C3-4845-B496-4EC04DB80FE8}" dt="2021-09-26T19:15:25.019" v="5805"/>
          <ac:spMkLst>
            <pc:docMk/>
            <pc:sldMk cId="4247324538" sldId="414"/>
            <ac:spMk id="19" creationId="{E65C981D-036A-458A-BEB6-353D86F46475}"/>
          </ac:spMkLst>
        </pc:spChg>
        <pc:grpChg chg="add mod">
          <ac:chgData name="Анастасия Коробецкая" userId="3c2c599dd62f7603" providerId="LiveId" clId="{6626B4BA-23C3-4845-B496-4EC04DB80FE8}" dt="2021-09-26T19:15:30.891" v="5807" actId="1076"/>
          <ac:grpSpMkLst>
            <pc:docMk/>
            <pc:sldMk cId="4247324538" sldId="414"/>
            <ac:grpSpMk id="18" creationId="{59BA715D-BEC1-49B5-B312-39733DCC0129}"/>
          </ac:grpSpMkLst>
        </pc:grpChg>
        <pc:picChg chg="mod">
          <ac:chgData name="Анастасия Коробецкая" userId="3c2c599dd62f7603" providerId="LiveId" clId="{6626B4BA-23C3-4845-B496-4EC04DB80FE8}" dt="2021-09-26T19:15:18.801" v="5803"/>
          <ac:picMkLst>
            <pc:docMk/>
            <pc:sldMk cId="4247324538" sldId="414"/>
            <ac:picMk id="20" creationId="{ED02811A-4553-4F8B-B013-1315479A7B83}"/>
          </ac:picMkLst>
        </pc:picChg>
      </pc:sldChg>
      <pc:sldChg chg="addSp delSp modSp mod">
        <pc:chgData name="Анастасия Коробецкая" userId="3c2c599dd62f7603" providerId="LiveId" clId="{6626B4BA-23C3-4845-B496-4EC04DB80FE8}" dt="2021-09-26T19:21:03.179" v="5842" actId="1076"/>
        <pc:sldMkLst>
          <pc:docMk/>
          <pc:sldMk cId="1370924099" sldId="415"/>
        </pc:sldMkLst>
        <pc:spChg chg="del">
          <ac:chgData name="Анастасия Коробецкая" userId="3c2c599dd62f7603" providerId="LiveId" clId="{6626B4BA-23C3-4845-B496-4EC04DB80FE8}" dt="2021-09-26T19:18:32.076" v="5818" actId="478"/>
          <ac:spMkLst>
            <pc:docMk/>
            <pc:sldMk cId="1370924099" sldId="415"/>
            <ac:spMk id="3" creationId="{ADEEB0DF-6D3D-4F0D-84F3-BF2135C02DD6}"/>
          </ac:spMkLst>
        </pc:spChg>
        <pc:spChg chg="add mod">
          <ac:chgData name="Анастасия Коробецкая" userId="3c2c599dd62f7603" providerId="LiveId" clId="{6626B4BA-23C3-4845-B496-4EC04DB80FE8}" dt="2021-09-26T19:21:03.179" v="5842" actId="1076"/>
          <ac:spMkLst>
            <pc:docMk/>
            <pc:sldMk cId="1370924099" sldId="415"/>
            <ac:spMk id="4" creationId="{9A18BE8B-736B-42A6-9BCC-6FB1C2F8044E}"/>
          </ac:spMkLst>
        </pc:spChg>
        <pc:spChg chg="mod">
          <ac:chgData name="Анастасия Коробецкая" userId="3c2c599dd62f7603" providerId="LiveId" clId="{6626B4BA-23C3-4845-B496-4EC04DB80FE8}" dt="2021-09-26T19:20:56.797" v="5840" actId="27636"/>
          <ac:spMkLst>
            <pc:docMk/>
            <pc:sldMk cId="1370924099" sldId="415"/>
            <ac:spMk id="25" creationId="{08A9E415-1A4D-460B-935B-A9AF12F81509}"/>
          </ac:spMkLst>
        </pc:spChg>
        <pc:spChg chg="mod">
          <ac:chgData name="Анастасия Коробецкая" userId="3c2c599dd62f7603" providerId="LiveId" clId="{6626B4BA-23C3-4845-B496-4EC04DB80FE8}" dt="2021-09-26T19:18:30.007" v="5817"/>
          <ac:spMkLst>
            <pc:docMk/>
            <pc:sldMk cId="1370924099" sldId="415"/>
            <ac:spMk id="26" creationId="{09B30EA3-711B-44F7-95FA-E3D5DFE4E7C1}"/>
          </ac:spMkLst>
        </pc:spChg>
        <pc:grpChg chg="add mod">
          <ac:chgData name="Анастасия Коробецкая" userId="3c2c599dd62f7603" providerId="LiveId" clId="{6626B4BA-23C3-4845-B496-4EC04DB80FE8}" dt="2021-09-26T19:21:01.684" v="5841" actId="1076"/>
          <ac:grpSpMkLst>
            <pc:docMk/>
            <pc:sldMk cId="1370924099" sldId="415"/>
            <ac:grpSpMk id="22" creationId="{C7FF6E90-989D-463E-84CE-B1A08C893E56}"/>
          </ac:grpSpMkLst>
        </pc:grpChg>
        <pc:picChg chg="mod">
          <ac:chgData name="Анастасия Коробецкая" userId="3c2c599dd62f7603" providerId="LiveId" clId="{6626B4BA-23C3-4845-B496-4EC04DB80FE8}" dt="2021-09-26T19:18:26.733" v="5816"/>
          <ac:picMkLst>
            <pc:docMk/>
            <pc:sldMk cId="1370924099" sldId="415"/>
            <ac:picMk id="27" creationId="{B6E02F6B-EB50-4EDD-83C4-A40EC1527DEB}"/>
          </ac:picMkLst>
        </pc:picChg>
      </pc:sldChg>
      <pc:sldChg chg="modSp mod">
        <pc:chgData name="Анастасия Коробецкая" userId="3c2c599dd62f7603" providerId="LiveId" clId="{6626B4BA-23C3-4845-B496-4EC04DB80FE8}" dt="2021-09-26T17:46:44.746" v="4299" actId="14100"/>
        <pc:sldMkLst>
          <pc:docMk/>
          <pc:sldMk cId="2087436676" sldId="417"/>
        </pc:sldMkLst>
        <pc:picChg chg="mod">
          <ac:chgData name="Анастасия Коробецкая" userId="3c2c599dd62f7603" providerId="LiveId" clId="{6626B4BA-23C3-4845-B496-4EC04DB80FE8}" dt="2021-09-26T17:46:44.746" v="4299" actId="14100"/>
          <ac:picMkLst>
            <pc:docMk/>
            <pc:sldMk cId="2087436676" sldId="417"/>
            <ac:picMk id="5" creationId="{1AAEB790-0740-4BED-BB45-C430C9C8CB5E}"/>
          </ac:picMkLst>
        </pc:picChg>
      </pc:sldChg>
      <pc:sldChg chg="modSp new mod">
        <pc:chgData name="Анастасия Коробецкая" userId="3c2c599dd62f7603" providerId="LiveId" clId="{6626B4BA-23C3-4845-B496-4EC04DB80FE8}" dt="2021-09-26T17:59:21.505" v="4823" actId="20577"/>
        <pc:sldMkLst>
          <pc:docMk/>
          <pc:sldMk cId="777567099" sldId="418"/>
        </pc:sldMkLst>
        <pc:spChg chg="mod">
          <ac:chgData name="Анастасия Коробецкая" userId="3c2c599dd62f7603" providerId="LiveId" clId="{6626B4BA-23C3-4845-B496-4EC04DB80FE8}" dt="2021-09-26T17:52:56.524" v="4405" actId="20577"/>
          <ac:spMkLst>
            <pc:docMk/>
            <pc:sldMk cId="777567099" sldId="418"/>
            <ac:spMk id="2" creationId="{BF209D47-0E78-4018-8932-C12D967B3277}"/>
          </ac:spMkLst>
        </pc:spChg>
        <pc:spChg chg="mod">
          <ac:chgData name="Анастасия Коробецкая" userId="3c2c599dd62f7603" providerId="LiveId" clId="{6626B4BA-23C3-4845-B496-4EC04DB80FE8}" dt="2021-09-26T17:59:21.505" v="4823" actId="20577"/>
          <ac:spMkLst>
            <pc:docMk/>
            <pc:sldMk cId="777567099" sldId="418"/>
            <ac:spMk id="3" creationId="{C81031DB-6A1B-45D3-B300-E70358188D93}"/>
          </ac:spMkLst>
        </pc:spChg>
      </pc:sldChg>
      <pc:sldChg chg="addSp delSp modSp new mod">
        <pc:chgData name="Анастасия Коробецкая" userId="3c2c599dd62f7603" providerId="LiveId" clId="{6626B4BA-23C3-4845-B496-4EC04DB80FE8}" dt="2021-09-26T18:06:28.541" v="5090" actId="14100"/>
        <pc:sldMkLst>
          <pc:docMk/>
          <pc:sldMk cId="368091719" sldId="419"/>
        </pc:sldMkLst>
        <pc:spChg chg="mod">
          <ac:chgData name="Анастасия Коробецкая" userId="3c2c599dd62f7603" providerId="LiveId" clId="{6626B4BA-23C3-4845-B496-4EC04DB80FE8}" dt="2021-09-26T18:00:39.726" v="4844" actId="20577"/>
          <ac:spMkLst>
            <pc:docMk/>
            <pc:sldMk cId="368091719" sldId="419"/>
            <ac:spMk id="2" creationId="{3896D137-ABC2-4AD4-AB2C-CB7BEB4E69F1}"/>
          </ac:spMkLst>
        </pc:spChg>
        <pc:spChg chg="del">
          <ac:chgData name="Анастасия Коробецкая" userId="3c2c599dd62f7603" providerId="LiveId" clId="{6626B4BA-23C3-4845-B496-4EC04DB80FE8}" dt="2021-09-26T18:00:32.904" v="4825" actId="22"/>
          <ac:spMkLst>
            <pc:docMk/>
            <pc:sldMk cId="368091719" sldId="419"/>
            <ac:spMk id="3" creationId="{55B4F8F3-0034-4124-A9C9-00B863CB551A}"/>
          </ac:spMkLst>
        </pc:spChg>
        <pc:spChg chg="add del mod">
          <ac:chgData name="Анастасия Коробецкая" userId="3c2c599dd62f7603" providerId="LiveId" clId="{6626B4BA-23C3-4845-B496-4EC04DB80FE8}" dt="2021-09-26T18:01:12.387" v="4847" actId="22"/>
          <ac:spMkLst>
            <pc:docMk/>
            <pc:sldMk cId="368091719" sldId="419"/>
            <ac:spMk id="7" creationId="{18ADF19B-4589-4E42-A88D-F102F843B65B}"/>
          </ac:spMkLst>
        </pc:spChg>
        <pc:spChg chg="add mod">
          <ac:chgData name="Анастасия Коробецкая" userId="3c2c599dd62f7603" providerId="LiveId" clId="{6626B4BA-23C3-4845-B496-4EC04DB80FE8}" dt="2021-09-26T18:06:28.541" v="5090" actId="14100"/>
          <ac:spMkLst>
            <pc:docMk/>
            <pc:sldMk cId="368091719" sldId="419"/>
            <ac:spMk id="10" creationId="{41AB7613-4A3C-46F8-A2C6-06D4EAD1A8A1}"/>
          </ac:spMkLst>
        </pc:spChg>
        <pc:picChg chg="add del mod ord">
          <ac:chgData name="Анастасия Коробецкая" userId="3c2c599dd62f7603" providerId="LiveId" clId="{6626B4BA-23C3-4845-B496-4EC04DB80FE8}" dt="2021-09-26T18:00:50.723" v="4846" actId="478"/>
          <ac:picMkLst>
            <pc:docMk/>
            <pc:sldMk cId="368091719" sldId="419"/>
            <ac:picMk id="5" creationId="{AB5AC4CC-9BD4-4AC0-9A3C-0AC0488F0509}"/>
          </ac:picMkLst>
        </pc:picChg>
        <pc:picChg chg="add mod ord">
          <ac:chgData name="Анастасия Коробецкая" userId="3c2c599dd62f7603" providerId="LiveId" clId="{6626B4BA-23C3-4845-B496-4EC04DB80FE8}" dt="2021-09-26T18:01:18.853" v="4849" actId="14100"/>
          <ac:picMkLst>
            <pc:docMk/>
            <pc:sldMk cId="368091719" sldId="419"/>
            <ac:picMk id="9" creationId="{BC026AA7-0FDF-4B5A-899B-6A499C41F128}"/>
          </ac:picMkLst>
        </pc:picChg>
      </pc:sldChg>
      <pc:sldChg chg="addSp delSp modSp new mod">
        <pc:chgData name="Анастасия Коробецкая" userId="3c2c599dd62f7603" providerId="LiveId" clId="{6626B4BA-23C3-4845-B496-4EC04DB80FE8}" dt="2021-09-26T18:02:40.205" v="4974" actId="1076"/>
        <pc:sldMkLst>
          <pc:docMk/>
          <pc:sldMk cId="2621599502" sldId="420"/>
        </pc:sldMkLst>
        <pc:spChg chg="mod">
          <ac:chgData name="Анастасия Коробецкая" userId="3c2c599dd62f7603" providerId="LiveId" clId="{6626B4BA-23C3-4845-B496-4EC04DB80FE8}" dt="2021-09-26T18:01:54.017" v="4901" actId="20577"/>
          <ac:spMkLst>
            <pc:docMk/>
            <pc:sldMk cId="2621599502" sldId="420"/>
            <ac:spMk id="2" creationId="{C0FE1BF7-EE51-4A7F-A30B-1E8F46CCD15F}"/>
          </ac:spMkLst>
        </pc:spChg>
        <pc:spChg chg="del">
          <ac:chgData name="Анастасия Коробецкая" userId="3c2c599dd62f7603" providerId="LiveId" clId="{6626B4BA-23C3-4845-B496-4EC04DB80FE8}" dt="2021-09-26T18:02:09.328" v="4902" actId="22"/>
          <ac:spMkLst>
            <pc:docMk/>
            <pc:sldMk cId="2621599502" sldId="420"/>
            <ac:spMk id="3" creationId="{048B8322-F81B-4CCD-B8CE-EA76FB6DF504}"/>
          </ac:spMkLst>
        </pc:spChg>
        <pc:spChg chg="add mod">
          <ac:chgData name="Анастасия Коробецкая" userId="3c2c599dd62f7603" providerId="LiveId" clId="{6626B4BA-23C3-4845-B496-4EC04DB80FE8}" dt="2021-09-26T18:02:35.472" v="4971" actId="20577"/>
          <ac:spMkLst>
            <pc:docMk/>
            <pc:sldMk cId="2621599502" sldId="420"/>
            <ac:spMk id="7" creationId="{8DA665B0-1F26-40D3-9B73-62623A911559}"/>
          </ac:spMkLst>
        </pc:spChg>
        <pc:picChg chg="add del mod ord">
          <ac:chgData name="Анастасия Коробецкая" userId="3c2c599dd62f7603" providerId="LiveId" clId="{6626B4BA-23C3-4845-B496-4EC04DB80FE8}" dt="2021-09-26T18:02:15.820" v="4903" actId="21"/>
          <ac:picMkLst>
            <pc:docMk/>
            <pc:sldMk cId="2621599502" sldId="420"/>
            <ac:picMk id="5" creationId="{F77E72D3-E817-40DB-816F-9338314579A7}"/>
          </ac:picMkLst>
        </pc:picChg>
        <pc:picChg chg="add mod">
          <ac:chgData name="Анастасия Коробецкая" userId="3c2c599dd62f7603" providerId="LiveId" clId="{6626B4BA-23C3-4845-B496-4EC04DB80FE8}" dt="2021-09-26T18:02:40.205" v="4974" actId="1076"/>
          <ac:picMkLst>
            <pc:docMk/>
            <pc:sldMk cId="2621599502" sldId="420"/>
            <ac:picMk id="8" creationId="{9E0E4BCC-B863-4EF7-A8D9-8EECD5C8D7A8}"/>
          </ac:picMkLst>
        </pc:picChg>
      </pc:sldChg>
      <pc:sldChg chg="addSp delSp modSp new mod">
        <pc:chgData name="Анастасия Коробецкая" userId="3c2c599dd62f7603" providerId="LiveId" clId="{6626B4BA-23C3-4845-B496-4EC04DB80FE8}" dt="2021-09-26T18:05:44.436" v="5086" actId="20577"/>
        <pc:sldMkLst>
          <pc:docMk/>
          <pc:sldMk cId="176584294" sldId="421"/>
        </pc:sldMkLst>
        <pc:spChg chg="mod">
          <ac:chgData name="Анастасия Коробецкая" userId="3c2c599dd62f7603" providerId="LiveId" clId="{6626B4BA-23C3-4845-B496-4EC04DB80FE8}" dt="2021-09-26T18:05:03.048" v="5038" actId="20577"/>
          <ac:spMkLst>
            <pc:docMk/>
            <pc:sldMk cId="176584294" sldId="421"/>
            <ac:spMk id="2" creationId="{3FA64D89-2B14-4BEC-9B51-EF0F6D5EE57B}"/>
          </ac:spMkLst>
        </pc:spChg>
        <pc:spChg chg="del">
          <ac:chgData name="Анастасия Коробецкая" userId="3c2c599dd62f7603" providerId="LiveId" clId="{6626B4BA-23C3-4845-B496-4EC04DB80FE8}" dt="2021-09-26T18:04:38.353" v="4976" actId="22"/>
          <ac:spMkLst>
            <pc:docMk/>
            <pc:sldMk cId="176584294" sldId="421"/>
            <ac:spMk id="3" creationId="{BDD9DE27-E1DD-4088-BF38-A96340288DE5}"/>
          </ac:spMkLst>
        </pc:spChg>
        <pc:spChg chg="add mod ord">
          <ac:chgData name="Анастасия Коробецкая" userId="3c2c599dd62f7603" providerId="LiveId" clId="{6626B4BA-23C3-4845-B496-4EC04DB80FE8}" dt="2021-09-26T18:05:44.436" v="5086" actId="20577"/>
          <ac:spMkLst>
            <pc:docMk/>
            <pc:sldMk cId="176584294" sldId="421"/>
            <ac:spMk id="6" creationId="{D390B27B-3286-468D-BF23-41CB2EA33F61}"/>
          </ac:spMkLst>
        </pc:spChg>
        <pc:picChg chg="add mod ord">
          <ac:chgData name="Анастасия Коробецкая" userId="3c2c599dd62f7603" providerId="LiveId" clId="{6626B4BA-23C3-4845-B496-4EC04DB80FE8}" dt="2021-09-26T18:05:06.189" v="5039" actId="1076"/>
          <ac:picMkLst>
            <pc:docMk/>
            <pc:sldMk cId="176584294" sldId="421"/>
            <ac:picMk id="5" creationId="{4E7F0953-47B7-4ADA-A81E-14AA676D4125}"/>
          </ac:picMkLst>
        </pc:picChg>
      </pc:sldChg>
      <pc:sldChg chg="modSp new mod">
        <pc:chgData name="Анастасия Коробецкая" userId="3c2c599dd62f7603" providerId="LiveId" clId="{6626B4BA-23C3-4845-B496-4EC04DB80FE8}" dt="2021-09-26T18:20:22.384" v="5675" actId="20577"/>
        <pc:sldMkLst>
          <pc:docMk/>
          <pc:sldMk cId="558635798" sldId="422"/>
        </pc:sldMkLst>
        <pc:spChg chg="mod">
          <ac:chgData name="Анастасия Коробецкая" userId="3c2c599dd62f7603" providerId="LiveId" clId="{6626B4BA-23C3-4845-B496-4EC04DB80FE8}" dt="2021-09-26T18:09:46.591" v="5208" actId="20577"/>
          <ac:spMkLst>
            <pc:docMk/>
            <pc:sldMk cId="558635798" sldId="422"/>
            <ac:spMk id="2" creationId="{AD6E13A8-40F8-4476-909E-0444F8C97398}"/>
          </ac:spMkLst>
        </pc:spChg>
        <pc:spChg chg="mod">
          <ac:chgData name="Анастасия Коробецкая" userId="3c2c599dd62f7603" providerId="LiveId" clId="{6626B4BA-23C3-4845-B496-4EC04DB80FE8}" dt="2021-09-26T18:20:22.384" v="5675" actId="20577"/>
          <ac:spMkLst>
            <pc:docMk/>
            <pc:sldMk cId="558635798" sldId="422"/>
            <ac:spMk id="3" creationId="{B21C656B-4517-496B-8F41-F61EB8ECA38F}"/>
          </ac:spMkLst>
        </pc:spChg>
      </pc:sldChg>
      <pc:sldChg chg="addSp delSp modSp add mod">
        <pc:chgData name="Анастасия Коробецкая" userId="3c2c599dd62f7603" providerId="LiveId" clId="{6626B4BA-23C3-4845-B496-4EC04DB80FE8}" dt="2021-09-26T20:03:10.938" v="6538" actId="1076"/>
        <pc:sldMkLst>
          <pc:docMk/>
          <pc:sldMk cId="4252237842" sldId="423"/>
        </pc:sldMkLst>
        <pc:spChg chg="mod">
          <ac:chgData name="Анастасия Коробецкая" userId="3c2c599dd62f7603" providerId="LiveId" clId="{6626B4BA-23C3-4845-B496-4EC04DB80FE8}" dt="2021-09-26T19:58:52.357" v="6503" actId="20577"/>
          <ac:spMkLst>
            <pc:docMk/>
            <pc:sldMk cId="4252237842" sldId="423"/>
            <ac:spMk id="2" creationId="{00000000-0000-0000-0000-000000000000}"/>
          </ac:spMkLst>
        </pc:spChg>
        <pc:spChg chg="del">
          <ac:chgData name="Анастасия Коробецкая" userId="3c2c599dd62f7603" providerId="LiveId" clId="{6626B4BA-23C3-4845-B496-4EC04DB80FE8}" dt="2021-09-26T19:58:36.146" v="6469" actId="478"/>
          <ac:spMkLst>
            <pc:docMk/>
            <pc:sldMk cId="4252237842" sldId="423"/>
            <ac:spMk id="4" creationId="{00000000-0000-0000-0000-000000000000}"/>
          </ac:spMkLst>
        </pc:spChg>
        <pc:spChg chg="add mod">
          <ac:chgData name="Анастасия Коробецкая" userId="3c2c599dd62f7603" providerId="LiveId" clId="{6626B4BA-23C3-4845-B496-4EC04DB80FE8}" dt="2021-09-26T20:03:10.938" v="6538" actId="1076"/>
          <ac:spMkLst>
            <pc:docMk/>
            <pc:sldMk cId="4252237842" sldId="423"/>
            <ac:spMk id="10" creationId="{C6B2A040-244E-4ABF-B505-DE5FD11D3999}"/>
          </ac:spMkLst>
        </pc:spChg>
        <pc:grpChg chg="del">
          <ac:chgData name="Анастасия Коробецкая" userId="3c2c599dd62f7603" providerId="LiveId" clId="{6626B4BA-23C3-4845-B496-4EC04DB80FE8}" dt="2021-09-26T19:58:35.293" v="6468" actId="478"/>
          <ac:grpSpMkLst>
            <pc:docMk/>
            <pc:sldMk cId="4252237842" sldId="423"/>
            <ac:grpSpMk id="7" creationId="{6C4FFA70-FB5A-4442-A803-E7C860942F21}"/>
          </ac:grpSpMkLst>
        </pc:grpChg>
      </pc:sldChg>
      <pc:sldChg chg="modSp add mod">
        <pc:chgData name="Анастасия Коробецкая" userId="3c2c599dd62f7603" providerId="LiveId" clId="{6626B4BA-23C3-4845-B496-4EC04DB80FE8}" dt="2021-09-26T20:05:25.446" v="6569" actId="404"/>
        <pc:sldMkLst>
          <pc:docMk/>
          <pc:sldMk cId="841897132" sldId="424"/>
        </pc:sldMkLst>
        <pc:spChg chg="mod">
          <ac:chgData name="Анастасия Коробецкая" userId="3c2c599dd62f7603" providerId="LiveId" clId="{6626B4BA-23C3-4845-B496-4EC04DB80FE8}" dt="2021-09-26T20:04:08.790" v="6543" actId="20577"/>
          <ac:spMkLst>
            <pc:docMk/>
            <pc:sldMk cId="841897132" sldId="424"/>
            <ac:spMk id="2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6T20:05:25.446" v="6569" actId="404"/>
          <ac:spMkLst>
            <pc:docMk/>
            <pc:sldMk cId="841897132" sldId="424"/>
            <ac:spMk id="10" creationId="{C6B2A040-244E-4ABF-B505-DE5FD11D3999}"/>
          </ac:spMkLst>
        </pc:spChg>
      </pc:sldChg>
      <pc:sldChg chg="delSp modSp add mod ord">
        <pc:chgData name="Анастасия Коробецкая" userId="3c2c599dd62f7603" providerId="LiveId" clId="{6626B4BA-23C3-4845-B496-4EC04DB80FE8}" dt="2021-09-26T20:12:56.227" v="6811" actId="1076"/>
        <pc:sldMkLst>
          <pc:docMk/>
          <pc:sldMk cId="2490789475" sldId="425"/>
        </pc:sldMkLst>
        <pc:spChg chg="mod">
          <ac:chgData name="Анастасия Коробецкая" userId="3c2c599dd62f7603" providerId="LiveId" clId="{6626B4BA-23C3-4845-B496-4EC04DB80FE8}" dt="2021-09-26T20:09:58.541" v="6619" actId="20577"/>
          <ac:spMkLst>
            <pc:docMk/>
            <pc:sldMk cId="2490789475" sldId="425"/>
            <ac:spMk id="2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6T20:12:56.227" v="6811" actId="1076"/>
          <ac:spMkLst>
            <pc:docMk/>
            <pc:sldMk cId="2490789475" sldId="425"/>
            <ac:spMk id="4" creationId="{00000000-0000-0000-0000-000000000000}"/>
          </ac:spMkLst>
        </pc:spChg>
        <pc:spChg chg="del">
          <ac:chgData name="Анастасия Коробецкая" userId="3c2c599dd62f7603" providerId="LiveId" clId="{6626B4BA-23C3-4845-B496-4EC04DB80FE8}" dt="2021-09-26T20:12:48.792" v="6808" actId="478"/>
          <ac:spMkLst>
            <pc:docMk/>
            <pc:sldMk cId="2490789475" sldId="425"/>
            <ac:spMk id="6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6T20:12:46.542" v="6807" actId="20577"/>
          <ac:spMkLst>
            <pc:docMk/>
            <pc:sldMk cId="2490789475" sldId="425"/>
            <ac:spMk id="7" creationId="{00000000-0000-0000-0000-000000000000}"/>
          </ac:spMkLst>
        </pc:spChg>
      </pc:sldChg>
      <pc:sldChg chg="addSp delSp modSp add mod">
        <pc:chgData name="Анастасия Коробецкая" userId="3c2c599dd62f7603" providerId="LiveId" clId="{6626B4BA-23C3-4845-B496-4EC04DB80FE8}" dt="2021-09-26T20:31:31.409" v="7333" actId="20577"/>
        <pc:sldMkLst>
          <pc:docMk/>
          <pc:sldMk cId="3185876724" sldId="426"/>
        </pc:sldMkLst>
        <pc:spChg chg="mod">
          <ac:chgData name="Анастасия Коробецкая" userId="3c2c599dd62f7603" providerId="LiveId" clId="{6626B4BA-23C3-4845-B496-4EC04DB80FE8}" dt="2021-09-26T20:26:08.026" v="6839" actId="20577"/>
          <ac:spMkLst>
            <pc:docMk/>
            <pc:sldMk cId="3185876724" sldId="426"/>
            <ac:spMk id="2" creationId="{00000000-0000-0000-0000-000000000000}"/>
          </ac:spMkLst>
        </pc:spChg>
        <pc:spChg chg="del">
          <ac:chgData name="Анастасия Коробецкая" userId="3c2c599dd62f7603" providerId="LiveId" clId="{6626B4BA-23C3-4845-B496-4EC04DB80FE8}" dt="2021-09-26T20:26:14.321" v="6840" actId="478"/>
          <ac:spMkLst>
            <pc:docMk/>
            <pc:sldMk cId="3185876724" sldId="426"/>
            <ac:spMk id="4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6T20:27:49.666" v="7012"/>
          <ac:spMkLst>
            <pc:docMk/>
            <pc:sldMk cId="3185876724" sldId="426"/>
            <ac:spMk id="6" creationId="{AA9BF5DD-07D1-48A3-A968-510EECE6DCA8}"/>
          </ac:spMkLst>
        </pc:spChg>
        <pc:spChg chg="add mod">
          <ac:chgData name="Анастасия Коробецкая" userId="3c2c599dd62f7603" providerId="LiveId" clId="{6626B4BA-23C3-4845-B496-4EC04DB80FE8}" dt="2021-09-26T20:27:57.905" v="7016" actId="20577"/>
          <ac:spMkLst>
            <pc:docMk/>
            <pc:sldMk cId="3185876724" sldId="426"/>
            <ac:spMk id="8" creationId="{94AB523D-9678-4C39-8893-C07E0818CB8D}"/>
          </ac:spMkLst>
        </pc:spChg>
        <pc:spChg chg="add mod">
          <ac:chgData name="Анастасия Коробецкая" userId="3c2c599dd62f7603" providerId="LiveId" clId="{6626B4BA-23C3-4845-B496-4EC04DB80FE8}" dt="2021-09-26T20:31:31.409" v="7333" actId="20577"/>
          <ac:spMkLst>
            <pc:docMk/>
            <pc:sldMk cId="3185876724" sldId="426"/>
            <ac:spMk id="9" creationId="{68C69BF4-1573-4B18-B0D8-8537C4F9EF4E}"/>
          </ac:spMkLst>
        </pc:spChg>
        <pc:grpChg chg="add mod">
          <ac:chgData name="Анастасия Коробецкая" userId="3c2c599dd62f7603" providerId="LiveId" clId="{6626B4BA-23C3-4845-B496-4EC04DB80FE8}" dt="2021-09-26T20:28:05.771" v="7019" actId="1076"/>
          <ac:grpSpMkLst>
            <pc:docMk/>
            <pc:sldMk cId="3185876724" sldId="426"/>
            <ac:grpSpMk id="5" creationId="{F0162E1B-918B-4C1A-B715-351A3EFB89C2}"/>
          </ac:grpSpMkLst>
        </pc:grpChg>
        <pc:picChg chg="mod">
          <ac:chgData name="Анастасия Коробецкая" userId="3c2c599dd62f7603" providerId="LiveId" clId="{6626B4BA-23C3-4845-B496-4EC04DB80FE8}" dt="2021-09-26T20:26:14.691" v="6841"/>
          <ac:picMkLst>
            <pc:docMk/>
            <pc:sldMk cId="3185876724" sldId="426"/>
            <ac:picMk id="7" creationId="{18E98C22-D8FD-41CE-9F79-614DA285C0EA}"/>
          </ac:picMkLst>
        </pc:picChg>
      </pc:sldChg>
      <pc:sldChg chg="modSp new mod ord">
        <pc:chgData name="Анастасия Коробецкая" userId="3c2c599dd62f7603" providerId="LiveId" clId="{6626B4BA-23C3-4845-B496-4EC04DB80FE8}" dt="2021-09-26T20:37:04.563" v="7349" actId="20577"/>
        <pc:sldMkLst>
          <pc:docMk/>
          <pc:sldMk cId="291713899" sldId="427"/>
        </pc:sldMkLst>
        <pc:spChg chg="mod">
          <ac:chgData name="Анастасия Коробецкая" userId="3c2c599dd62f7603" providerId="LiveId" clId="{6626B4BA-23C3-4845-B496-4EC04DB80FE8}" dt="2021-09-26T20:37:04.563" v="7349" actId="20577"/>
          <ac:spMkLst>
            <pc:docMk/>
            <pc:sldMk cId="291713899" sldId="427"/>
            <ac:spMk id="2" creationId="{51ECE36E-3B16-4F2D-AE5D-556141FD837C}"/>
          </ac:spMkLst>
        </pc:spChg>
      </pc:sldChg>
      <pc:sldChg chg="new del">
        <pc:chgData name="Анастасия Коробецкая" userId="3c2c599dd62f7603" providerId="LiveId" clId="{6626B4BA-23C3-4845-B496-4EC04DB80FE8}" dt="2021-09-26T20:36:49.043" v="7336" actId="47"/>
        <pc:sldMkLst>
          <pc:docMk/>
          <pc:sldMk cId="3036124597" sldId="427"/>
        </pc:sldMkLst>
      </pc:sldChg>
      <pc:sldChg chg="addSp modSp new mod">
        <pc:chgData name="Анастасия Коробецкая" userId="3c2c599dd62f7603" providerId="LiveId" clId="{6626B4BA-23C3-4845-B496-4EC04DB80FE8}" dt="2021-09-26T21:14:25.694" v="7991" actId="20577"/>
        <pc:sldMkLst>
          <pc:docMk/>
          <pc:sldMk cId="3620637948" sldId="428"/>
        </pc:sldMkLst>
        <pc:spChg chg="mod">
          <ac:chgData name="Анастасия Коробецкая" userId="3c2c599dd62f7603" providerId="LiveId" clId="{6626B4BA-23C3-4845-B496-4EC04DB80FE8}" dt="2021-09-26T20:44:24.345" v="7495" actId="20577"/>
          <ac:spMkLst>
            <pc:docMk/>
            <pc:sldMk cId="3620637948" sldId="428"/>
            <ac:spMk id="2" creationId="{7A133178-27E9-42CF-9E86-356DDB48FD8C}"/>
          </ac:spMkLst>
        </pc:spChg>
        <pc:spChg chg="mod">
          <ac:chgData name="Анастасия Коробецкая" userId="3c2c599dd62f7603" providerId="LiveId" clId="{6626B4BA-23C3-4845-B496-4EC04DB80FE8}" dt="2021-09-26T21:13:59.521" v="7972" actId="14100"/>
          <ac:spMkLst>
            <pc:docMk/>
            <pc:sldMk cId="3620637948" sldId="428"/>
            <ac:spMk id="3" creationId="{7600AAB1-9A9B-4C2F-9D5B-BA104ABC244A}"/>
          </ac:spMkLst>
        </pc:spChg>
        <pc:spChg chg="mod">
          <ac:chgData name="Анастасия Коробецкая" userId="3c2c599dd62f7603" providerId="LiveId" clId="{6626B4BA-23C3-4845-B496-4EC04DB80FE8}" dt="2021-09-26T21:14:25.694" v="7991" actId="20577"/>
          <ac:spMkLst>
            <pc:docMk/>
            <pc:sldMk cId="3620637948" sldId="428"/>
            <ac:spMk id="5" creationId="{0F3FD64F-ECB2-4D6A-A91E-A35E8F8650CF}"/>
          </ac:spMkLst>
        </pc:spChg>
        <pc:grpChg chg="add mod">
          <ac:chgData name="Анастасия Коробецкая" userId="3c2c599dd62f7603" providerId="LiveId" clId="{6626B4BA-23C3-4845-B496-4EC04DB80FE8}" dt="2021-09-26T21:14:19.361" v="7974" actId="1076"/>
          <ac:grpSpMkLst>
            <pc:docMk/>
            <pc:sldMk cId="3620637948" sldId="428"/>
            <ac:grpSpMk id="4" creationId="{7E6C59CB-ECE2-465A-A1FD-368811A6CFF9}"/>
          </ac:grpSpMkLst>
        </pc:grpChg>
        <pc:picChg chg="mod">
          <ac:chgData name="Анастасия Коробецкая" userId="3c2c599dd62f7603" providerId="LiveId" clId="{6626B4BA-23C3-4845-B496-4EC04DB80FE8}" dt="2021-09-26T21:14:16.811" v="7973"/>
          <ac:picMkLst>
            <pc:docMk/>
            <pc:sldMk cId="3620637948" sldId="428"/>
            <ac:picMk id="6" creationId="{481AA2EC-BE3F-4F24-BE40-1FA443843715}"/>
          </ac:picMkLst>
        </pc:picChg>
      </pc:sldChg>
      <pc:sldChg chg="modSp new mod ord">
        <pc:chgData name="Анастасия Коробецкая" userId="3c2c599dd62f7603" providerId="LiveId" clId="{6626B4BA-23C3-4845-B496-4EC04DB80FE8}" dt="2021-09-26T21:14:59.747" v="8015" actId="20577"/>
        <pc:sldMkLst>
          <pc:docMk/>
          <pc:sldMk cId="3123979682" sldId="429"/>
        </pc:sldMkLst>
        <pc:spChg chg="mod">
          <ac:chgData name="Анастасия Коробецкая" userId="3c2c599dd62f7603" providerId="LiveId" clId="{6626B4BA-23C3-4845-B496-4EC04DB80FE8}" dt="2021-09-26T21:14:59.747" v="8015" actId="20577"/>
          <ac:spMkLst>
            <pc:docMk/>
            <pc:sldMk cId="3123979682" sldId="429"/>
            <ac:spMk id="2" creationId="{E1678CC5-B779-4753-A51D-736DB3515B6E}"/>
          </ac:spMkLst>
        </pc:spChg>
      </pc:sldChg>
      <pc:sldChg chg="new del">
        <pc:chgData name="Анастасия Коробецкая" userId="3c2c599dd62f7603" providerId="LiveId" clId="{6626B4BA-23C3-4845-B496-4EC04DB80FE8}" dt="2021-09-26T21:14:49.881" v="7993" actId="680"/>
        <pc:sldMkLst>
          <pc:docMk/>
          <pc:sldMk cId="4010667779" sldId="429"/>
        </pc:sldMkLst>
      </pc:sldChg>
      <pc:sldChg chg="modSp new mod ord">
        <pc:chgData name="Анастасия Коробецкая" userId="3c2c599dd62f7603" providerId="LiveId" clId="{6626B4BA-23C3-4845-B496-4EC04DB80FE8}" dt="2021-09-26T21:15:08.716" v="8024" actId="20577"/>
        <pc:sldMkLst>
          <pc:docMk/>
          <pc:sldMk cId="64101552" sldId="430"/>
        </pc:sldMkLst>
        <pc:spChg chg="mod">
          <ac:chgData name="Анастасия Коробецкая" userId="3c2c599dd62f7603" providerId="LiveId" clId="{6626B4BA-23C3-4845-B496-4EC04DB80FE8}" dt="2021-09-26T21:15:08.716" v="8024" actId="20577"/>
          <ac:spMkLst>
            <pc:docMk/>
            <pc:sldMk cId="64101552" sldId="430"/>
            <ac:spMk id="2" creationId="{F6F56D61-637A-415A-8DD2-75312B9732A9}"/>
          </ac:spMkLst>
        </pc:spChg>
      </pc:sldChg>
      <pc:sldChg chg="modSp new mod ord">
        <pc:chgData name="Анастасия Коробецкая" userId="3c2c599dd62f7603" providerId="LiveId" clId="{6626B4BA-23C3-4845-B496-4EC04DB80FE8}" dt="2021-09-26T21:15:28.325" v="8069" actId="20577"/>
        <pc:sldMkLst>
          <pc:docMk/>
          <pc:sldMk cId="3371243728" sldId="431"/>
        </pc:sldMkLst>
        <pc:spChg chg="mod">
          <ac:chgData name="Анастасия Коробецкая" userId="3c2c599dd62f7603" providerId="LiveId" clId="{6626B4BA-23C3-4845-B496-4EC04DB80FE8}" dt="2021-09-26T21:15:28.325" v="8069" actId="20577"/>
          <ac:spMkLst>
            <pc:docMk/>
            <pc:sldMk cId="3371243728" sldId="431"/>
            <ac:spMk id="2" creationId="{72B58999-6AF8-431C-9248-9E6B736AD387}"/>
          </ac:spMkLst>
        </pc:spChg>
      </pc:sldChg>
      <pc:sldChg chg="modSp new mod ord">
        <pc:chgData name="Анастасия Коробецкая" userId="3c2c599dd62f7603" providerId="LiveId" clId="{6626B4BA-23C3-4845-B496-4EC04DB80FE8}" dt="2021-09-26T21:15:43.667" v="8077" actId="20577"/>
        <pc:sldMkLst>
          <pc:docMk/>
          <pc:sldMk cId="139020456" sldId="432"/>
        </pc:sldMkLst>
        <pc:spChg chg="mod">
          <ac:chgData name="Анастасия Коробецкая" userId="3c2c599dd62f7603" providerId="LiveId" clId="{6626B4BA-23C3-4845-B496-4EC04DB80FE8}" dt="2021-09-26T21:15:43.667" v="8077" actId="20577"/>
          <ac:spMkLst>
            <pc:docMk/>
            <pc:sldMk cId="139020456" sldId="432"/>
            <ac:spMk id="2" creationId="{5D42950A-6D67-4488-8B00-098998FB2B4E}"/>
          </ac:spMkLst>
        </pc:spChg>
      </pc:sldChg>
      <pc:sldChg chg="modSp new mod ord">
        <pc:chgData name="Анастасия Коробецкая" userId="3c2c599dd62f7603" providerId="LiveId" clId="{6626B4BA-23C3-4845-B496-4EC04DB80FE8}" dt="2021-09-26T21:16:04.564" v="8095" actId="20577"/>
        <pc:sldMkLst>
          <pc:docMk/>
          <pc:sldMk cId="2661812295" sldId="433"/>
        </pc:sldMkLst>
        <pc:spChg chg="mod">
          <ac:chgData name="Анастасия Коробецкая" userId="3c2c599dd62f7603" providerId="LiveId" clId="{6626B4BA-23C3-4845-B496-4EC04DB80FE8}" dt="2021-09-26T21:16:04.564" v="8095" actId="20577"/>
          <ac:spMkLst>
            <pc:docMk/>
            <pc:sldMk cId="2661812295" sldId="433"/>
            <ac:spMk id="2" creationId="{2E6BBBB5-F69A-4508-85DB-D17C1A8F99D5}"/>
          </ac:spMkLst>
        </pc:spChg>
      </pc:sldChg>
    </pc:docChg>
  </pc:docChgLst>
  <pc:docChgLst>
    <pc:chgData name="Анастасия Коробецкая" userId="9fe37188-348c-49f0-8008-a466955ee907" providerId="ADAL" clId="{E6B953A1-098D-4310-B086-04BEC3C0F608}"/>
    <pc:docChg chg="custSel addSld delSld modSld addSection modSection">
      <pc:chgData name="Анастасия Коробецкая" userId="9fe37188-348c-49f0-8008-a466955ee907" providerId="ADAL" clId="{E6B953A1-098D-4310-B086-04BEC3C0F608}" dt="2021-09-26T17:45:37.852" v="78" actId="47"/>
      <pc:docMkLst>
        <pc:docMk/>
      </pc:docMkLst>
      <pc:sldChg chg="modSp mod">
        <pc:chgData name="Анастасия Коробецкая" userId="9fe37188-348c-49f0-8008-a466955ee907" providerId="ADAL" clId="{E6B953A1-098D-4310-B086-04BEC3C0F608}" dt="2021-09-26T17:43:05.200" v="77" actId="20577"/>
        <pc:sldMkLst>
          <pc:docMk/>
          <pc:sldMk cId="4125632050" sldId="297"/>
        </pc:sldMkLst>
        <pc:spChg chg="mod">
          <ac:chgData name="Анастасия Коробецкая" userId="9fe37188-348c-49f0-8008-a466955ee907" providerId="ADAL" clId="{E6B953A1-098D-4310-B086-04BEC3C0F608}" dt="2021-09-26T17:43:05.200" v="77" actId="20577"/>
          <ac:spMkLst>
            <pc:docMk/>
            <pc:sldMk cId="4125632050" sldId="297"/>
            <ac:spMk id="2" creationId="{B78BE859-1DEC-48CC-8071-D41CE5C204CE}"/>
          </ac:spMkLst>
        </pc:spChg>
      </pc:sldChg>
      <pc:sldChg chg="modSp mod">
        <pc:chgData name="Анастасия Коробецкая" userId="9fe37188-348c-49f0-8008-a466955ee907" providerId="ADAL" clId="{E6B953A1-098D-4310-B086-04BEC3C0F608}" dt="2021-08-25T06:23:46.421" v="3" actId="6549"/>
        <pc:sldMkLst>
          <pc:docMk/>
          <pc:sldMk cId="0" sldId="324"/>
        </pc:sldMkLst>
        <pc:spChg chg="mod">
          <ac:chgData name="Анастасия Коробецкая" userId="9fe37188-348c-49f0-8008-a466955ee907" providerId="ADAL" clId="{E6B953A1-098D-4310-B086-04BEC3C0F608}" dt="2021-08-25T06:23:46.421" v="3" actId="6549"/>
          <ac:spMkLst>
            <pc:docMk/>
            <pc:sldMk cId="0" sldId="324"/>
            <ac:spMk id="3" creationId="{00000000-0000-0000-0000-000000000000}"/>
          </ac:spMkLst>
        </pc:spChg>
      </pc:sldChg>
      <pc:sldChg chg="del">
        <pc:chgData name="Анастасия Коробецкая" userId="9fe37188-348c-49f0-8008-a466955ee907" providerId="ADAL" clId="{E6B953A1-098D-4310-B086-04BEC3C0F608}" dt="2021-08-25T06:24:09.762" v="4" actId="47"/>
        <pc:sldMkLst>
          <pc:docMk/>
          <pc:sldMk cId="0" sldId="335"/>
        </pc:sldMkLst>
      </pc:sldChg>
      <pc:sldChg chg="modSp mod">
        <pc:chgData name="Анастасия Коробецкая" userId="9fe37188-348c-49f0-8008-a466955ee907" providerId="ADAL" clId="{E6B953A1-098D-4310-B086-04BEC3C0F608}" dt="2021-08-25T06:24:38.379" v="12" actId="20577"/>
        <pc:sldMkLst>
          <pc:docMk/>
          <pc:sldMk cId="0" sldId="344"/>
        </pc:sldMkLst>
        <pc:spChg chg="mod">
          <ac:chgData name="Анастасия Коробецкая" userId="9fe37188-348c-49f0-8008-a466955ee907" providerId="ADAL" clId="{E6B953A1-098D-4310-B086-04BEC3C0F608}" dt="2021-08-25T06:24:38.379" v="12" actId="20577"/>
          <ac:spMkLst>
            <pc:docMk/>
            <pc:sldMk cId="0" sldId="344"/>
            <ac:spMk id="2" creationId="{00000000-0000-0000-0000-000000000000}"/>
          </ac:spMkLst>
        </pc:spChg>
      </pc:sldChg>
      <pc:sldChg chg="delSp modSp mod">
        <pc:chgData name="Анастасия Коробецкая" userId="9fe37188-348c-49f0-8008-a466955ee907" providerId="ADAL" clId="{E6B953A1-098D-4310-B086-04BEC3C0F608}" dt="2021-09-22T12:30:47.750" v="29" actId="1076"/>
        <pc:sldMkLst>
          <pc:docMk/>
          <pc:sldMk cId="3629251870" sldId="398"/>
        </pc:sldMkLst>
        <pc:spChg chg="mod">
          <ac:chgData name="Анастасия Коробецкая" userId="9fe37188-348c-49f0-8008-a466955ee907" providerId="ADAL" clId="{E6B953A1-098D-4310-B086-04BEC3C0F608}" dt="2021-09-22T12:30:47.750" v="29" actId="1076"/>
          <ac:spMkLst>
            <pc:docMk/>
            <pc:sldMk cId="3629251870" sldId="398"/>
            <ac:spMk id="3" creationId="{00000000-0000-0000-0000-000000000000}"/>
          </ac:spMkLst>
        </pc:spChg>
        <pc:spChg chg="mod">
          <ac:chgData name="Анастасия Коробецкая" userId="9fe37188-348c-49f0-8008-a466955ee907" providerId="ADAL" clId="{E6B953A1-098D-4310-B086-04BEC3C0F608}" dt="2021-09-22T12:30:07.430" v="16" actId="1076"/>
          <ac:spMkLst>
            <pc:docMk/>
            <pc:sldMk cId="3629251870" sldId="398"/>
            <ac:spMk id="5" creationId="{00000000-0000-0000-0000-000000000000}"/>
          </ac:spMkLst>
        </pc:spChg>
        <pc:spChg chg="del">
          <ac:chgData name="Анастасия Коробецкая" userId="9fe37188-348c-49f0-8008-a466955ee907" providerId="ADAL" clId="{E6B953A1-098D-4310-B086-04BEC3C0F608}" dt="2021-09-22T12:30:01.051" v="13" actId="478"/>
          <ac:spMkLst>
            <pc:docMk/>
            <pc:sldMk cId="3629251870" sldId="398"/>
            <ac:spMk id="6" creationId="{954C7983-C9F8-4090-BC3F-B49F86D57327}"/>
          </ac:spMkLst>
        </pc:spChg>
        <pc:spChg chg="del">
          <ac:chgData name="Анастасия Коробецкая" userId="9fe37188-348c-49f0-8008-a466955ee907" providerId="ADAL" clId="{E6B953A1-098D-4310-B086-04BEC3C0F608}" dt="2021-09-22T12:30:02.401" v="14" actId="478"/>
          <ac:spMkLst>
            <pc:docMk/>
            <pc:sldMk cId="3629251870" sldId="398"/>
            <ac:spMk id="7" creationId="{F506A7D4-BFB7-4D10-A5D9-A512951ADD6C}"/>
          </ac:spMkLst>
        </pc:spChg>
      </pc:sldChg>
      <pc:sldChg chg="del">
        <pc:chgData name="Анастасия Коробецкая" userId="9fe37188-348c-49f0-8008-a466955ee907" providerId="ADAL" clId="{E6B953A1-098D-4310-B086-04BEC3C0F608}" dt="2021-09-26T17:45:37.852" v="78" actId="47"/>
        <pc:sldMkLst>
          <pc:docMk/>
          <pc:sldMk cId="204350628" sldId="399"/>
        </pc:sldMkLst>
      </pc:sldChg>
      <pc:sldChg chg="new">
        <pc:chgData name="Анастасия Коробецкая" userId="9fe37188-348c-49f0-8008-a466955ee907" providerId="ADAL" clId="{E6B953A1-098D-4310-B086-04BEC3C0F608}" dt="2021-08-25T06:23:28.069" v="0" actId="680"/>
        <pc:sldMkLst>
          <pc:docMk/>
          <pc:sldMk cId="452287946" sldId="406"/>
        </pc:sldMkLst>
      </pc:sldChg>
      <pc:sldChg chg="addSp delSp modSp new mod">
        <pc:chgData name="Анастасия Коробецкая" userId="9fe37188-348c-49f0-8008-a466955ee907" providerId="ADAL" clId="{E6B953A1-098D-4310-B086-04BEC3C0F608}" dt="2021-09-26T17:42:41.271" v="51" actId="1076"/>
        <pc:sldMkLst>
          <pc:docMk/>
          <pc:sldMk cId="2087436676" sldId="417"/>
        </pc:sldMkLst>
        <pc:spChg chg="mod">
          <ac:chgData name="Анастасия Коробецкая" userId="9fe37188-348c-49f0-8008-a466955ee907" providerId="ADAL" clId="{E6B953A1-098D-4310-B086-04BEC3C0F608}" dt="2021-09-26T17:42:07.177" v="46" actId="20577"/>
          <ac:spMkLst>
            <pc:docMk/>
            <pc:sldMk cId="2087436676" sldId="417"/>
            <ac:spMk id="2" creationId="{5630C84B-8547-47BA-B1E6-61616A99F24A}"/>
          </ac:spMkLst>
        </pc:spChg>
        <pc:spChg chg="del">
          <ac:chgData name="Анастасия Коробецкая" userId="9fe37188-348c-49f0-8008-a466955ee907" providerId="ADAL" clId="{E6B953A1-098D-4310-B086-04BEC3C0F608}" dt="2021-09-26T17:42:27.299" v="47" actId="22"/>
          <ac:spMkLst>
            <pc:docMk/>
            <pc:sldMk cId="2087436676" sldId="417"/>
            <ac:spMk id="3" creationId="{41EAF186-51B7-41F1-9BE6-3D477B11C1FF}"/>
          </ac:spMkLst>
        </pc:spChg>
        <pc:picChg chg="add mod ord">
          <ac:chgData name="Анастасия Коробецкая" userId="9fe37188-348c-49f0-8008-a466955ee907" providerId="ADAL" clId="{E6B953A1-098D-4310-B086-04BEC3C0F608}" dt="2021-09-26T17:42:41.271" v="51" actId="1076"/>
          <ac:picMkLst>
            <pc:docMk/>
            <pc:sldMk cId="2087436676" sldId="417"/>
            <ac:picMk id="5" creationId="{1AAEB790-0740-4BED-BB45-C430C9C8CB5E}"/>
          </ac:picMkLst>
        </pc:picChg>
      </pc:sldChg>
    </pc:docChg>
  </pc:docChgLst>
  <pc:docChgLst>
    <pc:chgData name="Анастасия Коробецкая" userId="9fe37188-348c-49f0-8008-a466955ee907" providerId="ADAL" clId="{B4583AF5-1E0B-4C30-9DDB-A3C350E64A2B}"/>
    <pc:docChg chg="undo custSel addSld delSld modSld addSection modSection">
      <pc:chgData name="Анастасия Коробецкая" userId="9fe37188-348c-49f0-8008-a466955ee907" providerId="ADAL" clId="{B4583AF5-1E0B-4C30-9DDB-A3C350E64A2B}" dt="2021-11-02T10:55:42.093" v="1999" actId="20577"/>
      <pc:docMkLst>
        <pc:docMk/>
      </pc:docMkLst>
      <pc:sldChg chg="addSp delSp modSp mod modClrScheme chgLayout">
        <pc:chgData name="Анастасия Коробецкая" userId="9fe37188-348c-49f0-8008-a466955ee907" providerId="ADAL" clId="{B4583AF5-1E0B-4C30-9DDB-A3C350E64A2B}" dt="2021-11-02T10:55:42.093" v="1999" actId="20577"/>
        <pc:sldMkLst>
          <pc:docMk/>
          <pc:sldMk cId="3010697039" sldId="655"/>
        </pc:sldMkLst>
        <pc:spChg chg="mod ord">
          <ac:chgData name="Анастасия Коробецкая" userId="9fe37188-348c-49f0-8008-a466955ee907" providerId="ADAL" clId="{B4583AF5-1E0B-4C30-9DDB-A3C350E64A2B}" dt="2021-11-02T06:10:15.199" v="1050" actId="6264"/>
          <ac:spMkLst>
            <pc:docMk/>
            <pc:sldMk cId="3010697039" sldId="655"/>
            <ac:spMk id="2" creationId="{DF841B00-B2DC-49A2-A3AA-D72FEE33A79A}"/>
          </ac:spMkLst>
        </pc:spChg>
        <pc:spChg chg="mod ord">
          <ac:chgData name="Анастасия Коробецкая" userId="9fe37188-348c-49f0-8008-a466955ee907" providerId="ADAL" clId="{B4583AF5-1E0B-4C30-9DDB-A3C350E64A2B}" dt="2021-11-02T10:55:42.093" v="1999" actId="20577"/>
          <ac:spMkLst>
            <pc:docMk/>
            <pc:sldMk cId="3010697039" sldId="655"/>
            <ac:spMk id="3" creationId="{87B63F3C-AE73-40F4-916D-29A384E54989}"/>
          </ac:spMkLst>
        </pc:spChg>
        <pc:spChg chg="add del">
          <ac:chgData name="Анастасия Коробецкая" userId="9fe37188-348c-49f0-8008-a466955ee907" providerId="ADAL" clId="{B4583AF5-1E0B-4C30-9DDB-A3C350E64A2B}" dt="2021-11-01T20:34:19.024" v="727"/>
          <ac:spMkLst>
            <pc:docMk/>
            <pc:sldMk cId="3010697039" sldId="655"/>
            <ac:spMk id="4" creationId="{79E03C68-0A31-4845-98EB-31FB1E767D44}"/>
          </ac:spMkLst>
        </pc:spChg>
        <pc:spChg chg="add del mod">
          <ac:chgData name="Анастасия Коробецкая" userId="9fe37188-348c-49f0-8008-a466955ee907" providerId="ADAL" clId="{B4583AF5-1E0B-4C30-9DDB-A3C350E64A2B}" dt="2021-11-02T06:10:15.199" v="1050" actId="6264"/>
          <ac:spMkLst>
            <pc:docMk/>
            <pc:sldMk cId="3010697039" sldId="655"/>
            <ac:spMk id="4" creationId="{E05B85A9-CFBC-4FC5-8461-780FDB3F3635}"/>
          </ac:spMkLst>
        </pc:spChg>
        <pc:spChg chg="add del mod">
          <ac:chgData name="Анастасия Коробецкая" userId="9fe37188-348c-49f0-8008-a466955ee907" providerId="ADAL" clId="{B4583AF5-1E0B-4C30-9DDB-A3C350E64A2B}" dt="2021-11-02T06:10:15.199" v="1050" actId="6264"/>
          <ac:spMkLst>
            <pc:docMk/>
            <pc:sldMk cId="3010697039" sldId="655"/>
            <ac:spMk id="5" creationId="{9E5BA523-4F8C-4E3B-BEC7-618ABCF524C9}"/>
          </ac:spMkLst>
        </pc:spChg>
        <pc:spChg chg="add del mod">
          <ac:chgData name="Анастасия Коробецкая" userId="9fe37188-348c-49f0-8008-a466955ee907" providerId="ADAL" clId="{B4583AF5-1E0B-4C30-9DDB-A3C350E64A2B}" dt="2021-11-01T20:34:55.127" v="731" actId="21"/>
          <ac:spMkLst>
            <pc:docMk/>
            <pc:sldMk cId="3010697039" sldId="655"/>
            <ac:spMk id="6" creationId="{6C954FBA-9825-4A07-AEEE-23A9CC528C58}"/>
          </ac:spMkLst>
        </pc:spChg>
      </pc:sldChg>
      <pc:sldChg chg="addSp delSp modSp mod">
        <pc:chgData name="Анастасия Коробецкая" userId="9fe37188-348c-49f0-8008-a466955ee907" providerId="ADAL" clId="{B4583AF5-1E0B-4C30-9DDB-A3C350E64A2B}" dt="2021-11-02T08:30:59.455" v="1273" actId="20577"/>
        <pc:sldMkLst>
          <pc:docMk/>
          <pc:sldMk cId="2210669087" sldId="656"/>
        </pc:sldMkLst>
        <pc:spChg chg="mod">
          <ac:chgData name="Анастасия Коробецкая" userId="9fe37188-348c-49f0-8008-a466955ee907" providerId="ADAL" clId="{B4583AF5-1E0B-4C30-9DDB-A3C350E64A2B}" dt="2021-11-01T20:24:55.463" v="587"/>
          <ac:spMkLst>
            <pc:docMk/>
            <pc:sldMk cId="2210669087" sldId="656"/>
            <ac:spMk id="2" creationId="{E2B8569C-6ABA-4C07-8607-933A75659D3E}"/>
          </ac:spMkLst>
        </pc:spChg>
        <pc:spChg chg="mod">
          <ac:chgData name="Анастасия Коробецкая" userId="9fe37188-348c-49f0-8008-a466955ee907" providerId="ADAL" clId="{B4583AF5-1E0B-4C30-9DDB-A3C350E64A2B}" dt="2021-11-02T08:30:59.455" v="1273" actId="20577"/>
          <ac:spMkLst>
            <pc:docMk/>
            <pc:sldMk cId="2210669087" sldId="656"/>
            <ac:spMk id="3" creationId="{9C27F13E-C4F9-4C5F-9931-41F96EB15F8D}"/>
          </ac:spMkLst>
        </pc:spChg>
        <pc:spChg chg="add del">
          <ac:chgData name="Анастасия Коробецкая" userId="9fe37188-348c-49f0-8008-a466955ee907" providerId="ADAL" clId="{B4583AF5-1E0B-4C30-9DDB-A3C350E64A2B}" dt="2021-11-01T20:14:34.185" v="221"/>
          <ac:spMkLst>
            <pc:docMk/>
            <pc:sldMk cId="2210669087" sldId="656"/>
            <ac:spMk id="4" creationId="{C4A94DA3-3168-4333-9295-4CC239898A86}"/>
          </ac:spMkLst>
        </pc:spChg>
      </pc:sldChg>
      <pc:sldChg chg="modSp del mod">
        <pc:chgData name="Анастасия Коробецкая" userId="9fe37188-348c-49f0-8008-a466955ee907" providerId="ADAL" clId="{B4583AF5-1E0B-4C30-9DDB-A3C350E64A2B}" dt="2021-11-01T20:56:49.432" v="1044" actId="47"/>
        <pc:sldMkLst>
          <pc:docMk/>
          <pc:sldMk cId="3767922247" sldId="657"/>
        </pc:sldMkLst>
        <pc:spChg chg="mod">
          <ac:chgData name="Анастасия Коробецкая" userId="9fe37188-348c-49f0-8008-a466955ee907" providerId="ADAL" clId="{B4583AF5-1E0B-4C30-9DDB-A3C350E64A2B}" dt="2021-11-01T19:52:57.182" v="94"/>
          <ac:spMkLst>
            <pc:docMk/>
            <pc:sldMk cId="3767922247" sldId="657"/>
            <ac:spMk id="2" creationId="{530EA2FB-0BFD-43EC-805A-63E56BE2C1C9}"/>
          </ac:spMkLst>
        </pc:spChg>
      </pc:sldChg>
      <pc:sldChg chg="del">
        <pc:chgData name="Анастасия Коробецкая" userId="9fe37188-348c-49f0-8008-a466955ee907" providerId="ADAL" clId="{B4583AF5-1E0B-4C30-9DDB-A3C350E64A2B}" dt="2021-11-01T20:56:52.271" v="1046" actId="47"/>
        <pc:sldMkLst>
          <pc:docMk/>
          <pc:sldMk cId="2294020767" sldId="658"/>
        </pc:sldMkLst>
      </pc:sldChg>
      <pc:sldChg chg="add">
        <pc:chgData name="Анастасия Коробецкая" userId="9fe37188-348c-49f0-8008-a466955ee907" providerId="ADAL" clId="{B4583AF5-1E0B-4C30-9DDB-A3C350E64A2B}" dt="2021-11-01T19:39:52.789" v="0"/>
        <pc:sldMkLst>
          <pc:docMk/>
          <pc:sldMk cId="2737862742" sldId="849"/>
        </pc:sldMkLst>
      </pc:sldChg>
      <pc:sldChg chg="addSp delSp modSp add mod modClrScheme chgLayout">
        <pc:chgData name="Анастасия Коробецкая" userId="9fe37188-348c-49f0-8008-a466955ee907" providerId="ADAL" clId="{B4583AF5-1E0B-4C30-9DDB-A3C350E64A2B}" dt="2021-11-02T09:00:57.114" v="1276" actId="20577"/>
        <pc:sldMkLst>
          <pc:docMk/>
          <pc:sldMk cId="2955764647" sldId="850"/>
        </pc:sldMkLst>
        <pc:spChg chg="mod ord">
          <ac:chgData name="Анастасия Коробецкая" userId="9fe37188-348c-49f0-8008-a466955ee907" providerId="ADAL" clId="{B4583AF5-1E0B-4C30-9DDB-A3C350E64A2B}" dt="2021-11-01T19:40:17.960" v="4" actId="700"/>
          <ac:spMkLst>
            <pc:docMk/>
            <pc:sldMk cId="2955764647" sldId="850"/>
            <ac:spMk id="2" creationId="{00000000-0000-0000-0000-000000000000}"/>
          </ac:spMkLst>
        </pc:spChg>
        <pc:spChg chg="del mod">
          <ac:chgData name="Анастасия Коробецкая" userId="9fe37188-348c-49f0-8008-a466955ee907" providerId="ADAL" clId="{B4583AF5-1E0B-4C30-9DDB-A3C350E64A2B}" dt="2021-11-01T19:40:42.906" v="11" actId="478"/>
          <ac:spMkLst>
            <pc:docMk/>
            <pc:sldMk cId="2955764647" sldId="850"/>
            <ac:spMk id="3" creationId="{00000000-0000-0000-0000-000000000000}"/>
          </ac:spMkLst>
        </pc:spChg>
        <pc:spChg chg="del mod">
          <ac:chgData name="Анастасия Коробецкая" userId="9fe37188-348c-49f0-8008-a466955ee907" providerId="ADAL" clId="{B4583AF5-1E0B-4C30-9DDB-A3C350E64A2B}" dt="2021-11-01T19:40:42.909" v="13"/>
          <ac:spMkLst>
            <pc:docMk/>
            <pc:sldMk cId="2955764647" sldId="850"/>
            <ac:spMk id="4" creationId="{00000000-0000-0000-0000-000000000000}"/>
          </ac:spMkLst>
        </pc:spChg>
        <pc:spChg chg="add del mod">
          <ac:chgData name="Анастасия Коробецкая" userId="9fe37188-348c-49f0-8008-a466955ee907" providerId="ADAL" clId="{B4583AF5-1E0B-4C30-9DDB-A3C350E64A2B}" dt="2021-11-01T19:40:14.191" v="3" actId="6264"/>
          <ac:spMkLst>
            <pc:docMk/>
            <pc:sldMk cId="2955764647" sldId="850"/>
            <ac:spMk id="5" creationId="{315CA1FF-C851-4AB8-B211-C0D30A7803F9}"/>
          </ac:spMkLst>
        </pc:spChg>
        <pc:spChg chg="add mod ord">
          <ac:chgData name="Анастасия Коробецкая" userId="9fe37188-348c-49f0-8008-a466955ee907" providerId="ADAL" clId="{B4583AF5-1E0B-4C30-9DDB-A3C350E64A2B}" dt="2021-11-02T09:00:57.114" v="1276" actId="20577"/>
          <ac:spMkLst>
            <pc:docMk/>
            <pc:sldMk cId="2955764647" sldId="850"/>
            <ac:spMk id="6" creationId="{577BE6F0-32A6-4212-AB10-C2623C40B93E}"/>
          </ac:spMkLst>
        </pc:spChg>
      </pc:sldChg>
      <pc:sldChg chg="addSp delSp modSp add mod modClrScheme chgLayout">
        <pc:chgData name="Анастасия Коробецкая" userId="9fe37188-348c-49f0-8008-a466955ee907" providerId="ADAL" clId="{B4583AF5-1E0B-4C30-9DDB-A3C350E64A2B}" dt="2021-11-02T10:21:53.128" v="1915" actId="2711"/>
        <pc:sldMkLst>
          <pc:docMk/>
          <pc:sldMk cId="234532533" sldId="851"/>
        </pc:sldMkLst>
        <pc:spChg chg="mod ord">
          <ac:chgData name="Анастасия Коробецкая" userId="9fe37188-348c-49f0-8008-a466955ee907" providerId="ADAL" clId="{B4583AF5-1E0B-4C30-9DDB-A3C350E64A2B}" dt="2021-11-02T09:14:28.322" v="1294" actId="700"/>
          <ac:spMkLst>
            <pc:docMk/>
            <pc:sldMk cId="234532533" sldId="851"/>
            <ac:spMk id="2" creationId="{00000000-0000-0000-0000-000000000000}"/>
          </ac:spMkLst>
        </pc:spChg>
        <pc:spChg chg="del mod">
          <ac:chgData name="Анастасия Коробецкая" userId="9fe37188-348c-49f0-8008-a466955ee907" providerId="ADAL" clId="{B4583AF5-1E0B-4C30-9DDB-A3C350E64A2B}" dt="2021-11-02T09:14:24.815" v="1293" actId="478"/>
          <ac:spMkLst>
            <pc:docMk/>
            <pc:sldMk cId="234532533" sldId="851"/>
            <ac:spMk id="3" creationId="{00000000-0000-0000-0000-000000000000}"/>
          </ac:spMkLst>
        </pc:spChg>
        <pc:spChg chg="del">
          <ac:chgData name="Анастасия Коробецкая" userId="9fe37188-348c-49f0-8008-a466955ee907" providerId="ADAL" clId="{B4583AF5-1E0B-4C30-9DDB-A3C350E64A2B}" dt="2021-11-02T09:14:24.815" v="1293" actId="478"/>
          <ac:spMkLst>
            <pc:docMk/>
            <pc:sldMk cId="234532533" sldId="851"/>
            <ac:spMk id="4" creationId="{00000000-0000-0000-0000-000000000000}"/>
          </ac:spMkLst>
        </pc:spChg>
        <pc:spChg chg="add mod ord">
          <ac:chgData name="Анастасия Коробецкая" userId="9fe37188-348c-49f0-8008-a466955ee907" providerId="ADAL" clId="{B4583AF5-1E0B-4C30-9DDB-A3C350E64A2B}" dt="2021-11-02T10:21:53.128" v="1915" actId="2711"/>
          <ac:spMkLst>
            <pc:docMk/>
            <pc:sldMk cId="234532533" sldId="851"/>
            <ac:spMk id="5" creationId="{C24C46DA-DA87-4B00-868D-3C83F01DD79C}"/>
          </ac:spMkLst>
        </pc:spChg>
        <pc:spChg chg="add del">
          <ac:chgData name="Анастасия Коробецкая" userId="9fe37188-348c-49f0-8008-a466955ee907" providerId="ADAL" clId="{B4583AF5-1E0B-4C30-9DDB-A3C350E64A2B}" dt="2021-11-02T09:14:41.621" v="1298"/>
          <ac:spMkLst>
            <pc:docMk/>
            <pc:sldMk cId="234532533" sldId="851"/>
            <ac:spMk id="6" creationId="{CC1077A0-892C-406A-9CB5-8728502DE2B8}"/>
          </ac:spMkLst>
        </pc:spChg>
        <pc:spChg chg="del">
          <ac:chgData name="Анастасия Коробецкая" userId="9fe37188-348c-49f0-8008-a466955ee907" providerId="ADAL" clId="{B4583AF5-1E0B-4C30-9DDB-A3C350E64A2B}" dt="2021-11-02T09:14:24.815" v="1293" actId="478"/>
          <ac:spMkLst>
            <pc:docMk/>
            <pc:sldMk cId="234532533" sldId="851"/>
            <ac:spMk id="9" creationId="{00000000-0000-0000-0000-000000000000}"/>
          </ac:spMkLst>
        </pc:spChg>
        <pc:spChg chg="del">
          <ac:chgData name="Анастасия Коробецкая" userId="9fe37188-348c-49f0-8008-a466955ee907" providerId="ADAL" clId="{B4583AF5-1E0B-4C30-9DDB-A3C350E64A2B}" dt="2021-11-02T09:14:24.815" v="1293" actId="478"/>
          <ac:spMkLst>
            <pc:docMk/>
            <pc:sldMk cId="234532533" sldId="851"/>
            <ac:spMk id="10" creationId="{00000000-0000-0000-0000-000000000000}"/>
          </ac:spMkLst>
        </pc:spChg>
        <pc:spChg chg="del">
          <ac:chgData name="Анастасия Коробецкая" userId="9fe37188-348c-49f0-8008-a466955ee907" providerId="ADAL" clId="{B4583AF5-1E0B-4C30-9DDB-A3C350E64A2B}" dt="2021-11-02T09:14:24.815" v="1293" actId="478"/>
          <ac:spMkLst>
            <pc:docMk/>
            <pc:sldMk cId="234532533" sldId="851"/>
            <ac:spMk id="11" creationId="{00000000-0000-0000-0000-000000000000}"/>
          </ac:spMkLst>
        </pc:spChg>
        <pc:spChg chg="del">
          <ac:chgData name="Анастасия Коробецкая" userId="9fe37188-348c-49f0-8008-a466955ee907" providerId="ADAL" clId="{B4583AF5-1E0B-4C30-9DDB-A3C350E64A2B}" dt="2021-11-02T09:14:24.815" v="1293" actId="478"/>
          <ac:spMkLst>
            <pc:docMk/>
            <pc:sldMk cId="234532533" sldId="851"/>
            <ac:spMk id="12" creationId="{00000000-0000-0000-0000-000000000000}"/>
          </ac:spMkLst>
        </pc:spChg>
        <pc:spChg chg="del">
          <ac:chgData name="Анастасия Коробецкая" userId="9fe37188-348c-49f0-8008-a466955ee907" providerId="ADAL" clId="{B4583AF5-1E0B-4C30-9DDB-A3C350E64A2B}" dt="2021-11-02T09:14:24.815" v="1293" actId="478"/>
          <ac:spMkLst>
            <pc:docMk/>
            <pc:sldMk cId="234532533" sldId="851"/>
            <ac:spMk id="13" creationId="{00000000-0000-0000-0000-000000000000}"/>
          </ac:spMkLst>
        </pc:spChg>
        <pc:spChg chg="del">
          <ac:chgData name="Анастасия Коробецкая" userId="9fe37188-348c-49f0-8008-a466955ee907" providerId="ADAL" clId="{B4583AF5-1E0B-4C30-9DDB-A3C350E64A2B}" dt="2021-11-02T09:14:24.815" v="1293" actId="478"/>
          <ac:spMkLst>
            <pc:docMk/>
            <pc:sldMk cId="234532533" sldId="851"/>
            <ac:spMk id="14" creationId="{00000000-0000-0000-0000-000000000000}"/>
          </ac:spMkLst>
        </pc:spChg>
        <pc:spChg chg="del">
          <ac:chgData name="Анастасия Коробецкая" userId="9fe37188-348c-49f0-8008-a466955ee907" providerId="ADAL" clId="{B4583AF5-1E0B-4C30-9DDB-A3C350E64A2B}" dt="2021-11-02T09:14:24.815" v="1293" actId="478"/>
          <ac:spMkLst>
            <pc:docMk/>
            <pc:sldMk cId="234532533" sldId="851"/>
            <ac:spMk id="15" creationId="{00000000-0000-0000-0000-000000000000}"/>
          </ac:spMkLst>
        </pc:spChg>
      </pc:sldChg>
      <pc:sldChg chg="add del">
        <pc:chgData name="Анастасия Коробецкая" userId="9fe37188-348c-49f0-8008-a466955ee907" providerId="ADAL" clId="{B4583AF5-1E0B-4C30-9DDB-A3C350E64A2B}" dt="2021-11-02T10:47:20.715" v="1918" actId="47"/>
        <pc:sldMkLst>
          <pc:docMk/>
          <pc:sldMk cId="1944656593" sldId="852"/>
        </pc:sldMkLst>
      </pc:sldChg>
      <pc:sldChg chg="add del">
        <pc:chgData name="Анастасия Коробецкая" userId="9fe37188-348c-49f0-8008-a466955ee907" providerId="ADAL" clId="{B4583AF5-1E0B-4C30-9DDB-A3C350E64A2B}" dt="2021-11-02T09:48:58.994" v="1646" actId="47"/>
        <pc:sldMkLst>
          <pc:docMk/>
          <pc:sldMk cId="2721485541" sldId="853"/>
        </pc:sldMkLst>
      </pc:sldChg>
      <pc:sldChg chg="modSp add mod">
        <pc:chgData name="Анастасия Коробецкая" userId="9fe37188-348c-49f0-8008-a466955ee907" providerId="ADAL" clId="{B4583AF5-1E0B-4C30-9DDB-A3C350E64A2B}" dt="2021-11-01T19:41:45.553" v="56" actId="14100"/>
        <pc:sldMkLst>
          <pc:docMk/>
          <pc:sldMk cId="998407287" sldId="854"/>
        </pc:sldMkLst>
        <pc:spChg chg="mod">
          <ac:chgData name="Анастасия Коробецкая" userId="9fe37188-348c-49f0-8008-a466955ee907" providerId="ADAL" clId="{B4583AF5-1E0B-4C30-9DDB-A3C350E64A2B}" dt="2021-11-01T19:41:31.307" v="51" actId="14100"/>
          <ac:spMkLst>
            <pc:docMk/>
            <pc:sldMk cId="998407287" sldId="854"/>
            <ac:spMk id="3" creationId="{00000000-0000-0000-0000-000000000000}"/>
          </ac:spMkLst>
        </pc:spChg>
        <pc:spChg chg="mod">
          <ac:chgData name="Анастасия Коробецкая" userId="9fe37188-348c-49f0-8008-a466955ee907" providerId="ADAL" clId="{B4583AF5-1E0B-4C30-9DDB-A3C350E64A2B}" dt="2021-11-01T19:41:34.734" v="52" actId="14100"/>
          <ac:spMkLst>
            <pc:docMk/>
            <pc:sldMk cId="998407287" sldId="854"/>
            <ac:spMk id="6" creationId="{00000000-0000-0000-0000-000000000000}"/>
          </ac:spMkLst>
        </pc:spChg>
        <pc:spChg chg="mod">
          <ac:chgData name="Анастасия Коробецкая" userId="9fe37188-348c-49f0-8008-a466955ee907" providerId="ADAL" clId="{B4583AF5-1E0B-4C30-9DDB-A3C350E64A2B}" dt="2021-11-01T19:41:38.594" v="53" actId="14100"/>
          <ac:spMkLst>
            <pc:docMk/>
            <pc:sldMk cId="998407287" sldId="854"/>
            <ac:spMk id="7" creationId="{00000000-0000-0000-0000-000000000000}"/>
          </ac:spMkLst>
        </pc:spChg>
        <pc:spChg chg="mod">
          <ac:chgData name="Анастасия Коробецкая" userId="9fe37188-348c-49f0-8008-a466955ee907" providerId="ADAL" clId="{B4583AF5-1E0B-4C30-9DDB-A3C350E64A2B}" dt="2021-11-01T19:41:41.054" v="54" actId="14100"/>
          <ac:spMkLst>
            <pc:docMk/>
            <pc:sldMk cId="998407287" sldId="854"/>
            <ac:spMk id="8" creationId="{00000000-0000-0000-0000-000000000000}"/>
          </ac:spMkLst>
        </pc:spChg>
        <pc:spChg chg="mod">
          <ac:chgData name="Анастасия Коробецкая" userId="9fe37188-348c-49f0-8008-a466955ee907" providerId="ADAL" clId="{B4583AF5-1E0B-4C30-9DDB-A3C350E64A2B}" dt="2021-11-01T19:41:45.553" v="56" actId="14100"/>
          <ac:spMkLst>
            <pc:docMk/>
            <pc:sldMk cId="998407287" sldId="854"/>
            <ac:spMk id="10" creationId="{00000000-0000-0000-0000-000000000000}"/>
          </ac:spMkLst>
        </pc:spChg>
        <pc:spChg chg="mod">
          <ac:chgData name="Анастасия Коробецкая" userId="9fe37188-348c-49f0-8008-a466955ee907" providerId="ADAL" clId="{B4583AF5-1E0B-4C30-9DDB-A3C350E64A2B}" dt="2021-11-01T19:41:43.431" v="55" actId="14100"/>
          <ac:spMkLst>
            <pc:docMk/>
            <pc:sldMk cId="998407287" sldId="854"/>
            <ac:spMk id="11" creationId="{00000000-0000-0000-0000-000000000000}"/>
          </ac:spMkLst>
        </pc:spChg>
      </pc:sldChg>
      <pc:sldChg chg="modSp add mod">
        <pc:chgData name="Анастасия Коробецкая" userId="9fe37188-348c-49f0-8008-a466955ee907" providerId="ADAL" clId="{B4583AF5-1E0B-4C30-9DDB-A3C350E64A2B}" dt="2021-11-02T10:47:50.168" v="1919"/>
        <pc:sldMkLst>
          <pc:docMk/>
          <pc:sldMk cId="2146726547" sldId="855"/>
        </pc:sldMkLst>
        <pc:spChg chg="mod">
          <ac:chgData name="Анастасия Коробецкая" userId="9fe37188-348c-49f0-8008-a466955ee907" providerId="ADAL" clId="{B4583AF5-1E0B-4C30-9DDB-A3C350E64A2B}" dt="2021-11-02T10:47:50.168" v="1919"/>
          <ac:spMkLst>
            <pc:docMk/>
            <pc:sldMk cId="2146726547" sldId="855"/>
            <ac:spMk id="3" creationId="{00000000-0000-0000-0000-000000000000}"/>
          </ac:spMkLst>
        </pc:spChg>
        <pc:spChg chg="mod">
          <ac:chgData name="Анастасия Коробецкая" userId="9fe37188-348c-49f0-8008-a466955ee907" providerId="ADAL" clId="{B4583AF5-1E0B-4C30-9DDB-A3C350E64A2B}" dt="2021-11-01T19:42:15.814" v="75" actId="20577"/>
          <ac:spMkLst>
            <pc:docMk/>
            <pc:sldMk cId="2146726547" sldId="855"/>
            <ac:spMk id="4" creationId="{00000000-0000-0000-0000-000000000000}"/>
          </ac:spMkLst>
        </pc:spChg>
      </pc:sldChg>
      <pc:sldChg chg="modSp add mod">
        <pc:chgData name="Анастасия Коробецкая" userId="9fe37188-348c-49f0-8008-a466955ee907" providerId="ADAL" clId="{B4583AF5-1E0B-4C30-9DDB-A3C350E64A2B}" dt="2021-11-01T19:42:58.583" v="82" actId="14100"/>
        <pc:sldMkLst>
          <pc:docMk/>
          <pc:sldMk cId="1628689696" sldId="856"/>
        </pc:sldMkLst>
        <pc:spChg chg="mod">
          <ac:chgData name="Анастасия Коробецкая" userId="9fe37188-348c-49f0-8008-a466955ee907" providerId="ADAL" clId="{B4583AF5-1E0B-4C30-9DDB-A3C350E64A2B}" dt="2021-11-01T19:42:58.583" v="82" actId="14100"/>
          <ac:spMkLst>
            <pc:docMk/>
            <pc:sldMk cId="1628689696" sldId="856"/>
            <ac:spMk id="3" creationId="{00000000-0000-0000-0000-000000000000}"/>
          </ac:spMkLst>
        </pc:spChg>
        <pc:spChg chg="mod">
          <ac:chgData name="Анастасия Коробецкая" userId="9fe37188-348c-49f0-8008-a466955ee907" providerId="ADAL" clId="{B4583AF5-1E0B-4C30-9DDB-A3C350E64A2B}" dt="2021-11-01T19:42:58.583" v="82" actId="14100"/>
          <ac:spMkLst>
            <pc:docMk/>
            <pc:sldMk cId="1628689696" sldId="856"/>
            <ac:spMk id="4" creationId="{00000000-0000-0000-0000-000000000000}"/>
          </ac:spMkLst>
        </pc:spChg>
        <pc:spChg chg="mod">
          <ac:chgData name="Анастасия Коробецкая" userId="9fe37188-348c-49f0-8008-a466955ee907" providerId="ADAL" clId="{B4583AF5-1E0B-4C30-9DDB-A3C350E64A2B}" dt="2021-11-01T19:42:58.583" v="82" actId="14100"/>
          <ac:spMkLst>
            <pc:docMk/>
            <pc:sldMk cId="1628689696" sldId="856"/>
            <ac:spMk id="5" creationId="{00000000-0000-0000-0000-000000000000}"/>
          </ac:spMkLst>
        </pc:spChg>
        <pc:spChg chg="mod">
          <ac:chgData name="Анастасия Коробецкая" userId="9fe37188-348c-49f0-8008-a466955ee907" providerId="ADAL" clId="{B4583AF5-1E0B-4C30-9DDB-A3C350E64A2B}" dt="2021-11-01T19:42:58.583" v="82" actId="14100"/>
          <ac:spMkLst>
            <pc:docMk/>
            <pc:sldMk cId="1628689696" sldId="856"/>
            <ac:spMk id="7" creationId="{00000000-0000-0000-0000-000000000000}"/>
          </ac:spMkLst>
        </pc:spChg>
        <pc:spChg chg="mod">
          <ac:chgData name="Анастасия Коробецкая" userId="9fe37188-348c-49f0-8008-a466955ee907" providerId="ADAL" clId="{B4583AF5-1E0B-4C30-9DDB-A3C350E64A2B}" dt="2021-11-01T19:42:58.583" v="82" actId="14100"/>
          <ac:spMkLst>
            <pc:docMk/>
            <pc:sldMk cId="1628689696" sldId="856"/>
            <ac:spMk id="8" creationId="{00000000-0000-0000-0000-000000000000}"/>
          </ac:spMkLst>
        </pc:spChg>
        <pc:spChg chg="mod">
          <ac:chgData name="Анастасия Коробецкая" userId="9fe37188-348c-49f0-8008-a466955ee907" providerId="ADAL" clId="{B4583AF5-1E0B-4C30-9DDB-A3C350E64A2B}" dt="2021-11-01T19:42:58.583" v="82" actId="14100"/>
          <ac:spMkLst>
            <pc:docMk/>
            <pc:sldMk cId="1628689696" sldId="856"/>
            <ac:spMk id="9" creationId="{00000000-0000-0000-0000-000000000000}"/>
          </ac:spMkLst>
        </pc:spChg>
      </pc:sldChg>
      <pc:sldChg chg="add del">
        <pc:chgData name="Анастасия Коробецкая" userId="9fe37188-348c-49f0-8008-a466955ee907" providerId="ADAL" clId="{B4583AF5-1E0B-4C30-9DDB-A3C350E64A2B}" dt="2021-11-02T09:48:55.945" v="1645" actId="47"/>
        <pc:sldMkLst>
          <pc:docMk/>
          <pc:sldMk cId="1826733062" sldId="857"/>
        </pc:sldMkLst>
      </pc:sldChg>
      <pc:sldChg chg="modSp add mod">
        <pc:chgData name="Анастасия Коробецкая" userId="9fe37188-348c-49f0-8008-a466955ee907" providerId="ADAL" clId="{B4583AF5-1E0B-4C30-9DDB-A3C350E64A2B}" dt="2021-11-01T19:42:33.184" v="80" actId="14100"/>
        <pc:sldMkLst>
          <pc:docMk/>
          <pc:sldMk cId="3055377864" sldId="858"/>
        </pc:sldMkLst>
        <pc:spChg chg="mod">
          <ac:chgData name="Анастасия Коробецкая" userId="9fe37188-348c-49f0-8008-a466955ee907" providerId="ADAL" clId="{B4583AF5-1E0B-4C30-9DDB-A3C350E64A2B}" dt="2021-11-01T19:42:23.393" v="76" actId="14100"/>
          <ac:spMkLst>
            <pc:docMk/>
            <pc:sldMk cId="3055377864" sldId="858"/>
            <ac:spMk id="3" creationId="{00000000-0000-0000-0000-000000000000}"/>
          </ac:spMkLst>
        </pc:spChg>
        <pc:spChg chg="mod">
          <ac:chgData name="Анастасия Коробецкая" userId="9fe37188-348c-49f0-8008-a466955ee907" providerId="ADAL" clId="{B4583AF5-1E0B-4C30-9DDB-A3C350E64A2B}" dt="2021-11-01T19:42:25.801" v="77" actId="14100"/>
          <ac:spMkLst>
            <pc:docMk/>
            <pc:sldMk cId="3055377864" sldId="858"/>
            <ac:spMk id="4" creationId="{00000000-0000-0000-0000-000000000000}"/>
          </ac:spMkLst>
        </pc:spChg>
        <pc:spChg chg="mod">
          <ac:chgData name="Анастасия Коробецкая" userId="9fe37188-348c-49f0-8008-a466955ee907" providerId="ADAL" clId="{B4583AF5-1E0B-4C30-9DDB-A3C350E64A2B}" dt="2021-11-01T19:42:28.642" v="78" actId="14100"/>
          <ac:spMkLst>
            <pc:docMk/>
            <pc:sldMk cId="3055377864" sldId="858"/>
            <ac:spMk id="5" creationId="{00000000-0000-0000-0000-000000000000}"/>
          </ac:spMkLst>
        </pc:spChg>
        <pc:spChg chg="mod">
          <ac:chgData name="Анастасия Коробецкая" userId="9fe37188-348c-49f0-8008-a466955ee907" providerId="ADAL" clId="{B4583AF5-1E0B-4C30-9DDB-A3C350E64A2B}" dt="2021-11-01T19:42:31.263" v="79" actId="14100"/>
          <ac:spMkLst>
            <pc:docMk/>
            <pc:sldMk cId="3055377864" sldId="858"/>
            <ac:spMk id="6" creationId="{00000000-0000-0000-0000-000000000000}"/>
          </ac:spMkLst>
        </pc:spChg>
        <pc:spChg chg="mod">
          <ac:chgData name="Анастасия Коробецкая" userId="9fe37188-348c-49f0-8008-a466955ee907" providerId="ADAL" clId="{B4583AF5-1E0B-4C30-9DDB-A3C350E64A2B}" dt="2021-11-01T19:42:33.184" v="80" actId="14100"/>
          <ac:spMkLst>
            <pc:docMk/>
            <pc:sldMk cId="3055377864" sldId="858"/>
            <ac:spMk id="7" creationId="{00000000-0000-0000-0000-000000000000}"/>
          </ac:spMkLst>
        </pc:spChg>
      </pc:sldChg>
      <pc:sldChg chg="modSp add mod">
        <pc:chgData name="Анастасия Коробецкая" userId="9fe37188-348c-49f0-8008-a466955ee907" providerId="ADAL" clId="{B4583AF5-1E0B-4C30-9DDB-A3C350E64A2B}" dt="2021-11-01T19:42:39.957" v="81" actId="14100"/>
        <pc:sldMkLst>
          <pc:docMk/>
          <pc:sldMk cId="239485783" sldId="859"/>
        </pc:sldMkLst>
        <pc:spChg chg="mod">
          <ac:chgData name="Анастасия Коробецкая" userId="9fe37188-348c-49f0-8008-a466955ee907" providerId="ADAL" clId="{B4583AF5-1E0B-4C30-9DDB-A3C350E64A2B}" dt="2021-11-01T19:42:39.957" v="81" actId="14100"/>
          <ac:spMkLst>
            <pc:docMk/>
            <pc:sldMk cId="239485783" sldId="859"/>
            <ac:spMk id="3" creationId="{00000000-0000-0000-0000-000000000000}"/>
          </ac:spMkLst>
        </pc:spChg>
        <pc:spChg chg="mod">
          <ac:chgData name="Анастасия Коробецкая" userId="9fe37188-348c-49f0-8008-a466955ee907" providerId="ADAL" clId="{B4583AF5-1E0B-4C30-9DDB-A3C350E64A2B}" dt="2021-11-01T19:42:39.957" v="81" actId="14100"/>
          <ac:spMkLst>
            <pc:docMk/>
            <pc:sldMk cId="239485783" sldId="859"/>
            <ac:spMk id="4" creationId="{00000000-0000-0000-0000-000000000000}"/>
          </ac:spMkLst>
        </pc:spChg>
        <pc:spChg chg="mod">
          <ac:chgData name="Анастасия Коробецкая" userId="9fe37188-348c-49f0-8008-a466955ee907" providerId="ADAL" clId="{B4583AF5-1E0B-4C30-9DDB-A3C350E64A2B}" dt="2021-11-01T19:42:39.957" v="81" actId="14100"/>
          <ac:spMkLst>
            <pc:docMk/>
            <pc:sldMk cId="239485783" sldId="859"/>
            <ac:spMk id="5" creationId="{00000000-0000-0000-0000-000000000000}"/>
          </ac:spMkLst>
        </pc:spChg>
        <pc:spChg chg="mod">
          <ac:chgData name="Анастасия Коробецкая" userId="9fe37188-348c-49f0-8008-a466955ee907" providerId="ADAL" clId="{B4583AF5-1E0B-4C30-9DDB-A3C350E64A2B}" dt="2021-11-01T19:42:39.957" v="81" actId="14100"/>
          <ac:spMkLst>
            <pc:docMk/>
            <pc:sldMk cId="239485783" sldId="859"/>
            <ac:spMk id="6" creationId="{00000000-0000-0000-0000-000000000000}"/>
          </ac:spMkLst>
        </pc:spChg>
        <pc:spChg chg="mod">
          <ac:chgData name="Анастасия Коробецкая" userId="9fe37188-348c-49f0-8008-a466955ee907" providerId="ADAL" clId="{B4583AF5-1E0B-4C30-9DDB-A3C350E64A2B}" dt="2021-11-01T19:42:39.957" v="81" actId="14100"/>
          <ac:spMkLst>
            <pc:docMk/>
            <pc:sldMk cId="239485783" sldId="859"/>
            <ac:spMk id="7" creationId="{00000000-0000-0000-0000-000000000000}"/>
          </ac:spMkLst>
        </pc:spChg>
        <pc:spChg chg="mod">
          <ac:chgData name="Анастасия Коробецкая" userId="9fe37188-348c-49f0-8008-a466955ee907" providerId="ADAL" clId="{B4583AF5-1E0B-4C30-9DDB-A3C350E64A2B}" dt="2021-11-01T19:42:39.957" v="81" actId="14100"/>
          <ac:spMkLst>
            <pc:docMk/>
            <pc:sldMk cId="239485783" sldId="859"/>
            <ac:spMk id="8" creationId="{00000000-0000-0000-0000-000000000000}"/>
          </ac:spMkLst>
        </pc:spChg>
      </pc:sldChg>
      <pc:sldChg chg="modSp add mod">
        <pc:chgData name="Анастасия Коробецкая" userId="9fe37188-348c-49f0-8008-a466955ee907" providerId="ADAL" clId="{B4583AF5-1E0B-4C30-9DDB-A3C350E64A2B}" dt="2021-11-01T19:43:11.019" v="85" actId="14100"/>
        <pc:sldMkLst>
          <pc:docMk/>
          <pc:sldMk cId="1936771883" sldId="860"/>
        </pc:sldMkLst>
        <pc:spChg chg="mod">
          <ac:chgData name="Анастасия Коробецкая" userId="9fe37188-348c-49f0-8008-a466955ee907" providerId="ADAL" clId="{B4583AF5-1E0B-4C30-9DDB-A3C350E64A2B}" dt="2021-11-01T19:43:11.019" v="85" actId="14100"/>
          <ac:spMkLst>
            <pc:docMk/>
            <pc:sldMk cId="1936771883" sldId="860"/>
            <ac:spMk id="3" creationId="{00000000-0000-0000-0000-000000000000}"/>
          </ac:spMkLst>
        </pc:spChg>
        <pc:spChg chg="mod">
          <ac:chgData name="Анастасия Коробецкая" userId="9fe37188-348c-49f0-8008-a466955ee907" providerId="ADAL" clId="{B4583AF5-1E0B-4C30-9DDB-A3C350E64A2B}" dt="2021-11-01T19:43:06.493" v="84" actId="14100"/>
          <ac:spMkLst>
            <pc:docMk/>
            <pc:sldMk cId="1936771883" sldId="860"/>
            <ac:spMk id="4" creationId="{00000000-0000-0000-0000-000000000000}"/>
          </ac:spMkLst>
        </pc:spChg>
      </pc:sldChg>
      <pc:sldChg chg="add del">
        <pc:chgData name="Анастасия Коробецкая" userId="9fe37188-348c-49f0-8008-a466955ee907" providerId="ADAL" clId="{B4583AF5-1E0B-4C30-9DDB-A3C350E64A2B}" dt="2021-11-02T10:47:14.629" v="1916" actId="47"/>
        <pc:sldMkLst>
          <pc:docMk/>
          <pc:sldMk cId="3707707271" sldId="861"/>
        </pc:sldMkLst>
      </pc:sldChg>
      <pc:sldChg chg="modSp add mod">
        <pc:chgData name="Анастасия Коробецкая" userId="9fe37188-348c-49f0-8008-a466955ee907" providerId="ADAL" clId="{B4583AF5-1E0B-4C30-9DDB-A3C350E64A2B}" dt="2021-11-01T19:41:54.914" v="57" actId="14100"/>
        <pc:sldMkLst>
          <pc:docMk/>
          <pc:sldMk cId="76816357" sldId="862"/>
        </pc:sldMkLst>
        <pc:spChg chg="mod">
          <ac:chgData name="Анастасия Коробецкая" userId="9fe37188-348c-49f0-8008-a466955ee907" providerId="ADAL" clId="{B4583AF5-1E0B-4C30-9DDB-A3C350E64A2B}" dt="2021-11-01T19:41:54.914" v="57" actId="14100"/>
          <ac:spMkLst>
            <pc:docMk/>
            <pc:sldMk cId="76816357" sldId="862"/>
            <ac:spMk id="3" creationId="{00000000-0000-0000-0000-000000000000}"/>
          </ac:spMkLst>
        </pc:spChg>
        <pc:spChg chg="mod">
          <ac:chgData name="Анастасия Коробецкая" userId="9fe37188-348c-49f0-8008-a466955ee907" providerId="ADAL" clId="{B4583AF5-1E0B-4C30-9DDB-A3C350E64A2B}" dt="2021-11-01T19:41:54.914" v="57" actId="14100"/>
          <ac:spMkLst>
            <pc:docMk/>
            <pc:sldMk cId="76816357" sldId="862"/>
            <ac:spMk id="4" creationId="{00000000-0000-0000-0000-000000000000}"/>
          </ac:spMkLst>
        </pc:spChg>
        <pc:spChg chg="mod">
          <ac:chgData name="Анастасия Коробецкая" userId="9fe37188-348c-49f0-8008-a466955ee907" providerId="ADAL" clId="{B4583AF5-1E0B-4C30-9DDB-A3C350E64A2B}" dt="2021-11-01T19:41:54.914" v="57" actId="14100"/>
          <ac:spMkLst>
            <pc:docMk/>
            <pc:sldMk cId="76816357" sldId="862"/>
            <ac:spMk id="5" creationId="{00000000-0000-0000-0000-000000000000}"/>
          </ac:spMkLst>
        </pc:spChg>
      </pc:sldChg>
      <pc:sldChg chg="add del">
        <pc:chgData name="Анастасия Коробецкая" userId="9fe37188-348c-49f0-8008-a466955ee907" providerId="ADAL" clId="{B4583AF5-1E0B-4C30-9DDB-A3C350E64A2B}" dt="2021-11-02T10:47:16.287" v="1917" actId="47"/>
        <pc:sldMkLst>
          <pc:docMk/>
          <pc:sldMk cId="417121549" sldId="863"/>
        </pc:sldMkLst>
      </pc:sldChg>
      <pc:sldChg chg="addSp modSp new mod">
        <pc:chgData name="Анастасия Коробецкая" userId="9fe37188-348c-49f0-8008-a466955ee907" providerId="ADAL" clId="{B4583AF5-1E0B-4C30-9DDB-A3C350E64A2B}" dt="2021-11-01T20:50:57.481" v="947" actId="1076"/>
        <pc:sldMkLst>
          <pc:docMk/>
          <pc:sldMk cId="525694984" sldId="864"/>
        </pc:sldMkLst>
        <pc:spChg chg="mod">
          <ac:chgData name="Анастасия Коробецкая" userId="9fe37188-348c-49f0-8008-a466955ee907" providerId="ADAL" clId="{B4583AF5-1E0B-4C30-9DDB-A3C350E64A2B}" dt="2021-11-01T20:35:23.972" v="768" actId="20577"/>
          <ac:spMkLst>
            <pc:docMk/>
            <pc:sldMk cId="525694984" sldId="864"/>
            <ac:spMk id="2" creationId="{C7568BDF-E10F-4C68-9466-F777FDDA139B}"/>
          </ac:spMkLst>
        </pc:spChg>
        <pc:spChg chg="add mod">
          <ac:chgData name="Анастасия Коробецкая" userId="9fe37188-348c-49f0-8008-a466955ee907" providerId="ADAL" clId="{B4583AF5-1E0B-4C30-9DDB-A3C350E64A2B}" dt="2021-11-01T20:50:57.481" v="947" actId="1076"/>
          <ac:spMkLst>
            <pc:docMk/>
            <pc:sldMk cId="525694984" sldId="864"/>
            <ac:spMk id="3" creationId="{0F729EA9-DFAA-4DB1-BE5C-657E8846EA27}"/>
          </ac:spMkLst>
        </pc:spChg>
      </pc:sldChg>
      <pc:sldChg chg="addSp delSp modSp new mod">
        <pc:chgData name="Анастасия Коробецкая" userId="9fe37188-348c-49f0-8008-a466955ee907" providerId="ADAL" clId="{B4583AF5-1E0B-4C30-9DDB-A3C350E64A2B}" dt="2021-11-02T10:54:59.585" v="1938" actId="1076"/>
        <pc:sldMkLst>
          <pc:docMk/>
          <pc:sldMk cId="91893496" sldId="865"/>
        </pc:sldMkLst>
        <pc:spChg chg="mod">
          <ac:chgData name="Анастасия Коробецкая" userId="9fe37188-348c-49f0-8008-a466955ee907" providerId="ADAL" clId="{B4583AF5-1E0B-4C30-9DDB-A3C350E64A2B}" dt="2021-11-01T20:47:01.516" v="937" actId="20577"/>
          <ac:spMkLst>
            <pc:docMk/>
            <pc:sldMk cId="91893496" sldId="865"/>
            <ac:spMk id="2" creationId="{F65554A4-1394-4669-AACC-9B4C7C0EBCF8}"/>
          </ac:spMkLst>
        </pc:spChg>
        <pc:spChg chg="mod">
          <ac:chgData name="Анастасия Коробецкая" userId="9fe37188-348c-49f0-8008-a466955ee907" providerId="ADAL" clId="{B4583AF5-1E0B-4C30-9DDB-A3C350E64A2B}" dt="2021-11-01T20:40:08.357" v="926" actId="14100"/>
          <ac:spMkLst>
            <pc:docMk/>
            <pc:sldMk cId="91893496" sldId="865"/>
            <ac:spMk id="3" creationId="{DCDD59BA-59B9-4D73-B807-823DFDD45AAE}"/>
          </ac:spMkLst>
        </pc:spChg>
        <pc:spChg chg="add mod">
          <ac:chgData name="Анастасия Коробецкая" userId="9fe37188-348c-49f0-8008-a466955ee907" providerId="ADAL" clId="{B4583AF5-1E0B-4C30-9DDB-A3C350E64A2B}" dt="2021-11-02T10:54:55.285" v="1937" actId="1076"/>
          <ac:spMkLst>
            <pc:docMk/>
            <pc:sldMk cId="91893496" sldId="865"/>
            <ac:spMk id="4" creationId="{1926F9B5-0F1B-479E-84F5-45CF49B2AEA8}"/>
          </ac:spMkLst>
        </pc:spChg>
        <pc:spChg chg="add del">
          <ac:chgData name="Анастасия Коробецкая" userId="9fe37188-348c-49f0-8008-a466955ee907" providerId="ADAL" clId="{B4583AF5-1E0B-4C30-9DDB-A3C350E64A2B}" dt="2021-11-01T20:38:23.728" v="829"/>
          <ac:spMkLst>
            <pc:docMk/>
            <pc:sldMk cId="91893496" sldId="865"/>
            <ac:spMk id="4" creationId="{C5992D15-02C7-425C-BE9F-CB1638A60767}"/>
          </ac:spMkLst>
        </pc:spChg>
        <pc:spChg chg="add mod">
          <ac:chgData name="Анастасия Коробецкая" userId="9fe37188-348c-49f0-8008-a466955ee907" providerId="ADAL" clId="{B4583AF5-1E0B-4C30-9DDB-A3C350E64A2B}" dt="2021-11-02T10:49:21.749" v="1928" actId="20577"/>
          <ac:spMkLst>
            <pc:docMk/>
            <pc:sldMk cId="91893496" sldId="865"/>
            <ac:spMk id="6" creationId="{084F5F2B-03FD-48A4-9B16-9DD4A549D4D4}"/>
          </ac:spMkLst>
        </pc:spChg>
        <pc:spChg chg="add mod">
          <ac:chgData name="Анастасия Коробецкая" userId="9fe37188-348c-49f0-8008-a466955ee907" providerId="ADAL" clId="{B4583AF5-1E0B-4C30-9DDB-A3C350E64A2B}" dt="2021-11-02T10:49:26.556" v="1929" actId="14100"/>
          <ac:spMkLst>
            <pc:docMk/>
            <pc:sldMk cId="91893496" sldId="865"/>
            <ac:spMk id="7" creationId="{20485135-849F-427E-A7FE-2463150B8ADF}"/>
          </ac:spMkLst>
        </pc:spChg>
        <pc:picChg chg="add mod">
          <ac:chgData name="Анастасия Коробецкая" userId="9fe37188-348c-49f0-8008-a466955ee907" providerId="ADAL" clId="{B4583AF5-1E0B-4C30-9DDB-A3C350E64A2B}" dt="2021-11-02T10:54:59.585" v="1938" actId="1076"/>
          <ac:picMkLst>
            <pc:docMk/>
            <pc:sldMk cId="91893496" sldId="865"/>
            <ac:picMk id="8" creationId="{8E910FA4-66A3-498C-9FE6-F06D7283F1AD}"/>
          </ac:picMkLst>
        </pc:picChg>
      </pc:sldChg>
      <pc:sldChg chg="new del">
        <pc:chgData name="Анастасия Коробецкая" userId="9fe37188-348c-49f0-8008-a466955ee907" providerId="ADAL" clId="{B4583AF5-1E0B-4C30-9DDB-A3C350E64A2B}" dt="2021-11-02T09:00:41.951" v="1274" actId="47"/>
        <pc:sldMkLst>
          <pc:docMk/>
          <pc:sldMk cId="2976217107" sldId="866"/>
        </pc:sldMkLst>
      </pc:sldChg>
      <pc:sldChg chg="addSp delSp modSp add del mod modClrScheme chgLayout">
        <pc:chgData name="Анастасия Коробецкая" userId="9fe37188-348c-49f0-8008-a466955ee907" providerId="ADAL" clId="{B4583AF5-1E0B-4C30-9DDB-A3C350E64A2B}" dt="2021-11-02T09:53:40.546" v="1843" actId="47"/>
        <pc:sldMkLst>
          <pc:docMk/>
          <pc:sldMk cId="2977690393" sldId="866"/>
        </pc:sldMkLst>
        <pc:spChg chg="mod ord">
          <ac:chgData name="Анастасия Коробецкая" userId="9fe37188-348c-49f0-8008-a466955ee907" providerId="ADAL" clId="{B4583AF5-1E0B-4C30-9DDB-A3C350E64A2B}" dt="2021-11-02T09:16:06.201" v="1361" actId="700"/>
          <ac:spMkLst>
            <pc:docMk/>
            <pc:sldMk cId="2977690393" sldId="866"/>
            <ac:spMk id="2" creationId="{00000000-0000-0000-0000-000000000000}"/>
          </ac:spMkLst>
        </pc:spChg>
        <pc:spChg chg="del">
          <ac:chgData name="Анастасия Коробецкая" userId="9fe37188-348c-49f0-8008-a466955ee907" providerId="ADAL" clId="{B4583AF5-1E0B-4C30-9DDB-A3C350E64A2B}" dt="2021-11-02T09:16:10.214" v="1364" actId="478"/>
          <ac:spMkLst>
            <pc:docMk/>
            <pc:sldMk cId="2977690393" sldId="866"/>
            <ac:spMk id="3" creationId="{00000000-0000-0000-0000-000000000000}"/>
          </ac:spMkLst>
        </pc:spChg>
        <pc:spChg chg="del">
          <ac:chgData name="Анастасия Коробецкая" userId="9fe37188-348c-49f0-8008-a466955ee907" providerId="ADAL" clId="{B4583AF5-1E0B-4C30-9DDB-A3C350E64A2B}" dt="2021-11-02T09:16:01.141" v="1360" actId="478"/>
          <ac:spMkLst>
            <pc:docMk/>
            <pc:sldMk cId="2977690393" sldId="866"/>
            <ac:spMk id="4" creationId="{00000000-0000-0000-0000-000000000000}"/>
          </ac:spMkLst>
        </pc:spChg>
        <pc:spChg chg="add mod ord">
          <ac:chgData name="Анастасия Коробецкая" userId="9fe37188-348c-49f0-8008-a466955ee907" providerId="ADAL" clId="{B4583AF5-1E0B-4C30-9DDB-A3C350E64A2B}" dt="2021-11-02T09:16:28.302" v="1378" actId="113"/>
          <ac:spMkLst>
            <pc:docMk/>
            <pc:sldMk cId="2977690393" sldId="866"/>
            <ac:spMk id="5" creationId="{9561C985-F07E-43D2-9569-79BCD5E29007}"/>
          </ac:spMkLst>
        </pc:spChg>
        <pc:spChg chg="del">
          <ac:chgData name="Анастасия Коробецкая" userId="9fe37188-348c-49f0-8008-a466955ee907" providerId="ADAL" clId="{B4583AF5-1E0B-4C30-9DDB-A3C350E64A2B}" dt="2021-11-02T09:16:01.141" v="1360" actId="478"/>
          <ac:spMkLst>
            <pc:docMk/>
            <pc:sldMk cId="2977690393" sldId="866"/>
            <ac:spMk id="9" creationId="{00000000-0000-0000-0000-000000000000}"/>
          </ac:spMkLst>
        </pc:spChg>
        <pc:spChg chg="del">
          <ac:chgData name="Анастасия Коробецкая" userId="9fe37188-348c-49f0-8008-a466955ee907" providerId="ADAL" clId="{B4583AF5-1E0B-4C30-9DDB-A3C350E64A2B}" dt="2021-11-02T09:16:01.141" v="1360" actId="478"/>
          <ac:spMkLst>
            <pc:docMk/>
            <pc:sldMk cId="2977690393" sldId="866"/>
            <ac:spMk id="10" creationId="{00000000-0000-0000-0000-000000000000}"/>
          </ac:spMkLst>
        </pc:spChg>
        <pc:spChg chg="del">
          <ac:chgData name="Анастасия Коробецкая" userId="9fe37188-348c-49f0-8008-a466955ee907" providerId="ADAL" clId="{B4583AF5-1E0B-4C30-9DDB-A3C350E64A2B}" dt="2021-11-02T09:16:01.141" v="1360" actId="478"/>
          <ac:spMkLst>
            <pc:docMk/>
            <pc:sldMk cId="2977690393" sldId="866"/>
            <ac:spMk id="11" creationId="{00000000-0000-0000-0000-000000000000}"/>
          </ac:spMkLst>
        </pc:spChg>
        <pc:spChg chg="del">
          <ac:chgData name="Анастасия Коробецкая" userId="9fe37188-348c-49f0-8008-a466955ee907" providerId="ADAL" clId="{B4583AF5-1E0B-4C30-9DDB-A3C350E64A2B}" dt="2021-11-02T09:16:01.141" v="1360" actId="478"/>
          <ac:spMkLst>
            <pc:docMk/>
            <pc:sldMk cId="2977690393" sldId="866"/>
            <ac:spMk id="12" creationId="{00000000-0000-0000-0000-000000000000}"/>
          </ac:spMkLst>
        </pc:spChg>
        <pc:spChg chg="del">
          <ac:chgData name="Анастасия Коробецкая" userId="9fe37188-348c-49f0-8008-a466955ee907" providerId="ADAL" clId="{B4583AF5-1E0B-4C30-9DDB-A3C350E64A2B}" dt="2021-11-02T09:16:01.141" v="1360" actId="478"/>
          <ac:spMkLst>
            <pc:docMk/>
            <pc:sldMk cId="2977690393" sldId="866"/>
            <ac:spMk id="13" creationId="{00000000-0000-0000-0000-000000000000}"/>
          </ac:spMkLst>
        </pc:spChg>
        <pc:spChg chg="del">
          <ac:chgData name="Анастасия Коробецкая" userId="9fe37188-348c-49f0-8008-a466955ee907" providerId="ADAL" clId="{B4583AF5-1E0B-4C30-9DDB-A3C350E64A2B}" dt="2021-11-02T09:16:01.141" v="1360" actId="478"/>
          <ac:spMkLst>
            <pc:docMk/>
            <pc:sldMk cId="2977690393" sldId="866"/>
            <ac:spMk id="14" creationId="{00000000-0000-0000-0000-000000000000}"/>
          </ac:spMkLst>
        </pc:spChg>
        <pc:spChg chg="del">
          <ac:chgData name="Анастасия Коробецкая" userId="9fe37188-348c-49f0-8008-a466955ee907" providerId="ADAL" clId="{B4583AF5-1E0B-4C30-9DDB-A3C350E64A2B}" dt="2021-11-02T09:16:01.141" v="1360" actId="478"/>
          <ac:spMkLst>
            <pc:docMk/>
            <pc:sldMk cId="2977690393" sldId="866"/>
            <ac:spMk id="15" creationId="{00000000-0000-0000-0000-000000000000}"/>
          </ac:spMkLst>
        </pc:spChg>
      </pc:sldChg>
      <pc:sldChg chg="add del">
        <pc:chgData name="Анастасия Коробецкая" userId="9fe37188-348c-49f0-8008-a466955ee907" providerId="ADAL" clId="{B4583AF5-1E0B-4C30-9DDB-A3C350E64A2B}" dt="2021-11-01T20:56:51.560" v="1045" actId="47"/>
        <pc:sldMkLst>
          <pc:docMk/>
          <pc:sldMk cId="4194492777" sldId="866"/>
        </pc:sldMkLst>
      </pc:sldChg>
      <pc:sldChg chg="addSp delSp modSp new mod">
        <pc:chgData name="Анастасия Коробецкая" userId="9fe37188-348c-49f0-8008-a466955ee907" providerId="ADAL" clId="{B4583AF5-1E0B-4C30-9DDB-A3C350E64A2B}" dt="2021-11-02T09:52:44.677" v="1829" actId="15"/>
        <pc:sldMkLst>
          <pc:docMk/>
          <pc:sldMk cId="2914264305" sldId="867"/>
        </pc:sldMkLst>
        <pc:spChg chg="mod">
          <ac:chgData name="Анастасия Коробецкая" userId="9fe37188-348c-49f0-8008-a466955ee907" providerId="ADAL" clId="{B4583AF5-1E0B-4C30-9DDB-A3C350E64A2B}" dt="2021-11-02T09:17:23.442" v="1406" actId="20577"/>
          <ac:spMkLst>
            <pc:docMk/>
            <pc:sldMk cId="2914264305" sldId="867"/>
            <ac:spMk id="2" creationId="{921AF4C2-BE8C-4860-8BAB-EF62DA881837}"/>
          </ac:spMkLst>
        </pc:spChg>
        <pc:spChg chg="mod">
          <ac:chgData name="Анастасия Коробецкая" userId="9fe37188-348c-49f0-8008-a466955ee907" providerId="ADAL" clId="{B4583AF5-1E0B-4C30-9DDB-A3C350E64A2B}" dt="2021-11-02T09:52:44.677" v="1829" actId="15"/>
          <ac:spMkLst>
            <pc:docMk/>
            <pc:sldMk cId="2914264305" sldId="867"/>
            <ac:spMk id="3" creationId="{19434BC7-6C6B-43F8-92C0-BD7434588907}"/>
          </ac:spMkLst>
        </pc:spChg>
        <pc:spChg chg="add del">
          <ac:chgData name="Анастасия Коробецкая" userId="9fe37188-348c-49f0-8008-a466955ee907" providerId="ADAL" clId="{B4583AF5-1E0B-4C30-9DDB-A3C350E64A2B}" dt="2021-11-02T09:26:05.159" v="1412"/>
          <ac:spMkLst>
            <pc:docMk/>
            <pc:sldMk cId="2914264305" sldId="867"/>
            <ac:spMk id="4" creationId="{BF807B30-574C-47DF-A34A-B925CEE11E1A}"/>
          </ac:spMkLst>
        </pc:spChg>
        <pc:spChg chg="add del">
          <ac:chgData name="Анастасия Коробецкая" userId="9fe37188-348c-49f0-8008-a466955ee907" providerId="ADAL" clId="{B4583AF5-1E0B-4C30-9DDB-A3C350E64A2B}" dt="2021-11-02T09:33:52.346" v="1455"/>
          <ac:spMkLst>
            <pc:docMk/>
            <pc:sldMk cId="2914264305" sldId="867"/>
            <ac:spMk id="5" creationId="{E14EC1F0-B71F-44D1-95E7-7BE22FA3EF61}"/>
          </ac:spMkLst>
        </pc:spChg>
        <pc:spChg chg="add del">
          <ac:chgData name="Анастасия Коробецкая" userId="9fe37188-348c-49f0-8008-a466955ee907" providerId="ADAL" clId="{B4583AF5-1E0B-4C30-9DDB-A3C350E64A2B}" dt="2021-11-02T09:34:36.755" v="1467"/>
          <ac:spMkLst>
            <pc:docMk/>
            <pc:sldMk cId="2914264305" sldId="867"/>
            <ac:spMk id="6" creationId="{CC7941B3-0F91-49FE-AC73-3B1402524F56}"/>
          </ac:spMkLst>
        </pc:spChg>
        <pc:spChg chg="add del">
          <ac:chgData name="Анастасия Коробецкая" userId="9fe37188-348c-49f0-8008-a466955ee907" providerId="ADAL" clId="{B4583AF5-1E0B-4C30-9DDB-A3C350E64A2B}" dt="2021-11-02T09:34:49.699" v="1483"/>
          <ac:spMkLst>
            <pc:docMk/>
            <pc:sldMk cId="2914264305" sldId="867"/>
            <ac:spMk id="7" creationId="{4A660337-0CC2-4731-8269-68D432C1F185}"/>
          </ac:spMkLst>
        </pc:spChg>
        <pc:spChg chg="add del">
          <ac:chgData name="Анастасия Коробецкая" userId="9fe37188-348c-49f0-8008-a466955ee907" providerId="ADAL" clId="{B4583AF5-1E0B-4C30-9DDB-A3C350E64A2B}" dt="2021-11-02T09:44:21.746" v="1486"/>
          <ac:spMkLst>
            <pc:docMk/>
            <pc:sldMk cId="2914264305" sldId="867"/>
            <ac:spMk id="8" creationId="{95ABF0DD-9F34-4010-BCFC-5E561A1B9363}"/>
          </ac:spMkLst>
        </pc:spChg>
        <pc:spChg chg="add del">
          <ac:chgData name="Анастасия Коробецкая" userId="9fe37188-348c-49f0-8008-a466955ee907" providerId="ADAL" clId="{B4583AF5-1E0B-4C30-9DDB-A3C350E64A2B}" dt="2021-11-02T09:44:49.109" v="1495"/>
          <ac:spMkLst>
            <pc:docMk/>
            <pc:sldMk cId="2914264305" sldId="867"/>
            <ac:spMk id="9" creationId="{0648F70C-984A-4FF8-81BE-EFB3D5877275}"/>
          </ac:spMkLst>
        </pc:spChg>
        <pc:spChg chg="add del">
          <ac:chgData name="Анастасия Коробецкая" userId="9fe37188-348c-49f0-8008-a466955ee907" providerId="ADAL" clId="{B4583AF5-1E0B-4C30-9DDB-A3C350E64A2B}" dt="2021-11-02T09:47:37.430" v="1578"/>
          <ac:spMkLst>
            <pc:docMk/>
            <pc:sldMk cId="2914264305" sldId="867"/>
            <ac:spMk id="10" creationId="{831C95E1-2ACF-4A02-8033-17BC4ADD0E90}"/>
          </ac:spMkLst>
        </pc:spChg>
        <pc:spChg chg="add del">
          <ac:chgData name="Анастасия Коробецкая" userId="9fe37188-348c-49f0-8008-a466955ee907" providerId="ADAL" clId="{B4583AF5-1E0B-4C30-9DDB-A3C350E64A2B}" dt="2021-11-02T09:47:42.078" v="1582"/>
          <ac:spMkLst>
            <pc:docMk/>
            <pc:sldMk cId="2914264305" sldId="867"/>
            <ac:spMk id="11" creationId="{1406284B-9570-4981-906E-0172EBA181AF}"/>
          </ac:spMkLst>
        </pc:spChg>
        <pc:spChg chg="add del">
          <ac:chgData name="Анастасия Коробецкая" userId="9fe37188-348c-49f0-8008-a466955ee907" providerId="ADAL" clId="{B4583AF5-1E0B-4C30-9DDB-A3C350E64A2B}" dt="2021-11-02T09:50:35.564" v="1651"/>
          <ac:spMkLst>
            <pc:docMk/>
            <pc:sldMk cId="2914264305" sldId="867"/>
            <ac:spMk id="12" creationId="{0EB06875-8C8C-4FFA-8C19-D03DFD595B2C}"/>
          </ac:spMkLst>
        </pc:spChg>
        <pc:spChg chg="add del">
          <ac:chgData name="Анастасия Коробецкая" userId="9fe37188-348c-49f0-8008-a466955ee907" providerId="ADAL" clId="{B4583AF5-1E0B-4C30-9DDB-A3C350E64A2B}" dt="2021-11-02T09:52:19.918" v="1790"/>
          <ac:spMkLst>
            <pc:docMk/>
            <pc:sldMk cId="2914264305" sldId="867"/>
            <ac:spMk id="13" creationId="{9336054F-E32D-4B33-8123-322A53956E5E}"/>
          </ac:spMkLst>
        </pc:spChg>
      </pc:sldChg>
      <pc:sldChg chg="new del">
        <pc:chgData name="Анастасия Коробецкая" userId="9fe37188-348c-49f0-8008-a466955ee907" providerId="ADAL" clId="{B4583AF5-1E0B-4C30-9DDB-A3C350E64A2B}" dt="2021-11-02T09:53:41.285" v="1844" actId="47"/>
        <pc:sldMkLst>
          <pc:docMk/>
          <pc:sldMk cId="1630186805" sldId="868"/>
        </pc:sldMkLst>
      </pc:sldChg>
    </pc:docChg>
  </pc:docChgLst>
  <pc:docChgLst>
    <pc:chgData name="Анастасия Коробецкая" userId="9fe37188-348c-49f0-8008-a466955ee907" providerId="ADAL" clId="{A143CD79-0D07-4BCE-9D48-573C8E3B96D2}"/>
    <pc:docChg chg="undo custSel addSld delSld modSld sldOrd delSection modSection">
      <pc:chgData name="Анастасия Коробецкая" userId="9fe37188-348c-49f0-8008-a466955ee907" providerId="ADAL" clId="{A143CD79-0D07-4BCE-9D48-573C8E3B96D2}" dt="2021-10-12T13:23:04.868" v="1786" actId="1076"/>
      <pc:docMkLst>
        <pc:docMk/>
      </pc:docMkLst>
      <pc:sldChg chg="addSp delSp modSp mod">
        <pc:chgData name="Анастасия Коробецкая" userId="9fe37188-348c-49f0-8008-a466955ee907" providerId="ADAL" clId="{A143CD79-0D07-4BCE-9D48-573C8E3B96D2}" dt="2021-10-12T12:48:58.050" v="1743" actId="14100"/>
        <pc:sldMkLst>
          <pc:docMk/>
          <pc:sldMk cId="1432700588" sldId="438"/>
        </pc:sldMkLst>
        <pc:spChg chg="mod">
          <ac:chgData name="Анастасия Коробецкая" userId="9fe37188-348c-49f0-8008-a466955ee907" providerId="ADAL" clId="{A143CD79-0D07-4BCE-9D48-573C8E3B96D2}" dt="2021-10-12T12:41:12.141" v="1696" actId="20577"/>
          <ac:spMkLst>
            <pc:docMk/>
            <pc:sldMk cId="1432700588" sldId="438"/>
            <ac:spMk id="3" creationId="{80F27E13-DD89-493E-B757-E06E57F661B1}"/>
          </ac:spMkLst>
        </pc:spChg>
        <pc:spChg chg="del mod">
          <ac:chgData name="Анастасия Коробецкая" userId="9fe37188-348c-49f0-8008-a466955ee907" providerId="ADAL" clId="{A143CD79-0D07-4BCE-9D48-573C8E3B96D2}" dt="2021-10-12T12:48:11.287" v="1719" actId="478"/>
          <ac:spMkLst>
            <pc:docMk/>
            <pc:sldMk cId="1432700588" sldId="438"/>
            <ac:spMk id="4" creationId="{1F04DED2-042D-49E7-BF64-9B18F241345F}"/>
          </ac:spMkLst>
        </pc:spChg>
        <pc:spChg chg="add mod">
          <ac:chgData name="Анастасия Коробецкая" userId="9fe37188-348c-49f0-8008-a466955ee907" providerId="ADAL" clId="{A143CD79-0D07-4BCE-9D48-573C8E3B96D2}" dt="2021-10-12T12:48:58.050" v="1743" actId="14100"/>
          <ac:spMkLst>
            <pc:docMk/>
            <pc:sldMk cId="1432700588" sldId="438"/>
            <ac:spMk id="6" creationId="{4BCB0DE9-3343-4904-B3D1-42D8248D9BAD}"/>
          </ac:spMkLst>
        </pc:spChg>
      </pc:sldChg>
      <pc:sldChg chg="addSp modSp mod ord">
        <pc:chgData name="Анастасия Коробецкая" userId="9fe37188-348c-49f0-8008-a466955ee907" providerId="ADAL" clId="{A143CD79-0D07-4BCE-9D48-573C8E3B96D2}" dt="2021-10-12T09:36:36.906" v="1566" actId="207"/>
        <pc:sldMkLst>
          <pc:docMk/>
          <pc:sldMk cId="542285484" sldId="453"/>
        </pc:sldMkLst>
        <pc:spChg chg="mod">
          <ac:chgData name="Анастасия Коробецкая" userId="9fe37188-348c-49f0-8008-a466955ee907" providerId="ADAL" clId="{A143CD79-0D07-4BCE-9D48-573C8E3B96D2}" dt="2021-10-12T09:35:07.062" v="1527" actId="27636"/>
          <ac:spMkLst>
            <pc:docMk/>
            <pc:sldMk cId="542285484" sldId="453"/>
            <ac:spMk id="3" creationId="{8A9B93E3-47C9-4F6E-8BDD-4EA6CCC46B94}"/>
          </ac:spMkLst>
        </pc:spChg>
        <pc:spChg chg="add mod">
          <ac:chgData name="Анастасия Коробецкая" userId="9fe37188-348c-49f0-8008-a466955ee907" providerId="ADAL" clId="{A143CD79-0D07-4BCE-9D48-573C8E3B96D2}" dt="2021-10-12T09:36:36.906" v="1566" actId="207"/>
          <ac:spMkLst>
            <pc:docMk/>
            <pc:sldMk cId="542285484" sldId="453"/>
            <ac:spMk id="4" creationId="{A2009316-BBAF-4058-A3A6-18D74D6952D8}"/>
          </ac:spMkLst>
        </pc:spChg>
      </pc:sldChg>
      <pc:sldChg chg="addSp modSp mod">
        <pc:chgData name="Анастасия Коробецкая" userId="9fe37188-348c-49f0-8008-a466955ee907" providerId="ADAL" clId="{A143CD79-0D07-4BCE-9D48-573C8E3B96D2}" dt="2021-10-11T12:55:31.522" v="44" actId="207"/>
        <pc:sldMkLst>
          <pc:docMk/>
          <pc:sldMk cId="1342166370" sldId="454"/>
        </pc:sldMkLst>
        <pc:spChg chg="add mod">
          <ac:chgData name="Анастасия Коробецкая" userId="9fe37188-348c-49f0-8008-a466955ee907" providerId="ADAL" clId="{A143CD79-0D07-4BCE-9D48-573C8E3B96D2}" dt="2021-10-11T12:55:31.522" v="44" actId="207"/>
          <ac:spMkLst>
            <pc:docMk/>
            <pc:sldMk cId="1342166370" sldId="454"/>
            <ac:spMk id="6" creationId="{C4FEE0D6-DC20-4AE7-8D87-4E59ED84B8EE}"/>
          </ac:spMkLst>
        </pc:spChg>
      </pc:sldChg>
      <pc:sldChg chg="modSp mod">
        <pc:chgData name="Анастасия Коробецкая" userId="9fe37188-348c-49f0-8008-a466955ee907" providerId="ADAL" clId="{A143CD79-0D07-4BCE-9D48-573C8E3B96D2}" dt="2021-10-11T13:33:29.040" v="58" actId="20577"/>
        <pc:sldMkLst>
          <pc:docMk/>
          <pc:sldMk cId="216367953" sldId="480"/>
        </pc:sldMkLst>
        <pc:spChg chg="mod">
          <ac:chgData name="Анастасия Коробецкая" userId="9fe37188-348c-49f0-8008-a466955ee907" providerId="ADAL" clId="{A143CD79-0D07-4BCE-9D48-573C8E3B96D2}" dt="2021-10-11T13:33:29.040" v="58" actId="20577"/>
          <ac:spMkLst>
            <pc:docMk/>
            <pc:sldMk cId="216367953" sldId="480"/>
            <ac:spMk id="5" creationId="{D519ACA8-CDB0-4E83-AA95-5CFCC996ED18}"/>
          </ac:spMkLst>
        </pc:spChg>
        <pc:spChg chg="mod">
          <ac:chgData name="Анастасия Коробецкая" userId="9fe37188-348c-49f0-8008-a466955ee907" providerId="ADAL" clId="{A143CD79-0D07-4BCE-9D48-573C8E3B96D2}" dt="2021-10-11T13:33:20.453" v="53" actId="14100"/>
          <ac:spMkLst>
            <pc:docMk/>
            <pc:sldMk cId="216367953" sldId="480"/>
            <ac:spMk id="11" creationId="{0A48EE25-6470-4B31-B1BF-5B18E4B32935}"/>
          </ac:spMkLst>
        </pc:spChg>
      </pc:sldChg>
      <pc:sldChg chg="modSp mod">
        <pc:chgData name="Анастасия Коробецкая" userId="9fe37188-348c-49f0-8008-a466955ee907" providerId="ADAL" clId="{A143CD79-0D07-4BCE-9D48-573C8E3B96D2}" dt="2021-10-12T12:19:04.061" v="1660" actId="20577"/>
        <pc:sldMkLst>
          <pc:docMk/>
          <pc:sldMk cId="458700617" sldId="487"/>
        </pc:sldMkLst>
        <pc:spChg chg="mod">
          <ac:chgData name="Анастасия Коробецкая" userId="9fe37188-348c-49f0-8008-a466955ee907" providerId="ADAL" clId="{A143CD79-0D07-4BCE-9D48-573C8E3B96D2}" dt="2021-10-12T12:19:04.061" v="1660" actId="20577"/>
          <ac:spMkLst>
            <pc:docMk/>
            <pc:sldMk cId="458700617" sldId="487"/>
            <ac:spMk id="9" creationId="{00000000-0000-0000-0000-000000000000}"/>
          </ac:spMkLst>
        </pc:spChg>
      </pc:sldChg>
      <pc:sldChg chg="addSp modSp mod">
        <pc:chgData name="Анастасия Коробецкая" userId="9fe37188-348c-49f0-8008-a466955ee907" providerId="ADAL" clId="{A143CD79-0D07-4BCE-9D48-573C8E3B96D2}" dt="2021-10-12T05:41:18.940" v="1128" actId="20577"/>
        <pc:sldMkLst>
          <pc:docMk/>
          <pc:sldMk cId="754223801" sldId="488"/>
        </pc:sldMkLst>
        <pc:spChg chg="mod">
          <ac:chgData name="Анастасия Коробецкая" userId="9fe37188-348c-49f0-8008-a466955ee907" providerId="ADAL" clId="{A143CD79-0D07-4BCE-9D48-573C8E3B96D2}" dt="2021-10-12T05:41:18.940" v="1128" actId="20577"/>
          <ac:spMkLst>
            <pc:docMk/>
            <pc:sldMk cId="754223801" sldId="488"/>
            <ac:spMk id="2" creationId="{00000000-0000-0000-0000-000000000000}"/>
          </ac:spMkLst>
        </pc:spChg>
        <pc:spChg chg="mod">
          <ac:chgData name="Анастасия Коробецкая" userId="9fe37188-348c-49f0-8008-a466955ee907" providerId="ADAL" clId="{A143CD79-0D07-4BCE-9D48-573C8E3B96D2}" dt="2021-10-12T05:37:44.406" v="923" actId="1076"/>
          <ac:spMkLst>
            <pc:docMk/>
            <pc:sldMk cId="754223801" sldId="488"/>
            <ac:spMk id="4" creationId="{00000000-0000-0000-0000-000000000000}"/>
          </ac:spMkLst>
        </pc:spChg>
        <pc:spChg chg="mod">
          <ac:chgData name="Анастасия Коробецкая" userId="9fe37188-348c-49f0-8008-a466955ee907" providerId="ADAL" clId="{A143CD79-0D07-4BCE-9D48-573C8E3B96D2}" dt="2021-10-12T05:06:49.097" v="782" actId="403"/>
          <ac:spMkLst>
            <pc:docMk/>
            <pc:sldMk cId="754223801" sldId="488"/>
            <ac:spMk id="5" creationId="{00000000-0000-0000-0000-000000000000}"/>
          </ac:spMkLst>
        </pc:spChg>
        <pc:spChg chg="add mod">
          <ac:chgData name="Анастасия Коробецкая" userId="9fe37188-348c-49f0-8008-a466955ee907" providerId="ADAL" clId="{A143CD79-0D07-4BCE-9D48-573C8E3B96D2}" dt="2021-10-12T05:37:57.119" v="934" actId="1076"/>
          <ac:spMkLst>
            <pc:docMk/>
            <pc:sldMk cId="754223801" sldId="488"/>
            <ac:spMk id="6" creationId="{A4E5E743-09EC-44AB-97E5-5C90DB639497}"/>
          </ac:spMkLst>
        </pc:spChg>
        <pc:spChg chg="add mod">
          <ac:chgData name="Анастасия Коробецкая" userId="9fe37188-348c-49f0-8008-a466955ee907" providerId="ADAL" clId="{A143CD79-0D07-4BCE-9D48-573C8E3B96D2}" dt="2021-10-12T05:38:04.375" v="937" actId="1076"/>
          <ac:spMkLst>
            <pc:docMk/>
            <pc:sldMk cId="754223801" sldId="488"/>
            <ac:spMk id="7" creationId="{D639A221-677E-4B28-B6D4-0197930A68B1}"/>
          </ac:spMkLst>
        </pc:spChg>
      </pc:sldChg>
      <pc:sldChg chg="addSp modSp mod">
        <pc:chgData name="Анастасия Коробецкая" userId="9fe37188-348c-49f0-8008-a466955ee907" providerId="ADAL" clId="{A143CD79-0D07-4BCE-9D48-573C8E3B96D2}" dt="2021-10-12T13:23:04.868" v="1786" actId="1076"/>
        <pc:sldMkLst>
          <pc:docMk/>
          <pc:sldMk cId="1096497336" sldId="490"/>
        </pc:sldMkLst>
        <pc:spChg chg="mod">
          <ac:chgData name="Анастасия Коробецкая" userId="9fe37188-348c-49f0-8008-a466955ee907" providerId="ADAL" clId="{A143CD79-0D07-4BCE-9D48-573C8E3B96D2}" dt="2021-10-12T13:22:29.649" v="1744" actId="14100"/>
          <ac:spMkLst>
            <pc:docMk/>
            <pc:sldMk cId="1096497336" sldId="490"/>
            <ac:spMk id="4" creationId="{00000000-0000-0000-0000-000000000000}"/>
          </ac:spMkLst>
        </pc:spChg>
        <pc:spChg chg="add mod">
          <ac:chgData name="Анастасия Коробецкая" userId="9fe37188-348c-49f0-8008-a466955ee907" providerId="ADAL" clId="{A143CD79-0D07-4BCE-9D48-573C8E3B96D2}" dt="2021-10-12T13:23:04.868" v="1786" actId="1076"/>
          <ac:spMkLst>
            <pc:docMk/>
            <pc:sldMk cId="1096497336" sldId="490"/>
            <ac:spMk id="6" creationId="{B834D702-5873-4901-B84B-93A8D48458DF}"/>
          </ac:spMkLst>
        </pc:spChg>
      </pc:sldChg>
      <pc:sldChg chg="modSp mod">
        <pc:chgData name="Анастасия Коробецкая" userId="9fe37188-348c-49f0-8008-a466955ee907" providerId="ADAL" clId="{A143CD79-0D07-4BCE-9D48-573C8E3B96D2}" dt="2021-10-11T12:21:47.110" v="17" actId="14100"/>
        <pc:sldMkLst>
          <pc:docMk/>
          <pc:sldMk cId="4208574051" sldId="505"/>
        </pc:sldMkLst>
        <pc:graphicFrameChg chg="mod modGraphic">
          <ac:chgData name="Анастасия Коробецкая" userId="9fe37188-348c-49f0-8008-a466955ee907" providerId="ADAL" clId="{A143CD79-0D07-4BCE-9D48-573C8E3B96D2}" dt="2021-10-11T12:21:47.110" v="17" actId="14100"/>
          <ac:graphicFrameMkLst>
            <pc:docMk/>
            <pc:sldMk cId="4208574051" sldId="505"/>
            <ac:graphicFrameMk id="8" creationId="{E6FDA3E6-D9DD-4807-9573-95B7BC491914}"/>
          </ac:graphicFrameMkLst>
        </pc:graphicFrameChg>
      </pc:sldChg>
      <pc:sldChg chg="addSp delSp modSp mod ord">
        <pc:chgData name="Анастасия Коробецкая" userId="9fe37188-348c-49f0-8008-a466955ee907" providerId="ADAL" clId="{A143CD79-0D07-4BCE-9D48-573C8E3B96D2}" dt="2021-10-12T09:23:52.557" v="1423" actId="20577"/>
        <pc:sldMkLst>
          <pc:docMk/>
          <pc:sldMk cId="3111366342" sldId="507"/>
        </pc:sldMkLst>
        <pc:spChg chg="mod">
          <ac:chgData name="Анастасия Коробецкая" userId="9fe37188-348c-49f0-8008-a466955ee907" providerId="ADAL" clId="{A143CD79-0D07-4BCE-9D48-573C8E3B96D2}" dt="2021-10-12T09:23:52.557" v="1423" actId="20577"/>
          <ac:spMkLst>
            <pc:docMk/>
            <pc:sldMk cId="3111366342" sldId="507"/>
            <ac:spMk id="3" creationId="{22492E80-B5C0-4EEF-8618-D4FDB3AC308A}"/>
          </ac:spMkLst>
        </pc:spChg>
        <pc:spChg chg="add del">
          <ac:chgData name="Анастасия Коробецкая" userId="9fe37188-348c-49f0-8008-a466955ee907" providerId="ADAL" clId="{A143CD79-0D07-4BCE-9D48-573C8E3B96D2}" dt="2021-10-12T09:21:38.177" v="1303"/>
          <ac:spMkLst>
            <pc:docMk/>
            <pc:sldMk cId="3111366342" sldId="507"/>
            <ac:spMk id="4" creationId="{64FC55BE-E23A-44A1-B834-23B0C974A164}"/>
          </ac:spMkLst>
        </pc:spChg>
      </pc:sldChg>
      <pc:sldChg chg="modSp mod">
        <pc:chgData name="Анастасия Коробецкая" userId="9fe37188-348c-49f0-8008-a466955ee907" providerId="ADAL" clId="{A143CD79-0D07-4BCE-9D48-573C8E3B96D2}" dt="2021-10-11T13:53:57.940" v="95" actId="20577"/>
        <pc:sldMkLst>
          <pc:docMk/>
          <pc:sldMk cId="1189687420" sldId="509"/>
        </pc:sldMkLst>
        <pc:spChg chg="mod">
          <ac:chgData name="Анастасия Коробецкая" userId="9fe37188-348c-49f0-8008-a466955ee907" providerId="ADAL" clId="{A143CD79-0D07-4BCE-9D48-573C8E3B96D2}" dt="2021-10-11T13:51:48.681" v="77" actId="20577"/>
          <ac:spMkLst>
            <pc:docMk/>
            <pc:sldMk cId="1189687420" sldId="509"/>
            <ac:spMk id="7" creationId="{59933633-75EC-408A-9BBE-C0ABB2541AAA}"/>
          </ac:spMkLst>
        </pc:spChg>
        <pc:spChg chg="mod">
          <ac:chgData name="Анастасия Коробецкая" userId="9fe37188-348c-49f0-8008-a466955ee907" providerId="ADAL" clId="{A143CD79-0D07-4BCE-9D48-573C8E3B96D2}" dt="2021-10-11T13:51:54.218" v="78" actId="14100"/>
          <ac:spMkLst>
            <pc:docMk/>
            <pc:sldMk cId="1189687420" sldId="509"/>
            <ac:spMk id="9" creationId="{667189D8-56B0-4C28-9938-3AF6B2C18493}"/>
          </ac:spMkLst>
        </pc:spChg>
        <pc:spChg chg="mod">
          <ac:chgData name="Анастасия Коробецкая" userId="9fe37188-348c-49f0-8008-a466955ee907" providerId="ADAL" clId="{A143CD79-0D07-4BCE-9D48-573C8E3B96D2}" dt="2021-10-11T13:53:57.940" v="95" actId="20577"/>
          <ac:spMkLst>
            <pc:docMk/>
            <pc:sldMk cId="1189687420" sldId="509"/>
            <ac:spMk id="10" creationId="{679EA836-027E-45DC-A705-DFEE16AE7CDE}"/>
          </ac:spMkLst>
        </pc:spChg>
      </pc:sldChg>
      <pc:sldChg chg="modSp mod">
        <pc:chgData name="Анастасия Коробецкая" userId="9fe37188-348c-49f0-8008-a466955ee907" providerId="ADAL" clId="{A143CD79-0D07-4BCE-9D48-573C8E3B96D2}" dt="2021-10-11T13:36:12.275" v="60" actId="20577"/>
        <pc:sldMkLst>
          <pc:docMk/>
          <pc:sldMk cId="2532002511" sldId="511"/>
        </pc:sldMkLst>
        <pc:spChg chg="mod">
          <ac:chgData name="Анастасия Коробецкая" userId="9fe37188-348c-49f0-8008-a466955ee907" providerId="ADAL" clId="{A143CD79-0D07-4BCE-9D48-573C8E3B96D2}" dt="2021-10-11T13:36:12.275" v="60" actId="20577"/>
          <ac:spMkLst>
            <pc:docMk/>
            <pc:sldMk cId="2532002511" sldId="511"/>
            <ac:spMk id="4" creationId="{42A88901-E88B-4D5C-9967-79452B49D19A}"/>
          </ac:spMkLst>
        </pc:spChg>
      </pc:sldChg>
      <pc:sldChg chg="modSp mod">
        <pc:chgData name="Анастасия Коробецкая" userId="9fe37188-348c-49f0-8008-a466955ee907" providerId="ADAL" clId="{A143CD79-0D07-4BCE-9D48-573C8E3B96D2}" dt="2021-10-12T12:31:50.031" v="1692" actId="20577"/>
        <pc:sldMkLst>
          <pc:docMk/>
          <pc:sldMk cId="1465404210" sldId="512"/>
        </pc:sldMkLst>
        <pc:spChg chg="mod">
          <ac:chgData name="Анастасия Коробецкая" userId="9fe37188-348c-49f0-8008-a466955ee907" providerId="ADAL" clId="{A143CD79-0D07-4BCE-9D48-573C8E3B96D2}" dt="2021-10-12T12:31:50.031" v="1692" actId="20577"/>
          <ac:spMkLst>
            <pc:docMk/>
            <pc:sldMk cId="1465404210" sldId="512"/>
            <ac:spMk id="5" creationId="{35C66815-4A24-4231-BB8B-7BA03FAEF11B}"/>
          </ac:spMkLst>
        </pc:spChg>
      </pc:sldChg>
      <pc:sldChg chg="addSp delSp modSp mod ord">
        <pc:chgData name="Анастасия Коробецкая" userId="9fe37188-348c-49f0-8008-a466955ee907" providerId="ADAL" clId="{A143CD79-0D07-4BCE-9D48-573C8E3B96D2}" dt="2021-10-12T09:43:09.967" v="1651" actId="1076"/>
        <pc:sldMkLst>
          <pc:docMk/>
          <pc:sldMk cId="3274419688" sldId="516"/>
        </pc:sldMkLst>
        <pc:spChg chg="mod">
          <ac:chgData name="Анастасия Коробецкая" userId="9fe37188-348c-49f0-8008-a466955ee907" providerId="ADAL" clId="{A143CD79-0D07-4BCE-9D48-573C8E3B96D2}" dt="2021-10-12T09:42:57.591" v="1648" actId="27636"/>
          <ac:spMkLst>
            <pc:docMk/>
            <pc:sldMk cId="3274419688" sldId="516"/>
            <ac:spMk id="3" creationId="{8A9B93E3-47C9-4F6E-8BDD-4EA6CCC46B94}"/>
          </ac:spMkLst>
        </pc:spChg>
        <pc:spChg chg="add del mod">
          <ac:chgData name="Анастасия Коробецкая" userId="9fe37188-348c-49f0-8008-a466955ee907" providerId="ADAL" clId="{A143CD79-0D07-4BCE-9D48-573C8E3B96D2}" dt="2021-10-12T09:32:56.524" v="1426" actId="478"/>
          <ac:spMkLst>
            <pc:docMk/>
            <pc:sldMk cId="3274419688" sldId="516"/>
            <ac:spMk id="4" creationId="{27E0B846-E624-4B4F-B237-70CD09E7F279}"/>
          </ac:spMkLst>
        </pc:spChg>
        <pc:spChg chg="add del mod">
          <ac:chgData name="Анастасия Коробецкая" userId="9fe37188-348c-49f0-8008-a466955ee907" providerId="ADAL" clId="{A143CD79-0D07-4BCE-9D48-573C8E3B96D2}" dt="2021-10-12T09:35:01.712" v="1523" actId="21"/>
          <ac:spMkLst>
            <pc:docMk/>
            <pc:sldMk cId="3274419688" sldId="516"/>
            <ac:spMk id="6" creationId="{D41EA970-5DB1-4D4C-A784-2D719767D7FD}"/>
          </ac:spMkLst>
        </pc:spChg>
        <pc:spChg chg="add mod">
          <ac:chgData name="Анастасия Коробецкая" userId="9fe37188-348c-49f0-8008-a466955ee907" providerId="ADAL" clId="{A143CD79-0D07-4BCE-9D48-573C8E3B96D2}" dt="2021-10-12T09:43:09.967" v="1651" actId="1076"/>
          <ac:spMkLst>
            <pc:docMk/>
            <pc:sldMk cId="3274419688" sldId="516"/>
            <ac:spMk id="7" creationId="{47265132-7DF5-49D2-9F94-F3DDD3EF8F5D}"/>
          </ac:spMkLst>
        </pc:spChg>
      </pc:sldChg>
      <pc:sldChg chg="modSp mod ord">
        <pc:chgData name="Анастасия Коробецкая" userId="9fe37188-348c-49f0-8008-a466955ee907" providerId="ADAL" clId="{A143CD79-0D07-4BCE-9D48-573C8E3B96D2}" dt="2021-10-12T05:02:54.320" v="663" actId="20577"/>
        <pc:sldMkLst>
          <pc:docMk/>
          <pc:sldMk cId="1366094976" sldId="517"/>
        </pc:sldMkLst>
        <pc:spChg chg="mod">
          <ac:chgData name="Анастасия Коробецкая" userId="9fe37188-348c-49f0-8008-a466955ee907" providerId="ADAL" clId="{A143CD79-0D07-4BCE-9D48-573C8E3B96D2}" dt="2021-10-12T05:02:45.436" v="639" actId="20577"/>
          <ac:spMkLst>
            <pc:docMk/>
            <pc:sldMk cId="1366094976" sldId="517"/>
            <ac:spMk id="2" creationId="{BE6FBDE9-80EB-4BFF-BE56-F5ECDFEDB581}"/>
          </ac:spMkLst>
        </pc:spChg>
        <pc:spChg chg="mod">
          <ac:chgData name="Анастасия Коробецкая" userId="9fe37188-348c-49f0-8008-a466955ee907" providerId="ADAL" clId="{A143CD79-0D07-4BCE-9D48-573C8E3B96D2}" dt="2021-10-12T05:02:54.320" v="663" actId="20577"/>
          <ac:spMkLst>
            <pc:docMk/>
            <pc:sldMk cId="1366094976" sldId="517"/>
            <ac:spMk id="3" creationId="{B8F211FC-E9A6-4308-BA8B-8BADBFB70F32}"/>
          </ac:spMkLst>
        </pc:spChg>
      </pc:sldChg>
      <pc:sldChg chg="addSp modSp new mod ord">
        <pc:chgData name="Анастасия Коробецкая" userId="9fe37188-348c-49f0-8008-a466955ee907" providerId="ADAL" clId="{A143CD79-0D07-4BCE-9D48-573C8E3B96D2}" dt="2021-10-12T04:38:28.355" v="149"/>
        <pc:sldMkLst>
          <pc:docMk/>
          <pc:sldMk cId="1633270790" sldId="518"/>
        </pc:sldMkLst>
        <pc:spChg chg="mod">
          <ac:chgData name="Анастасия Коробецкая" userId="9fe37188-348c-49f0-8008-a466955ee907" providerId="ADAL" clId="{A143CD79-0D07-4BCE-9D48-573C8E3B96D2}" dt="2021-10-12T04:37:49.580" v="147" actId="20577"/>
          <ac:spMkLst>
            <pc:docMk/>
            <pc:sldMk cId="1633270790" sldId="518"/>
            <ac:spMk id="2" creationId="{03955278-9891-406F-8EE9-DB5F7A4247DF}"/>
          </ac:spMkLst>
        </pc:spChg>
        <pc:spChg chg="mod">
          <ac:chgData name="Анастасия Коробецкая" userId="9fe37188-348c-49f0-8008-a466955ee907" providerId="ADAL" clId="{A143CD79-0D07-4BCE-9D48-573C8E3B96D2}" dt="2021-10-12T04:36:52.121" v="106" actId="20577"/>
          <ac:spMkLst>
            <pc:docMk/>
            <pc:sldMk cId="1633270790" sldId="518"/>
            <ac:spMk id="3" creationId="{50695B40-CAE4-40FE-AD82-99C69F70D0C6}"/>
          </ac:spMkLst>
        </pc:spChg>
        <pc:spChg chg="add mod">
          <ac:chgData name="Анастасия Коробецкая" userId="9fe37188-348c-49f0-8008-a466955ee907" providerId="ADAL" clId="{A143CD79-0D07-4BCE-9D48-573C8E3B96D2}" dt="2021-10-12T04:38:28.355" v="149"/>
          <ac:spMkLst>
            <pc:docMk/>
            <pc:sldMk cId="1633270790" sldId="518"/>
            <ac:spMk id="4" creationId="{136B8EE0-EA47-410C-8E4F-3C7DB8E2D7C9}"/>
          </ac:spMkLst>
        </pc:spChg>
      </pc:sldChg>
      <pc:sldChg chg="modSp new mod ord">
        <pc:chgData name="Анастасия Коробецкая" userId="9fe37188-348c-49f0-8008-a466955ee907" providerId="ADAL" clId="{A143CD79-0D07-4BCE-9D48-573C8E3B96D2}" dt="2021-10-12T04:59:19.953" v="440"/>
        <pc:sldMkLst>
          <pc:docMk/>
          <pc:sldMk cId="1035691545" sldId="519"/>
        </pc:sldMkLst>
        <pc:spChg chg="mod">
          <ac:chgData name="Анастасия Коробецкая" userId="9fe37188-348c-49f0-8008-a466955ee907" providerId="ADAL" clId="{A143CD79-0D07-4BCE-9D48-573C8E3B96D2}" dt="2021-10-12T04:51:42.841" v="250" actId="20577"/>
          <ac:spMkLst>
            <pc:docMk/>
            <pc:sldMk cId="1035691545" sldId="519"/>
            <ac:spMk id="2" creationId="{7940F051-3933-49DD-8C14-BD2894563A91}"/>
          </ac:spMkLst>
        </pc:spChg>
        <pc:spChg chg="mod">
          <ac:chgData name="Анастасия Коробецкая" userId="9fe37188-348c-49f0-8008-a466955ee907" providerId="ADAL" clId="{A143CD79-0D07-4BCE-9D48-573C8E3B96D2}" dt="2021-10-12T04:59:03.416" v="436" actId="20577"/>
          <ac:spMkLst>
            <pc:docMk/>
            <pc:sldMk cId="1035691545" sldId="519"/>
            <ac:spMk id="3" creationId="{8ECF0C03-6B22-4CA8-8BD9-72E95E24759D}"/>
          </ac:spMkLst>
        </pc:spChg>
      </pc:sldChg>
      <pc:sldChg chg="addSp delSp modSp new del mod">
        <pc:chgData name="Анастасия Коробецкая" userId="9fe37188-348c-49f0-8008-a466955ee907" providerId="ADAL" clId="{A143CD79-0D07-4BCE-9D48-573C8E3B96D2}" dt="2021-10-12T05:38:07.338" v="938" actId="47"/>
        <pc:sldMkLst>
          <pc:docMk/>
          <pc:sldMk cId="1487382503" sldId="520"/>
        </pc:sldMkLst>
        <pc:spChg chg="mod">
          <ac:chgData name="Анастасия Коробецкая" userId="9fe37188-348c-49f0-8008-a466955ee907" providerId="ADAL" clId="{A143CD79-0D07-4BCE-9D48-573C8E3B96D2}" dt="2021-10-12T04:53:35.119" v="334" actId="20577"/>
          <ac:spMkLst>
            <pc:docMk/>
            <pc:sldMk cId="1487382503" sldId="520"/>
            <ac:spMk id="2" creationId="{E1424A14-E942-40D4-87A7-B778CB25DD55}"/>
          </ac:spMkLst>
        </pc:spChg>
        <pc:spChg chg="add del mod">
          <ac:chgData name="Анастасия Коробецкая" userId="9fe37188-348c-49f0-8008-a466955ee907" providerId="ADAL" clId="{A143CD79-0D07-4BCE-9D48-573C8E3B96D2}" dt="2021-10-12T05:37:59.587" v="935" actId="21"/>
          <ac:spMkLst>
            <pc:docMk/>
            <pc:sldMk cId="1487382503" sldId="520"/>
            <ac:spMk id="3" creationId="{582F1F13-33EA-4B40-8806-B7F5C5D5EED5}"/>
          </ac:spMkLst>
        </pc:spChg>
        <pc:spChg chg="add del mod">
          <ac:chgData name="Анастасия Коробецкая" userId="9fe37188-348c-49f0-8008-a466955ee907" providerId="ADAL" clId="{A143CD79-0D07-4BCE-9D48-573C8E3B96D2}" dt="2021-10-12T05:37:34.858" v="919" actId="21"/>
          <ac:spMkLst>
            <pc:docMk/>
            <pc:sldMk cId="1487382503" sldId="520"/>
            <ac:spMk id="4" creationId="{564CFD79-D6B7-4E9B-9343-D2BD3207348A}"/>
          </ac:spMkLst>
        </pc:spChg>
      </pc:sldChg>
      <pc:sldChg chg="addSp modSp new mod">
        <pc:chgData name="Анастасия Коробецкая" userId="9fe37188-348c-49f0-8008-a466955ee907" providerId="ADAL" clId="{A143CD79-0D07-4BCE-9D48-573C8E3B96D2}" dt="2021-10-12T05:39:53.304" v="1099" actId="14100"/>
        <pc:sldMkLst>
          <pc:docMk/>
          <pc:sldMk cId="2183112447" sldId="521"/>
        </pc:sldMkLst>
        <pc:spChg chg="mod">
          <ac:chgData name="Анастасия Коробецкая" userId="9fe37188-348c-49f0-8008-a466955ee907" providerId="ADAL" clId="{A143CD79-0D07-4BCE-9D48-573C8E3B96D2}" dt="2021-10-12T04:56:27.171" v="361" actId="20577"/>
          <ac:spMkLst>
            <pc:docMk/>
            <pc:sldMk cId="2183112447" sldId="521"/>
            <ac:spMk id="2" creationId="{D13673FB-85FB-4012-B906-798E218E4738}"/>
          </ac:spMkLst>
        </pc:spChg>
        <pc:spChg chg="add mod">
          <ac:chgData name="Анастасия Коробецкая" userId="9fe37188-348c-49f0-8008-a466955ee907" providerId="ADAL" clId="{A143CD79-0D07-4BCE-9D48-573C8E3B96D2}" dt="2021-10-12T05:39:01.061" v="1061" actId="20577"/>
          <ac:spMkLst>
            <pc:docMk/>
            <pc:sldMk cId="2183112447" sldId="521"/>
            <ac:spMk id="3" creationId="{4D0B6EFA-7F1B-41D3-BEFD-C85489013750}"/>
          </ac:spMkLst>
        </pc:spChg>
        <pc:spChg chg="add mod">
          <ac:chgData name="Анастасия Коробецкая" userId="9fe37188-348c-49f0-8008-a466955ee907" providerId="ADAL" clId="{A143CD79-0D07-4BCE-9D48-573C8E3B96D2}" dt="2021-10-12T05:39:53.304" v="1099" actId="14100"/>
          <ac:spMkLst>
            <pc:docMk/>
            <pc:sldMk cId="2183112447" sldId="521"/>
            <ac:spMk id="4" creationId="{9C338A43-4D56-4E7A-A544-74AF1AC8FAB2}"/>
          </ac:spMkLst>
        </pc:spChg>
        <pc:spChg chg="add mod">
          <ac:chgData name="Анастасия Коробецкая" userId="9fe37188-348c-49f0-8008-a466955ee907" providerId="ADAL" clId="{A143CD79-0D07-4BCE-9D48-573C8E3B96D2}" dt="2021-10-12T05:39:47.400" v="1098" actId="14100"/>
          <ac:spMkLst>
            <pc:docMk/>
            <pc:sldMk cId="2183112447" sldId="521"/>
            <ac:spMk id="5" creationId="{61356FA2-884E-47F2-AA66-547850355A04}"/>
          </ac:spMkLst>
        </pc:spChg>
      </pc:sldChg>
      <pc:sldChg chg="modSp add mod">
        <pc:chgData name="Анастасия Коробецкая" userId="9fe37188-348c-49f0-8008-a466955ee907" providerId="ADAL" clId="{A143CD79-0D07-4BCE-9D48-573C8E3B96D2}" dt="2021-10-12T05:42:05.417" v="1247" actId="313"/>
        <pc:sldMkLst>
          <pc:docMk/>
          <pc:sldMk cId="121624622" sldId="522"/>
        </pc:sldMkLst>
        <pc:spChg chg="mod">
          <ac:chgData name="Анастасия Коробецкая" userId="9fe37188-348c-49f0-8008-a466955ee907" providerId="ADAL" clId="{A143CD79-0D07-4BCE-9D48-573C8E3B96D2}" dt="2021-10-12T05:41:08.334" v="1114" actId="20577"/>
          <ac:spMkLst>
            <pc:docMk/>
            <pc:sldMk cId="121624622" sldId="522"/>
            <ac:spMk id="2" creationId="{D13673FB-85FB-4012-B906-798E218E4738}"/>
          </ac:spMkLst>
        </pc:spChg>
        <pc:spChg chg="mod">
          <ac:chgData name="Анастасия Коробецкая" userId="9fe37188-348c-49f0-8008-a466955ee907" providerId="ADAL" clId="{A143CD79-0D07-4BCE-9D48-573C8E3B96D2}" dt="2021-10-12T05:42:05.417" v="1247" actId="313"/>
          <ac:spMkLst>
            <pc:docMk/>
            <pc:sldMk cId="121624622" sldId="522"/>
            <ac:spMk id="3" creationId="{4D0B6EFA-7F1B-41D3-BEFD-C85489013750}"/>
          </ac:spMkLst>
        </pc:spChg>
        <pc:spChg chg="mod">
          <ac:chgData name="Анастасия Коробецкая" userId="9fe37188-348c-49f0-8008-a466955ee907" providerId="ADAL" clId="{A143CD79-0D07-4BCE-9D48-573C8E3B96D2}" dt="2021-10-12T05:41:29.076" v="1129" actId="20577"/>
          <ac:spMkLst>
            <pc:docMk/>
            <pc:sldMk cId="121624622" sldId="522"/>
            <ac:spMk id="4" creationId="{9C338A43-4D56-4E7A-A544-74AF1AC8FAB2}"/>
          </ac:spMkLst>
        </pc:spChg>
      </pc:sldChg>
      <pc:sldChg chg="addSp modSp new mod">
        <pc:chgData name="Анастасия Коробецкая" userId="9fe37188-348c-49f0-8008-a466955ee907" providerId="ADAL" clId="{A143CD79-0D07-4BCE-9D48-573C8E3B96D2}" dt="2021-10-12T09:40:45.878" v="1641" actId="20577"/>
        <pc:sldMkLst>
          <pc:docMk/>
          <pc:sldMk cId="466550677" sldId="523"/>
        </pc:sldMkLst>
        <pc:spChg chg="mod">
          <ac:chgData name="Анастасия Коробецкая" userId="9fe37188-348c-49f0-8008-a466955ee907" providerId="ADAL" clId="{A143CD79-0D07-4BCE-9D48-573C8E3B96D2}" dt="2021-10-12T09:40:38.583" v="1633" actId="20577"/>
          <ac:spMkLst>
            <pc:docMk/>
            <pc:sldMk cId="466550677" sldId="523"/>
            <ac:spMk id="2" creationId="{84CDF7AC-1712-4268-A10E-3FF7B72D1B10}"/>
          </ac:spMkLst>
        </pc:spChg>
        <pc:spChg chg="add mod">
          <ac:chgData name="Анастасия Коробецкая" userId="9fe37188-348c-49f0-8008-a466955ee907" providerId="ADAL" clId="{A143CD79-0D07-4BCE-9D48-573C8E3B96D2}" dt="2021-10-12T09:40:45.878" v="1641" actId="20577"/>
          <ac:spMkLst>
            <pc:docMk/>
            <pc:sldMk cId="466550677" sldId="523"/>
            <ac:spMk id="4" creationId="{29486B30-1659-43AE-BE91-CEBF505EA8CA}"/>
          </ac:spMkLst>
        </pc:spChg>
      </pc:sldChg>
    </pc:docChg>
  </pc:docChgLst>
  <pc:docChgLst>
    <pc:chgData name="Анастасия Коробецкая" userId="9fe37188-348c-49f0-8008-a466955ee907" providerId="ADAL" clId="{D5E1AEB8-674A-4063-89FE-B05D96842446}"/>
    <pc:docChg chg="custSel delSld modSld addSection delSection modSection">
      <pc:chgData name="Анастасия Коробецкая" userId="9fe37188-348c-49f0-8008-a466955ee907" providerId="ADAL" clId="{D5E1AEB8-674A-4063-89FE-B05D96842446}" dt="2021-10-27T14:18:25.156" v="13" actId="17846"/>
      <pc:docMkLst>
        <pc:docMk/>
      </pc:docMkLst>
      <pc:sldChg chg="modSp mod">
        <pc:chgData name="Анастасия Коробецкая" userId="9fe37188-348c-49f0-8008-a466955ee907" providerId="ADAL" clId="{D5E1AEB8-674A-4063-89FE-B05D96842446}" dt="2021-10-27T14:17:03.010" v="1" actId="20577"/>
        <pc:sldMkLst>
          <pc:docMk/>
          <pc:sldMk cId="3365786003" sldId="256"/>
        </pc:sldMkLst>
        <pc:spChg chg="mod">
          <ac:chgData name="Анастасия Коробецкая" userId="9fe37188-348c-49f0-8008-a466955ee907" providerId="ADAL" clId="{D5E1AEB8-674A-4063-89FE-B05D96842446}" dt="2021-10-27T14:17:03.010" v="1" actId="20577"/>
          <ac:spMkLst>
            <pc:docMk/>
            <pc:sldMk cId="3365786003" sldId="256"/>
            <ac:spMk id="2" creationId="{44DE5DF9-D142-4B0E-9986-1C02D9B03444}"/>
          </ac:spMkLst>
        </pc:spChg>
      </pc:sldChg>
      <pc:sldChg chg="del">
        <pc:chgData name="Анастасия Коробецкая" userId="9fe37188-348c-49f0-8008-a466955ee907" providerId="ADAL" clId="{D5E1AEB8-674A-4063-89FE-B05D96842446}" dt="2021-10-27T14:17:36.845" v="9" actId="47"/>
        <pc:sldMkLst>
          <pc:docMk/>
          <pc:sldMk cId="1668713235" sldId="501"/>
        </pc:sldMkLst>
      </pc:sldChg>
      <pc:sldChg chg="del">
        <pc:chgData name="Анастасия Коробецкая" userId="9fe37188-348c-49f0-8008-a466955ee907" providerId="ADAL" clId="{D5E1AEB8-674A-4063-89FE-B05D96842446}" dt="2021-10-27T14:17:36.845" v="9" actId="47"/>
        <pc:sldMkLst>
          <pc:docMk/>
          <pc:sldMk cId="3439872265" sldId="502"/>
        </pc:sldMkLst>
      </pc:sldChg>
      <pc:sldChg chg="del">
        <pc:chgData name="Анастасия Коробецкая" userId="9fe37188-348c-49f0-8008-a466955ee907" providerId="ADAL" clId="{D5E1AEB8-674A-4063-89FE-B05D96842446}" dt="2021-10-27T14:17:36.845" v="9" actId="47"/>
        <pc:sldMkLst>
          <pc:docMk/>
          <pc:sldMk cId="3682150532" sldId="504"/>
        </pc:sldMkLst>
      </pc:sldChg>
      <pc:sldChg chg="del">
        <pc:chgData name="Анастасия Коробецкая" userId="9fe37188-348c-49f0-8008-a466955ee907" providerId="ADAL" clId="{D5E1AEB8-674A-4063-89FE-B05D96842446}" dt="2021-10-27T14:17:36.845" v="9" actId="47"/>
        <pc:sldMkLst>
          <pc:docMk/>
          <pc:sldMk cId="2587033187" sldId="506"/>
        </pc:sldMkLst>
      </pc:sldChg>
      <pc:sldChg chg="del">
        <pc:chgData name="Анастасия Коробецкая" userId="9fe37188-348c-49f0-8008-a466955ee907" providerId="ADAL" clId="{D5E1AEB8-674A-4063-89FE-B05D96842446}" dt="2021-10-27T14:17:36.845" v="9" actId="47"/>
        <pc:sldMkLst>
          <pc:docMk/>
          <pc:sldMk cId="0" sldId="514"/>
        </pc:sldMkLst>
      </pc:sldChg>
      <pc:sldChg chg="addSp delSp modSp mod chgLayout">
        <pc:chgData name="Анастасия Коробецкая" userId="9fe37188-348c-49f0-8008-a466955ee907" providerId="ADAL" clId="{D5E1AEB8-674A-4063-89FE-B05D96842446}" dt="2021-10-27T14:17:32.829" v="8" actId="6264"/>
        <pc:sldMkLst>
          <pc:docMk/>
          <pc:sldMk cId="1463414314" sldId="614"/>
        </pc:sldMkLst>
        <pc:spChg chg="del mod">
          <ac:chgData name="Анастасия Коробецкая" userId="9fe37188-348c-49f0-8008-a466955ee907" providerId="ADAL" clId="{D5E1AEB8-674A-4063-89FE-B05D96842446}" dt="2021-10-27T14:17:32.829" v="8" actId="6264"/>
          <ac:spMkLst>
            <pc:docMk/>
            <pc:sldMk cId="1463414314" sldId="614"/>
            <ac:spMk id="2" creationId="{5E9596BE-67B7-403C-B178-6B0DAE8ABB01}"/>
          </ac:spMkLst>
        </pc:spChg>
        <pc:spChg chg="del mod">
          <ac:chgData name="Анастасия Коробецкая" userId="9fe37188-348c-49f0-8008-a466955ee907" providerId="ADAL" clId="{D5E1AEB8-674A-4063-89FE-B05D96842446}" dt="2021-10-27T14:17:32.829" v="8" actId="6264"/>
          <ac:spMkLst>
            <pc:docMk/>
            <pc:sldMk cId="1463414314" sldId="614"/>
            <ac:spMk id="3" creationId="{FA3C28C4-8749-4F01-8FBF-CE92FC80A0D1}"/>
          </ac:spMkLst>
        </pc:spChg>
        <pc:spChg chg="mod ord">
          <ac:chgData name="Анастасия Коробецкая" userId="9fe37188-348c-49f0-8008-a466955ee907" providerId="ADAL" clId="{D5E1AEB8-674A-4063-89FE-B05D96842446}" dt="2021-10-27T14:17:32.829" v="8" actId="6264"/>
          <ac:spMkLst>
            <pc:docMk/>
            <pc:sldMk cId="1463414314" sldId="614"/>
            <ac:spMk id="4" creationId="{383912A9-4D98-4A6D-90B3-ACDCEFA01F3F}"/>
          </ac:spMkLst>
        </pc:spChg>
        <pc:spChg chg="add del mod">
          <ac:chgData name="Анастасия Коробецкая" userId="9fe37188-348c-49f0-8008-a466955ee907" providerId="ADAL" clId="{D5E1AEB8-674A-4063-89FE-B05D96842446}" dt="2021-10-27T14:17:32.829" v="8" actId="6264"/>
          <ac:spMkLst>
            <pc:docMk/>
            <pc:sldMk cId="1463414314" sldId="614"/>
            <ac:spMk id="6" creationId="{5133A954-68B2-44B2-89EF-6805446B62FC}"/>
          </ac:spMkLst>
        </pc:spChg>
        <pc:spChg chg="add mod ord">
          <ac:chgData name="Анастасия Коробецкая" userId="9fe37188-348c-49f0-8008-a466955ee907" providerId="ADAL" clId="{D5E1AEB8-674A-4063-89FE-B05D96842446}" dt="2021-10-27T14:17:32.829" v="8" actId="6264"/>
          <ac:spMkLst>
            <pc:docMk/>
            <pc:sldMk cId="1463414314" sldId="614"/>
            <ac:spMk id="7" creationId="{32E836F1-3E2C-44C5-8927-E8CFE620C5AC}"/>
          </ac:spMkLst>
        </pc:spChg>
        <pc:spChg chg="add mod ord">
          <ac:chgData name="Анастасия Коробецкая" userId="9fe37188-348c-49f0-8008-a466955ee907" providerId="ADAL" clId="{D5E1AEB8-674A-4063-89FE-B05D96842446}" dt="2021-10-27T14:17:32.829" v="8" actId="6264"/>
          <ac:spMkLst>
            <pc:docMk/>
            <pc:sldMk cId="1463414314" sldId="614"/>
            <ac:spMk id="8" creationId="{88D85E2B-22EE-476A-80BA-5CF2CBF904DE}"/>
          </ac:spMkLst>
        </pc:spChg>
        <pc:graphicFrameChg chg="del">
          <ac:chgData name="Анастасия Коробецкая" userId="9fe37188-348c-49f0-8008-a466955ee907" providerId="ADAL" clId="{D5E1AEB8-674A-4063-89FE-B05D96842446}" dt="2021-10-27T14:17:29.170" v="7" actId="478"/>
          <ac:graphicFrameMkLst>
            <pc:docMk/>
            <pc:sldMk cId="1463414314" sldId="614"/>
            <ac:graphicFrameMk id="5" creationId="{E57AF31D-AEAC-45DA-ACF0-570543872E38}"/>
          </ac:graphicFrameMkLst>
        </pc:graphicFrameChg>
      </pc:sldChg>
      <pc:sldChg chg="del">
        <pc:chgData name="Анастасия Коробецкая" userId="9fe37188-348c-49f0-8008-a466955ee907" providerId="ADAL" clId="{D5E1AEB8-674A-4063-89FE-B05D96842446}" dt="2021-10-27T14:17:36.845" v="9" actId="47"/>
        <pc:sldMkLst>
          <pc:docMk/>
          <pc:sldMk cId="1283980373" sldId="615"/>
        </pc:sldMkLst>
      </pc:sldChg>
      <pc:sldChg chg="del">
        <pc:chgData name="Анастасия Коробецкая" userId="9fe37188-348c-49f0-8008-a466955ee907" providerId="ADAL" clId="{D5E1AEB8-674A-4063-89FE-B05D96842446}" dt="2021-10-27T14:17:36.845" v="9" actId="47"/>
        <pc:sldMkLst>
          <pc:docMk/>
          <pc:sldMk cId="179299471" sldId="616"/>
        </pc:sldMkLst>
      </pc:sldChg>
      <pc:sldChg chg="del">
        <pc:chgData name="Анастасия Коробецкая" userId="9fe37188-348c-49f0-8008-a466955ee907" providerId="ADAL" clId="{D5E1AEB8-674A-4063-89FE-B05D96842446}" dt="2021-10-27T14:17:36.845" v="9" actId="47"/>
        <pc:sldMkLst>
          <pc:docMk/>
          <pc:sldMk cId="1850435774" sldId="617"/>
        </pc:sldMkLst>
      </pc:sldChg>
      <pc:sldChg chg="del">
        <pc:chgData name="Анастасия Коробецкая" userId="9fe37188-348c-49f0-8008-a466955ee907" providerId="ADAL" clId="{D5E1AEB8-674A-4063-89FE-B05D96842446}" dt="2021-10-27T14:17:36.845" v="9" actId="47"/>
        <pc:sldMkLst>
          <pc:docMk/>
          <pc:sldMk cId="686825765" sldId="618"/>
        </pc:sldMkLst>
      </pc:sldChg>
      <pc:sldChg chg="del">
        <pc:chgData name="Анастасия Коробецкая" userId="9fe37188-348c-49f0-8008-a466955ee907" providerId="ADAL" clId="{D5E1AEB8-674A-4063-89FE-B05D96842446}" dt="2021-10-27T14:17:36.845" v="9" actId="47"/>
        <pc:sldMkLst>
          <pc:docMk/>
          <pc:sldMk cId="3308435897" sldId="619"/>
        </pc:sldMkLst>
      </pc:sldChg>
      <pc:sldChg chg="del">
        <pc:chgData name="Анастасия Коробецкая" userId="9fe37188-348c-49f0-8008-a466955ee907" providerId="ADAL" clId="{D5E1AEB8-674A-4063-89FE-B05D96842446}" dt="2021-10-27T14:17:36.845" v="9" actId="47"/>
        <pc:sldMkLst>
          <pc:docMk/>
          <pc:sldMk cId="1929364860" sldId="620"/>
        </pc:sldMkLst>
      </pc:sldChg>
      <pc:sldChg chg="del">
        <pc:chgData name="Анастасия Коробецкая" userId="9fe37188-348c-49f0-8008-a466955ee907" providerId="ADAL" clId="{D5E1AEB8-674A-4063-89FE-B05D96842446}" dt="2021-10-27T14:17:36.845" v="9" actId="47"/>
        <pc:sldMkLst>
          <pc:docMk/>
          <pc:sldMk cId="2385559229" sldId="621"/>
        </pc:sldMkLst>
      </pc:sldChg>
      <pc:sldChg chg="del">
        <pc:chgData name="Анастасия Коробецкая" userId="9fe37188-348c-49f0-8008-a466955ee907" providerId="ADAL" clId="{D5E1AEB8-674A-4063-89FE-B05D96842446}" dt="2021-10-27T14:17:36.845" v="9" actId="47"/>
        <pc:sldMkLst>
          <pc:docMk/>
          <pc:sldMk cId="3350999261" sldId="622"/>
        </pc:sldMkLst>
      </pc:sldChg>
      <pc:sldChg chg="del">
        <pc:chgData name="Анастасия Коробецкая" userId="9fe37188-348c-49f0-8008-a466955ee907" providerId="ADAL" clId="{D5E1AEB8-674A-4063-89FE-B05D96842446}" dt="2021-10-27T14:17:36.845" v="9" actId="47"/>
        <pc:sldMkLst>
          <pc:docMk/>
          <pc:sldMk cId="266466348" sldId="623"/>
        </pc:sldMkLst>
      </pc:sldChg>
      <pc:sldChg chg="del">
        <pc:chgData name="Анастасия Коробецкая" userId="9fe37188-348c-49f0-8008-a466955ee907" providerId="ADAL" clId="{D5E1AEB8-674A-4063-89FE-B05D96842446}" dt="2021-10-27T14:17:36.845" v="9" actId="47"/>
        <pc:sldMkLst>
          <pc:docMk/>
          <pc:sldMk cId="281922012" sldId="624"/>
        </pc:sldMkLst>
      </pc:sldChg>
      <pc:sldChg chg="del">
        <pc:chgData name="Анастасия Коробецкая" userId="9fe37188-348c-49f0-8008-a466955ee907" providerId="ADAL" clId="{D5E1AEB8-674A-4063-89FE-B05D96842446}" dt="2021-10-27T14:17:36.845" v="9" actId="47"/>
        <pc:sldMkLst>
          <pc:docMk/>
          <pc:sldMk cId="2859777229" sldId="625"/>
        </pc:sldMkLst>
      </pc:sldChg>
      <pc:sldChg chg="del">
        <pc:chgData name="Анастасия Коробецкая" userId="9fe37188-348c-49f0-8008-a466955ee907" providerId="ADAL" clId="{D5E1AEB8-674A-4063-89FE-B05D96842446}" dt="2021-10-27T14:17:36.845" v="9" actId="47"/>
        <pc:sldMkLst>
          <pc:docMk/>
          <pc:sldMk cId="3833114974" sldId="626"/>
        </pc:sldMkLst>
      </pc:sldChg>
      <pc:sldChg chg="del">
        <pc:chgData name="Анастасия Коробецкая" userId="9fe37188-348c-49f0-8008-a466955ee907" providerId="ADAL" clId="{D5E1AEB8-674A-4063-89FE-B05D96842446}" dt="2021-10-27T14:17:36.845" v="9" actId="47"/>
        <pc:sldMkLst>
          <pc:docMk/>
          <pc:sldMk cId="703353083" sldId="627"/>
        </pc:sldMkLst>
      </pc:sldChg>
      <pc:sldChg chg="del">
        <pc:chgData name="Анастасия Коробецкая" userId="9fe37188-348c-49f0-8008-a466955ee907" providerId="ADAL" clId="{D5E1AEB8-674A-4063-89FE-B05D96842446}" dt="2021-10-27T14:17:36.845" v="9" actId="47"/>
        <pc:sldMkLst>
          <pc:docMk/>
          <pc:sldMk cId="4143720886" sldId="628"/>
        </pc:sldMkLst>
      </pc:sldChg>
      <pc:sldChg chg="del">
        <pc:chgData name="Анастасия Коробецкая" userId="9fe37188-348c-49f0-8008-a466955ee907" providerId="ADAL" clId="{D5E1AEB8-674A-4063-89FE-B05D96842446}" dt="2021-10-27T14:17:36.845" v="9" actId="47"/>
        <pc:sldMkLst>
          <pc:docMk/>
          <pc:sldMk cId="868734410" sldId="629"/>
        </pc:sldMkLst>
      </pc:sldChg>
      <pc:sldChg chg="del">
        <pc:chgData name="Анастасия Коробецкая" userId="9fe37188-348c-49f0-8008-a466955ee907" providerId="ADAL" clId="{D5E1AEB8-674A-4063-89FE-B05D96842446}" dt="2021-10-27T14:17:36.845" v="9" actId="47"/>
        <pc:sldMkLst>
          <pc:docMk/>
          <pc:sldMk cId="0" sldId="632"/>
        </pc:sldMkLst>
      </pc:sldChg>
      <pc:sldChg chg="del">
        <pc:chgData name="Анастасия Коробецкая" userId="9fe37188-348c-49f0-8008-a466955ee907" providerId="ADAL" clId="{D5E1AEB8-674A-4063-89FE-B05D96842446}" dt="2021-10-27T14:17:36.845" v="9" actId="47"/>
        <pc:sldMkLst>
          <pc:docMk/>
          <pc:sldMk cId="0" sldId="633"/>
        </pc:sldMkLst>
      </pc:sldChg>
      <pc:sldChg chg="del">
        <pc:chgData name="Анастасия Коробецкая" userId="9fe37188-348c-49f0-8008-a466955ee907" providerId="ADAL" clId="{D5E1AEB8-674A-4063-89FE-B05D96842446}" dt="2021-10-27T14:17:36.845" v="9" actId="47"/>
        <pc:sldMkLst>
          <pc:docMk/>
          <pc:sldMk cId="0" sldId="634"/>
        </pc:sldMkLst>
      </pc:sldChg>
      <pc:sldChg chg="modSp mod">
        <pc:chgData name="Анастасия Коробецкая" userId="9fe37188-348c-49f0-8008-a466955ee907" providerId="ADAL" clId="{D5E1AEB8-674A-4063-89FE-B05D96842446}" dt="2021-10-27T14:17:14.770" v="3" actId="6549"/>
        <pc:sldMkLst>
          <pc:docMk/>
          <pc:sldMk cId="4096937289" sldId="654"/>
        </pc:sldMkLst>
        <pc:spChg chg="mod">
          <ac:chgData name="Анастасия Коробецкая" userId="9fe37188-348c-49f0-8008-a466955ee907" providerId="ADAL" clId="{D5E1AEB8-674A-4063-89FE-B05D96842446}" dt="2021-10-27T14:17:14.770" v="3" actId="6549"/>
          <ac:spMkLst>
            <pc:docMk/>
            <pc:sldMk cId="4096937289" sldId="654"/>
            <ac:spMk id="2" creationId="{00000000-0000-0000-0000-000000000000}"/>
          </ac:spMkLst>
        </pc:spChg>
      </pc:sldChg>
      <pc:sldChg chg="del">
        <pc:chgData name="Анастасия Коробецкая" userId="9fe37188-348c-49f0-8008-a466955ee907" providerId="ADAL" clId="{D5E1AEB8-674A-4063-89FE-B05D96842446}" dt="2021-10-27T14:17:36.845" v="9" actId="47"/>
        <pc:sldMkLst>
          <pc:docMk/>
          <pc:sldMk cId="4289702244" sldId="655"/>
        </pc:sldMkLst>
      </pc:sldChg>
      <pc:sldChg chg="del">
        <pc:chgData name="Анастасия Коробецкая" userId="9fe37188-348c-49f0-8008-a466955ee907" providerId="ADAL" clId="{D5E1AEB8-674A-4063-89FE-B05D96842446}" dt="2021-10-27T14:17:36.845" v="9" actId="47"/>
        <pc:sldMkLst>
          <pc:docMk/>
          <pc:sldMk cId="716388488" sldId="656"/>
        </pc:sldMkLst>
      </pc:sldChg>
      <pc:sldChg chg="del">
        <pc:chgData name="Анастасия Коробецкая" userId="9fe37188-348c-49f0-8008-a466955ee907" providerId="ADAL" clId="{D5E1AEB8-674A-4063-89FE-B05D96842446}" dt="2021-10-27T14:17:36.845" v="9" actId="47"/>
        <pc:sldMkLst>
          <pc:docMk/>
          <pc:sldMk cId="3751483312" sldId="657"/>
        </pc:sldMkLst>
      </pc:sldChg>
      <pc:sldChg chg="del">
        <pc:chgData name="Анастасия Коробецкая" userId="9fe37188-348c-49f0-8008-a466955ee907" providerId="ADAL" clId="{D5E1AEB8-674A-4063-89FE-B05D96842446}" dt="2021-10-27T14:17:36.845" v="9" actId="47"/>
        <pc:sldMkLst>
          <pc:docMk/>
          <pc:sldMk cId="2931253108" sldId="658"/>
        </pc:sldMkLst>
      </pc:sldChg>
      <pc:sldChg chg="del">
        <pc:chgData name="Анастасия Коробецкая" userId="9fe37188-348c-49f0-8008-a466955ee907" providerId="ADAL" clId="{D5E1AEB8-674A-4063-89FE-B05D96842446}" dt="2021-10-27T14:17:36.845" v="9" actId="47"/>
        <pc:sldMkLst>
          <pc:docMk/>
          <pc:sldMk cId="3171821411" sldId="659"/>
        </pc:sldMkLst>
      </pc:sldChg>
      <pc:sldChg chg="del">
        <pc:chgData name="Анастасия Коробецкая" userId="9fe37188-348c-49f0-8008-a466955ee907" providerId="ADAL" clId="{D5E1AEB8-674A-4063-89FE-B05D96842446}" dt="2021-10-27T14:17:36.845" v="9" actId="47"/>
        <pc:sldMkLst>
          <pc:docMk/>
          <pc:sldMk cId="940624966" sldId="660"/>
        </pc:sldMkLst>
      </pc:sldChg>
      <pc:sldChg chg="del">
        <pc:chgData name="Анастасия Коробецкая" userId="9fe37188-348c-49f0-8008-a466955ee907" providerId="ADAL" clId="{D5E1AEB8-674A-4063-89FE-B05D96842446}" dt="2021-10-27T14:17:36.845" v="9" actId="47"/>
        <pc:sldMkLst>
          <pc:docMk/>
          <pc:sldMk cId="2142598218" sldId="661"/>
        </pc:sldMkLst>
      </pc:sldChg>
      <pc:sldChg chg="del">
        <pc:chgData name="Анастасия Коробецкая" userId="9fe37188-348c-49f0-8008-a466955ee907" providerId="ADAL" clId="{D5E1AEB8-674A-4063-89FE-B05D96842446}" dt="2021-10-27T14:17:36.845" v="9" actId="47"/>
        <pc:sldMkLst>
          <pc:docMk/>
          <pc:sldMk cId="3438217276" sldId="662"/>
        </pc:sldMkLst>
      </pc:sldChg>
      <pc:sldChg chg="del">
        <pc:chgData name="Анастасия Коробецкая" userId="9fe37188-348c-49f0-8008-a466955ee907" providerId="ADAL" clId="{D5E1AEB8-674A-4063-89FE-B05D96842446}" dt="2021-10-27T14:17:36.845" v="9" actId="47"/>
        <pc:sldMkLst>
          <pc:docMk/>
          <pc:sldMk cId="1965040839" sldId="663"/>
        </pc:sldMkLst>
      </pc:sldChg>
      <pc:sldChg chg="del">
        <pc:chgData name="Анастасия Коробецкая" userId="9fe37188-348c-49f0-8008-a466955ee907" providerId="ADAL" clId="{D5E1AEB8-674A-4063-89FE-B05D96842446}" dt="2021-10-27T14:17:36.845" v="9" actId="47"/>
        <pc:sldMkLst>
          <pc:docMk/>
          <pc:sldMk cId="1801963317" sldId="664"/>
        </pc:sldMkLst>
      </pc:sldChg>
      <pc:sldChg chg="del">
        <pc:chgData name="Анастасия Коробецкая" userId="9fe37188-348c-49f0-8008-a466955ee907" providerId="ADAL" clId="{D5E1AEB8-674A-4063-89FE-B05D96842446}" dt="2021-10-27T14:17:36.845" v="9" actId="47"/>
        <pc:sldMkLst>
          <pc:docMk/>
          <pc:sldMk cId="2478973565" sldId="665"/>
        </pc:sldMkLst>
      </pc:sldChg>
    </pc:docChg>
  </pc:docChgLst>
  <pc:docChgLst>
    <pc:chgData name="Анастасия Коробецкая" userId="9fe37188-348c-49f0-8008-a466955ee907" providerId="ADAL" clId="{A33C6B7A-41EA-4698-B785-498AF5ED443B}"/>
    <pc:docChg chg="undo custSel addSld delSld modSld sldOrd modMainMaster addSection modSection">
      <pc:chgData name="Анастасия Коробецкая" userId="9fe37188-348c-49f0-8008-a466955ee907" providerId="ADAL" clId="{A33C6B7A-41EA-4698-B785-498AF5ED443B}" dt="2021-08-23T17:07:15.969" v="3097" actId="20577"/>
      <pc:docMkLst>
        <pc:docMk/>
      </pc:docMkLst>
      <pc:sldChg chg="add">
        <pc:chgData name="Анастасия Коробецкая" userId="9fe37188-348c-49f0-8008-a466955ee907" providerId="ADAL" clId="{A33C6B7A-41EA-4698-B785-498AF5ED443B}" dt="2021-07-26T04:42:57.839" v="5"/>
        <pc:sldMkLst>
          <pc:docMk/>
          <pc:sldMk cId="0" sldId="258"/>
        </pc:sldMkLst>
      </pc:sldChg>
      <pc:sldChg chg="modSp add mod">
        <pc:chgData name="Анастасия Коробецкая" userId="9fe37188-348c-49f0-8008-a466955ee907" providerId="ADAL" clId="{A33C6B7A-41EA-4698-B785-498AF5ED443B}" dt="2021-08-23T15:22:54.010" v="2589" actId="14100"/>
        <pc:sldMkLst>
          <pc:docMk/>
          <pc:sldMk cId="0" sldId="259"/>
        </pc:sldMkLst>
        <pc:spChg chg="mod">
          <ac:chgData name="Анастасия Коробецкая" userId="9fe37188-348c-49f0-8008-a466955ee907" providerId="ADAL" clId="{A33C6B7A-41EA-4698-B785-498AF5ED443B}" dt="2021-08-23T15:22:54.010" v="2589" actId="14100"/>
          <ac:spMkLst>
            <pc:docMk/>
            <pc:sldMk cId="0" sldId="259"/>
            <ac:spMk id="3" creationId="{00000000-0000-0000-0000-000000000000}"/>
          </ac:spMkLst>
        </pc:spChg>
      </pc:sldChg>
      <pc:sldChg chg="add">
        <pc:chgData name="Анастасия Коробецкая" userId="9fe37188-348c-49f0-8008-a466955ee907" providerId="ADAL" clId="{A33C6B7A-41EA-4698-B785-498AF5ED443B}" dt="2021-07-26T04:43:38.309" v="7"/>
        <pc:sldMkLst>
          <pc:docMk/>
          <pc:sldMk cId="0" sldId="263"/>
        </pc:sldMkLst>
      </pc:sldChg>
      <pc:sldChg chg="modSp add mod">
        <pc:chgData name="Анастасия Коробецкая" userId="9fe37188-348c-49f0-8008-a466955ee907" providerId="ADAL" clId="{A33C6B7A-41EA-4698-B785-498AF5ED443B}" dt="2021-08-23T16:51:23.101" v="2655" actId="14100"/>
        <pc:sldMkLst>
          <pc:docMk/>
          <pc:sldMk cId="0" sldId="269"/>
        </pc:sldMkLst>
        <pc:spChg chg="mod">
          <ac:chgData name="Анастасия Коробецкая" userId="9fe37188-348c-49f0-8008-a466955ee907" providerId="ADAL" clId="{A33C6B7A-41EA-4698-B785-498AF5ED443B}" dt="2021-07-26T05:03:06.425" v="78" actId="27636"/>
          <ac:spMkLst>
            <pc:docMk/>
            <pc:sldMk cId="0" sldId="269"/>
            <ac:spMk id="2" creationId="{00000000-0000-0000-0000-000000000000}"/>
          </ac:spMkLst>
        </pc:spChg>
        <pc:spChg chg="mod">
          <ac:chgData name="Анастасия Коробецкая" userId="9fe37188-348c-49f0-8008-a466955ee907" providerId="ADAL" clId="{A33C6B7A-41EA-4698-B785-498AF5ED443B}" dt="2021-08-23T16:51:15.117" v="2652" actId="14100"/>
          <ac:spMkLst>
            <pc:docMk/>
            <pc:sldMk cId="0" sldId="269"/>
            <ac:spMk id="4" creationId="{00000000-0000-0000-0000-000000000000}"/>
          </ac:spMkLst>
        </pc:spChg>
        <pc:spChg chg="mod">
          <ac:chgData name="Анастасия Коробецкая" userId="9fe37188-348c-49f0-8008-a466955ee907" providerId="ADAL" clId="{A33C6B7A-41EA-4698-B785-498AF5ED443B}" dt="2021-08-23T16:51:23.101" v="2655" actId="14100"/>
          <ac:spMkLst>
            <pc:docMk/>
            <pc:sldMk cId="0" sldId="269"/>
            <ac:spMk id="5" creationId="{00000000-0000-0000-0000-000000000000}"/>
          </ac:spMkLst>
        </pc:spChg>
        <pc:spChg chg="mod">
          <ac:chgData name="Анастасия Коробецкая" userId="9fe37188-348c-49f0-8008-a466955ee907" providerId="ADAL" clId="{A33C6B7A-41EA-4698-B785-498AF5ED443B}" dt="2021-08-23T16:51:19.581" v="2654" actId="14100"/>
          <ac:spMkLst>
            <pc:docMk/>
            <pc:sldMk cId="0" sldId="269"/>
            <ac:spMk id="7" creationId="{00000000-0000-0000-0000-000000000000}"/>
          </ac:spMkLst>
        </pc:spChg>
      </pc:sldChg>
      <pc:sldChg chg="add">
        <pc:chgData name="Анастасия Коробецкая" userId="9fe37188-348c-49f0-8008-a466955ee907" providerId="ADAL" clId="{A33C6B7A-41EA-4698-B785-498AF5ED443B}" dt="2021-07-26T04:51:47.528" v="8"/>
        <pc:sldMkLst>
          <pc:docMk/>
          <pc:sldMk cId="0" sldId="270"/>
        </pc:sldMkLst>
      </pc:sldChg>
      <pc:sldChg chg="add">
        <pc:chgData name="Анастасия Коробецкая" userId="9fe37188-348c-49f0-8008-a466955ee907" providerId="ADAL" clId="{A33C6B7A-41EA-4698-B785-498AF5ED443B}" dt="2021-07-26T04:51:47.528" v="8"/>
        <pc:sldMkLst>
          <pc:docMk/>
          <pc:sldMk cId="0" sldId="271"/>
        </pc:sldMkLst>
      </pc:sldChg>
      <pc:sldChg chg="add">
        <pc:chgData name="Анастасия Коробецкая" userId="9fe37188-348c-49f0-8008-a466955ee907" providerId="ADAL" clId="{A33C6B7A-41EA-4698-B785-498AF5ED443B}" dt="2021-07-26T04:51:47.528" v="8"/>
        <pc:sldMkLst>
          <pc:docMk/>
          <pc:sldMk cId="0" sldId="272"/>
        </pc:sldMkLst>
      </pc:sldChg>
      <pc:sldChg chg="add">
        <pc:chgData name="Анастасия Коробецкая" userId="9fe37188-348c-49f0-8008-a466955ee907" providerId="ADAL" clId="{A33C6B7A-41EA-4698-B785-498AF5ED443B}" dt="2021-07-26T04:51:47.528" v="8"/>
        <pc:sldMkLst>
          <pc:docMk/>
          <pc:sldMk cId="0" sldId="273"/>
        </pc:sldMkLst>
      </pc:sldChg>
      <pc:sldChg chg="add">
        <pc:chgData name="Анастасия Коробецкая" userId="9fe37188-348c-49f0-8008-a466955ee907" providerId="ADAL" clId="{A33C6B7A-41EA-4698-B785-498AF5ED443B}" dt="2021-07-26T04:55:24.056" v="16"/>
        <pc:sldMkLst>
          <pc:docMk/>
          <pc:sldMk cId="0" sldId="274"/>
        </pc:sldMkLst>
      </pc:sldChg>
      <pc:sldChg chg="modSp add mod">
        <pc:chgData name="Анастасия Коробецкая" userId="9fe37188-348c-49f0-8008-a466955ee907" providerId="ADAL" clId="{A33C6B7A-41EA-4698-B785-498AF5ED443B}" dt="2021-07-26T04:55:24.131" v="18" actId="27636"/>
        <pc:sldMkLst>
          <pc:docMk/>
          <pc:sldMk cId="0" sldId="276"/>
        </pc:sldMkLst>
        <pc:spChg chg="mod">
          <ac:chgData name="Анастасия Коробецкая" userId="9fe37188-348c-49f0-8008-a466955ee907" providerId="ADAL" clId="{A33C6B7A-41EA-4698-B785-498AF5ED443B}" dt="2021-07-26T04:55:24.131" v="18" actId="27636"/>
          <ac:spMkLst>
            <pc:docMk/>
            <pc:sldMk cId="0" sldId="276"/>
            <ac:spMk id="2" creationId="{00000000-0000-0000-0000-000000000000}"/>
          </ac:spMkLst>
        </pc:spChg>
      </pc:sldChg>
      <pc:sldChg chg="add">
        <pc:chgData name="Анастасия Коробецкая" userId="9fe37188-348c-49f0-8008-a466955ee907" providerId="ADAL" clId="{A33C6B7A-41EA-4698-B785-498AF5ED443B}" dt="2021-07-26T04:55:24.056" v="16"/>
        <pc:sldMkLst>
          <pc:docMk/>
          <pc:sldMk cId="0" sldId="277"/>
        </pc:sldMkLst>
      </pc:sldChg>
      <pc:sldChg chg="delSp modSp add mod">
        <pc:chgData name="Анастасия Коробецкая" userId="9fe37188-348c-49f0-8008-a466955ee907" providerId="ADAL" clId="{A33C6B7A-41EA-4698-B785-498AF5ED443B}" dt="2021-08-23T15:23:19.097" v="2593" actId="14100"/>
        <pc:sldMkLst>
          <pc:docMk/>
          <pc:sldMk cId="0" sldId="278"/>
        </pc:sldMkLst>
        <pc:spChg chg="mod">
          <ac:chgData name="Анастасия Коробецкая" userId="9fe37188-348c-49f0-8008-a466955ee907" providerId="ADAL" clId="{A33C6B7A-41EA-4698-B785-498AF5ED443B}" dt="2021-08-23T15:23:15.704" v="2592" actId="14100"/>
          <ac:spMkLst>
            <pc:docMk/>
            <pc:sldMk cId="0" sldId="278"/>
            <ac:spMk id="3" creationId="{00000000-0000-0000-0000-000000000000}"/>
          </ac:spMkLst>
        </pc:spChg>
        <pc:spChg chg="mod">
          <ac:chgData name="Анастасия Коробецкая" userId="9fe37188-348c-49f0-8008-a466955ee907" providerId="ADAL" clId="{A33C6B7A-41EA-4698-B785-498AF5ED443B}" dt="2021-08-23T15:23:19.097" v="2593" actId="14100"/>
          <ac:spMkLst>
            <pc:docMk/>
            <pc:sldMk cId="0" sldId="278"/>
            <ac:spMk id="4" creationId="{00000000-0000-0000-0000-000000000000}"/>
          </ac:spMkLst>
        </pc:spChg>
        <pc:spChg chg="del">
          <ac:chgData name="Анастасия Коробецкая" userId="9fe37188-348c-49f0-8008-a466955ee907" providerId="ADAL" clId="{A33C6B7A-41EA-4698-B785-498AF5ED443B}" dt="2021-08-23T15:23:09.120" v="2590" actId="478"/>
          <ac:spMkLst>
            <pc:docMk/>
            <pc:sldMk cId="0" sldId="278"/>
            <ac:spMk id="5" creationId="{00000000-0000-0000-0000-000000000000}"/>
          </ac:spMkLst>
        </pc:spChg>
        <pc:spChg chg="del">
          <ac:chgData name="Анастасия Коробецкая" userId="9fe37188-348c-49f0-8008-a466955ee907" providerId="ADAL" clId="{A33C6B7A-41EA-4698-B785-498AF5ED443B}" dt="2021-08-23T15:23:10.089" v="2591" actId="478"/>
          <ac:spMkLst>
            <pc:docMk/>
            <pc:sldMk cId="0" sldId="278"/>
            <ac:spMk id="6" creationId="{00000000-0000-0000-0000-000000000000}"/>
          </ac:spMkLst>
        </pc:spChg>
        <pc:spChg chg="del">
          <ac:chgData name="Анастасия Коробецкая" userId="9fe37188-348c-49f0-8008-a466955ee907" providerId="ADAL" clId="{A33C6B7A-41EA-4698-B785-498AF5ED443B}" dt="2021-08-23T15:23:09.120" v="2590" actId="478"/>
          <ac:spMkLst>
            <pc:docMk/>
            <pc:sldMk cId="0" sldId="278"/>
            <ac:spMk id="8" creationId="{00000000-0000-0000-0000-000000000000}"/>
          </ac:spMkLst>
        </pc:spChg>
      </pc:sldChg>
      <pc:sldChg chg="modSp add mod">
        <pc:chgData name="Анастасия Коробецкая" userId="9fe37188-348c-49f0-8008-a466955ee907" providerId="ADAL" clId="{A33C6B7A-41EA-4698-B785-498AF5ED443B}" dt="2021-08-23T15:27:14.184" v="2648" actId="1076"/>
        <pc:sldMkLst>
          <pc:docMk/>
          <pc:sldMk cId="0" sldId="283"/>
        </pc:sldMkLst>
        <pc:spChg chg="mod">
          <ac:chgData name="Анастасия Коробецкая" userId="9fe37188-348c-49f0-8008-a466955ee907" providerId="ADAL" clId="{A33C6B7A-41EA-4698-B785-498AF5ED443B}" dt="2021-08-23T15:27:14.184" v="2648" actId="1076"/>
          <ac:spMkLst>
            <pc:docMk/>
            <pc:sldMk cId="0" sldId="283"/>
            <ac:spMk id="4" creationId="{00000000-0000-0000-0000-000000000000}"/>
          </ac:spMkLst>
        </pc:spChg>
        <pc:spChg chg="mod">
          <ac:chgData name="Анастасия Коробецкая" userId="9fe37188-348c-49f0-8008-a466955ee907" providerId="ADAL" clId="{A33C6B7A-41EA-4698-B785-498AF5ED443B}" dt="2021-08-23T15:27:10.736" v="2647" actId="1076"/>
          <ac:spMkLst>
            <pc:docMk/>
            <pc:sldMk cId="0" sldId="283"/>
            <ac:spMk id="5" creationId="{00000000-0000-0000-0000-000000000000}"/>
          </ac:spMkLst>
        </pc:spChg>
        <pc:spChg chg="mod">
          <ac:chgData name="Анастасия Коробецкая" userId="9fe37188-348c-49f0-8008-a466955ee907" providerId="ADAL" clId="{A33C6B7A-41EA-4698-B785-498AF5ED443B}" dt="2021-08-23T15:27:10.736" v="2647" actId="1076"/>
          <ac:spMkLst>
            <pc:docMk/>
            <pc:sldMk cId="0" sldId="283"/>
            <ac:spMk id="8" creationId="{00000000-0000-0000-0000-000000000000}"/>
          </ac:spMkLst>
        </pc:spChg>
        <pc:spChg chg="mod">
          <ac:chgData name="Анастасия Коробецкая" userId="9fe37188-348c-49f0-8008-a466955ee907" providerId="ADAL" clId="{A33C6B7A-41EA-4698-B785-498AF5ED443B}" dt="2021-08-23T15:27:10.736" v="2647" actId="1076"/>
          <ac:spMkLst>
            <pc:docMk/>
            <pc:sldMk cId="0" sldId="283"/>
            <ac:spMk id="9" creationId="{00000000-0000-0000-0000-000000000000}"/>
          </ac:spMkLst>
        </pc:spChg>
        <pc:spChg chg="mod">
          <ac:chgData name="Анастасия Коробецкая" userId="9fe37188-348c-49f0-8008-a466955ee907" providerId="ADAL" clId="{A33C6B7A-41EA-4698-B785-498AF5ED443B}" dt="2021-08-23T15:27:10.736" v="2647" actId="1076"/>
          <ac:spMkLst>
            <pc:docMk/>
            <pc:sldMk cId="0" sldId="283"/>
            <ac:spMk id="10" creationId="{00000000-0000-0000-0000-000000000000}"/>
          </ac:spMkLst>
        </pc:spChg>
        <pc:spChg chg="mod">
          <ac:chgData name="Анастасия Коробецкая" userId="9fe37188-348c-49f0-8008-a466955ee907" providerId="ADAL" clId="{A33C6B7A-41EA-4698-B785-498AF5ED443B}" dt="2021-08-23T15:27:10.736" v="2647" actId="1076"/>
          <ac:spMkLst>
            <pc:docMk/>
            <pc:sldMk cId="0" sldId="283"/>
            <ac:spMk id="11" creationId="{00000000-0000-0000-0000-000000000000}"/>
          </ac:spMkLst>
        </pc:spChg>
        <pc:spChg chg="mod">
          <ac:chgData name="Анастасия Коробецкая" userId="9fe37188-348c-49f0-8008-a466955ee907" providerId="ADAL" clId="{A33C6B7A-41EA-4698-B785-498AF5ED443B}" dt="2021-08-23T15:27:10.736" v="2647" actId="1076"/>
          <ac:spMkLst>
            <pc:docMk/>
            <pc:sldMk cId="0" sldId="283"/>
            <ac:spMk id="12" creationId="{00000000-0000-0000-0000-000000000000}"/>
          </ac:spMkLst>
        </pc:spChg>
      </pc:sldChg>
      <pc:sldChg chg="addSp delSp modSp mod modClrScheme chgLayout">
        <pc:chgData name="Анастасия Коробецкая" userId="9fe37188-348c-49f0-8008-a466955ee907" providerId="ADAL" clId="{A33C6B7A-41EA-4698-B785-498AF5ED443B}" dt="2021-08-23T13:32:29.665" v="2385" actId="14100"/>
        <pc:sldMkLst>
          <pc:docMk/>
          <pc:sldMk cId="4125632050" sldId="297"/>
        </pc:sldMkLst>
        <pc:spChg chg="mod ord">
          <ac:chgData name="Анастасия Коробецкая" userId="9fe37188-348c-49f0-8008-a466955ee907" providerId="ADAL" clId="{A33C6B7A-41EA-4698-B785-498AF5ED443B}" dt="2021-08-23T13:32:10.474" v="2384" actId="20577"/>
          <ac:spMkLst>
            <pc:docMk/>
            <pc:sldMk cId="4125632050" sldId="297"/>
            <ac:spMk id="2" creationId="{B78BE859-1DEC-48CC-8071-D41CE5C204CE}"/>
          </ac:spMkLst>
        </pc:spChg>
        <pc:spChg chg="del">
          <ac:chgData name="Анастасия Коробецкая" userId="9fe37188-348c-49f0-8008-a466955ee907" providerId="ADAL" clId="{A33C6B7A-41EA-4698-B785-498AF5ED443B}" dt="2021-08-16T13:24:04.595" v="1459" actId="700"/>
          <ac:spMkLst>
            <pc:docMk/>
            <pc:sldMk cId="4125632050" sldId="297"/>
            <ac:spMk id="3" creationId="{EBC69AEA-3F08-45A5-939B-C484DEB02F0E}"/>
          </ac:spMkLst>
        </pc:spChg>
        <pc:spChg chg="add mod">
          <ac:chgData name="Анастасия Коробецкая" userId="9fe37188-348c-49f0-8008-a466955ee907" providerId="ADAL" clId="{A33C6B7A-41EA-4698-B785-498AF5ED443B}" dt="2021-08-16T13:55:33.896" v="1883" actId="20577"/>
          <ac:spMkLst>
            <pc:docMk/>
            <pc:sldMk cId="4125632050" sldId="297"/>
            <ac:spMk id="7" creationId="{EEEF357B-61C1-4085-B859-B0DB7C70FE4B}"/>
          </ac:spMkLst>
        </pc:spChg>
        <pc:spChg chg="add mod">
          <ac:chgData name="Анастасия Коробецкая" userId="9fe37188-348c-49f0-8008-a466955ee907" providerId="ADAL" clId="{A33C6B7A-41EA-4698-B785-498AF5ED443B}" dt="2021-08-16T14:04:18.466" v="1942" actId="1076"/>
          <ac:spMkLst>
            <pc:docMk/>
            <pc:sldMk cId="4125632050" sldId="297"/>
            <ac:spMk id="8" creationId="{FB22138E-05F1-40A8-B72C-A00DE6D9A79A}"/>
          </ac:spMkLst>
        </pc:spChg>
        <pc:spChg chg="add mod">
          <ac:chgData name="Анастасия Коробецкая" userId="9fe37188-348c-49f0-8008-a466955ee907" providerId="ADAL" clId="{A33C6B7A-41EA-4698-B785-498AF5ED443B}" dt="2021-08-16T14:05:26.298" v="1952" actId="14100"/>
          <ac:spMkLst>
            <pc:docMk/>
            <pc:sldMk cId="4125632050" sldId="297"/>
            <ac:spMk id="9" creationId="{8676A913-6C2A-4518-A936-3D3D128D8725}"/>
          </ac:spMkLst>
        </pc:spChg>
        <pc:spChg chg="add mod">
          <ac:chgData name="Анастасия Коробецкая" userId="9fe37188-348c-49f0-8008-a466955ee907" providerId="ADAL" clId="{A33C6B7A-41EA-4698-B785-498AF5ED443B}" dt="2021-08-23T13:32:29.665" v="2385" actId="14100"/>
          <ac:spMkLst>
            <pc:docMk/>
            <pc:sldMk cId="4125632050" sldId="297"/>
            <ac:spMk id="10" creationId="{5EEBA47C-2AE6-4020-A115-7759CE0A73B2}"/>
          </ac:spMkLst>
        </pc:spChg>
        <pc:spChg chg="add mod">
          <ac:chgData name="Анастасия Коробецкая" userId="9fe37188-348c-49f0-8008-a466955ee907" providerId="ADAL" clId="{A33C6B7A-41EA-4698-B785-498AF5ED443B}" dt="2021-08-16T13:49:50.140" v="1792" actId="1076"/>
          <ac:spMkLst>
            <pc:docMk/>
            <pc:sldMk cId="4125632050" sldId="297"/>
            <ac:spMk id="11" creationId="{62778C2E-A0F6-4891-87E2-113E16A07986}"/>
          </ac:spMkLst>
        </pc:spChg>
        <pc:spChg chg="add mod">
          <ac:chgData name="Анастасия Коробецкая" userId="9fe37188-348c-49f0-8008-a466955ee907" providerId="ADAL" clId="{A33C6B7A-41EA-4698-B785-498AF5ED443B}" dt="2021-08-16T14:05:55.763" v="1959" actId="1076"/>
          <ac:spMkLst>
            <pc:docMk/>
            <pc:sldMk cId="4125632050" sldId="297"/>
            <ac:spMk id="12" creationId="{8DD4A2D8-956A-4E49-B5AD-7E7FB6CBB135}"/>
          </ac:spMkLst>
        </pc:spChg>
        <pc:spChg chg="add del mod">
          <ac:chgData name="Анастасия Коробецкая" userId="9fe37188-348c-49f0-8008-a466955ee907" providerId="ADAL" clId="{A33C6B7A-41EA-4698-B785-498AF5ED443B}" dt="2021-08-16T13:41:12.195" v="1655" actId="478"/>
          <ac:spMkLst>
            <pc:docMk/>
            <pc:sldMk cId="4125632050" sldId="297"/>
            <ac:spMk id="13" creationId="{E47B7AD5-44BE-4676-A196-A7734D243C74}"/>
          </ac:spMkLst>
        </pc:spChg>
        <pc:spChg chg="add del mod">
          <ac:chgData name="Анастасия Коробецкая" userId="9fe37188-348c-49f0-8008-a466955ee907" providerId="ADAL" clId="{A33C6B7A-41EA-4698-B785-498AF5ED443B}" dt="2021-08-23T13:31:36.570" v="2377" actId="14100"/>
          <ac:spMkLst>
            <pc:docMk/>
            <pc:sldMk cId="4125632050" sldId="297"/>
            <ac:spMk id="21" creationId="{B6D20DC3-B218-41A3-9218-CD2E5A907CDE}"/>
          </ac:spMkLst>
        </pc:spChg>
        <pc:spChg chg="add del mod">
          <ac:chgData name="Анастасия Коробецкая" userId="9fe37188-348c-49f0-8008-a466955ee907" providerId="ADAL" clId="{A33C6B7A-41EA-4698-B785-498AF5ED443B}" dt="2021-08-23T13:31:33.034" v="2376" actId="14100"/>
          <ac:spMkLst>
            <pc:docMk/>
            <pc:sldMk cId="4125632050" sldId="297"/>
            <ac:spMk id="22" creationId="{BA5AD8E2-FCA4-43BD-9E6E-EC82CE5793D3}"/>
          </ac:spMkLst>
        </pc:spChg>
        <pc:spChg chg="add del mod">
          <ac:chgData name="Анастасия Коробецкая" userId="9fe37188-348c-49f0-8008-a466955ee907" providerId="ADAL" clId="{A33C6B7A-41EA-4698-B785-498AF5ED443B}" dt="2021-08-16T14:04:31.667" v="1944" actId="478"/>
          <ac:spMkLst>
            <pc:docMk/>
            <pc:sldMk cId="4125632050" sldId="297"/>
            <ac:spMk id="23" creationId="{20F59F8A-1488-43D5-AA03-88D98EA1C413}"/>
          </ac:spMkLst>
        </pc:spChg>
        <pc:spChg chg="add mod">
          <ac:chgData name="Анастасия Коробецкая" userId="9fe37188-348c-49f0-8008-a466955ee907" providerId="ADAL" clId="{A33C6B7A-41EA-4698-B785-498AF5ED443B}" dt="2021-08-16T13:36:22.721" v="1615" actId="20577"/>
          <ac:spMkLst>
            <pc:docMk/>
            <pc:sldMk cId="4125632050" sldId="297"/>
            <ac:spMk id="24" creationId="{05128F78-62C4-490E-9891-02EFBECA738C}"/>
          </ac:spMkLst>
        </pc:spChg>
        <pc:spChg chg="add del mod">
          <ac:chgData name="Анастасия Коробецкая" userId="9fe37188-348c-49f0-8008-a466955ee907" providerId="ADAL" clId="{A33C6B7A-41EA-4698-B785-498AF5ED443B}" dt="2021-08-16T13:38:18.915" v="1640" actId="478"/>
          <ac:spMkLst>
            <pc:docMk/>
            <pc:sldMk cId="4125632050" sldId="297"/>
            <ac:spMk id="27" creationId="{C205FC87-0CA0-4397-8784-C79A96F6D8C3}"/>
          </ac:spMkLst>
        </pc:spChg>
        <pc:spChg chg="add del mod">
          <ac:chgData name="Анастасия Коробецкая" userId="9fe37188-348c-49f0-8008-a466955ee907" providerId="ADAL" clId="{A33C6B7A-41EA-4698-B785-498AF5ED443B}" dt="2021-08-16T13:38:48.235" v="1644" actId="478"/>
          <ac:spMkLst>
            <pc:docMk/>
            <pc:sldMk cId="4125632050" sldId="297"/>
            <ac:spMk id="28" creationId="{C06D3614-9844-4D76-B645-9EAC59B220E1}"/>
          </ac:spMkLst>
        </pc:spChg>
        <pc:spChg chg="add mod">
          <ac:chgData name="Анастасия Коробецкая" userId="9fe37188-348c-49f0-8008-a466955ee907" providerId="ADAL" clId="{A33C6B7A-41EA-4698-B785-498AF5ED443B}" dt="2021-08-16T13:41:25.825" v="1658" actId="1076"/>
          <ac:spMkLst>
            <pc:docMk/>
            <pc:sldMk cId="4125632050" sldId="297"/>
            <ac:spMk id="31" creationId="{1ADD0DA1-3F85-4676-81CB-A52E2F572C8B}"/>
          </ac:spMkLst>
        </pc:spChg>
        <pc:spChg chg="add del mod">
          <ac:chgData name="Анастасия Коробецкая" userId="9fe37188-348c-49f0-8008-a466955ee907" providerId="ADAL" clId="{A33C6B7A-41EA-4698-B785-498AF5ED443B}" dt="2021-08-16T13:47:29.086" v="1775" actId="478"/>
          <ac:spMkLst>
            <pc:docMk/>
            <pc:sldMk cId="4125632050" sldId="297"/>
            <ac:spMk id="53" creationId="{C2E4134E-1196-44DF-9E57-0E9B0017A10A}"/>
          </ac:spMkLst>
        </pc:spChg>
        <pc:spChg chg="add mod">
          <ac:chgData name="Анастасия Коробецкая" userId="9fe37188-348c-49f0-8008-a466955ee907" providerId="ADAL" clId="{A33C6B7A-41EA-4698-B785-498AF5ED443B}" dt="2021-08-23T13:31:38.154" v="2378" actId="14100"/>
          <ac:spMkLst>
            <pc:docMk/>
            <pc:sldMk cId="4125632050" sldId="297"/>
            <ac:spMk id="57" creationId="{66502DC9-FA85-43FA-8963-E724CBD41168}"/>
          </ac:spMkLst>
        </pc:spChg>
        <pc:spChg chg="add mod">
          <ac:chgData name="Анастасия Коробецкая" userId="9fe37188-348c-49f0-8008-a466955ee907" providerId="ADAL" clId="{A33C6B7A-41EA-4698-B785-498AF5ED443B}" dt="2021-08-23T13:31:22.342" v="2374" actId="207"/>
          <ac:spMkLst>
            <pc:docMk/>
            <pc:sldMk cId="4125632050" sldId="297"/>
            <ac:spMk id="58" creationId="{A49D5FC2-C543-4C5F-863F-124F26F0BD43}"/>
          </ac:spMkLst>
        </pc:spChg>
        <pc:spChg chg="add del mod">
          <ac:chgData name="Анастасия Коробецкая" userId="9fe37188-348c-49f0-8008-a466955ee907" providerId="ADAL" clId="{A33C6B7A-41EA-4698-B785-498AF5ED443B}" dt="2021-08-16T13:51:42.070" v="1857" actId="478"/>
          <ac:spMkLst>
            <pc:docMk/>
            <pc:sldMk cId="4125632050" sldId="297"/>
            <ac:spMk id="59" creationId="{B5567088-290C-45DD-9D73-440B58E5E366}"/>
          </ac:spMkLst>
        </pc:spChg>
        <pc:spChg chg="add mod">
          <ac:chgData name="Анастасия Коробецкая" userId="9fe37188-348c-49f0-8008-a466955ee907" providerId="ADAL" clId="{A33C6B7A-41EA-4698-B785-498AF5ED443B}" dt="2021-08-16T13:57:02.729" v="1892" actId="207"/>
          <ac:spMkLst>
            <pc:docMk/>
            <pc:sldMk cId="4125632050" sldId="297"/>
            <ac:spMk id="60" creationId="{EF8D4733-884F-47E4-A874-43C7865FB6D6}"/>
          </ac:spMkLst>
        </pc:spChg>
        <pc:spChg chg="add mod">
          <ac:chgData name="Анастасия Коробецкая" userId="9fe37188-348c-49f0-8008-a466955ee907" providerId="ADAL" clId="{A33C6B7A-41EA-4698-B785-498AF5ED443B}" dt="2021-08-16T13:55:01.268" v="1876" actId="20577"/>
          <ac:spMkLst>
            <pc:docMk/>
            <pc:sldMk cId="4125632050" sldId="297"/>
            <ac:spMk id="61" creationId="{3C34EECB-76E2-4800-AF9C-2F11FE56DF05}"/>
          </ac:spMkLst>
        </pc:spChg>
        <pc:spChg chg="add mod">
          <ac:chgData name="Анастасия Коробецкая" userId="9fe37188-348c-49f0-8008-a466955ee907" providerId="ADAL" clId="{A33C6B7A-41EA-4698-B785-498AF5ED443B}" dt="2021-08-16T13:56:06.057" v="1889" actId="1076"/>
          <ac:spMkLst>
            <pc:docMk/>
            <pc:sldMk cId="4125632050" sldId="297"/>
            <ac:spMk id="64" creationId="{A4E89A2F-A5FC-4E96-9E96-2990651A9F04}"/>
          </ac:spMkLst>
        </pc:spChg>
        <pc:spChg chg="add mod">
          <ac:chgData name="Анастасия Коробецкая" userId="9fe37188-348c-49f0-8008-a466955ee907" providerId="ADAL" clId="{A33C6B7A-41EA-4698-B785-498AF5ED443B}" dt="2021-08-16T14:02:11.084" v="1938" actId="20577"/>
          <ac:spMkLst>
            <pc:docMk/>
            <pc:sldMk cId="4125632050" sldId="297"/>
            <ac:spMk id="78" creationId="{15435AF4-55DC-40FF-807C-77A232B4FBE7}"/>
          </ac:spMkLst>
        </pc:spChg>
        <pc:spChg chg="add mod">
          <ac:chgData name="Анастасия Коробецкая" userId="9fe37188-348c-49f0-8008-a466955ee907" providerId="ADAL" clId="{A33C6B7A-41EA-4698-B785-498AF5ED443B}" dt="2021-08-16T14:05:26.298" v="1952" actId="14100"/>
          <ac:spMkLst>
            <pc:docMk/>
            <pc:sldMk cId="4125632050" sldId="297"/>
            <ac:spMk id="94" creationId="{07BD589B-14A6-4864-820D-B7FE71659BE1}"/>
          </ac:spMkLst>
        </pc:spChg>
        <pc:cxnChg chg="add mod">
          <ac:chgData name="Анастасия Коробецкая" userId="9fe37188-348c-49f0-8008-a466955ee907" providerId="ADAL" clId="{A33C6B7A-41EA-4698-B785-498AF5ED443B}" dt="2021-08-16T13:49:50.587" v="1793" actId="14100"/>
          <ac:cxnSpMkLst>
            <pc:docMk/>
            <pc:sldMk cId="4125632050" sldId="297"/>
            <ac:cxnSpMk id="5" creationId="{C3019DFB-8BA1-4A47-9427-AD4169583A35}"/>
          </ac:cxnSpMkLst>
        </pc:cxnChg>
        <pc:cxnChg chg="add mod">
          <ac:chgData name="Анастасия Коробецкая" userId="9fe37188-348c-49f0-8008-a466955ee907" providerId="ADAL" clId="{A33C6B7A-41EA-4698-B785-498AF5ED443B}" dt="2021-08-16T14:01:27.637" v="1920" actId="208"/>
          <ac:cxnSpMkLst>
            <pc:docMk/>
            <pc:sldMk cId="4125632050" sldId="297"/>
            <ac:cxnSpMk id="15" creationId="{A76C3930-2B67-4A80-8D85-9A167603E3AD}"/>
          </ac:cxnSpMkLst>
        </pc:cxnChg>
        <pc:cxnChg chg="add mod ord">
          <ac:chgData name="Анастасия Коробецкая" userId="9fe37188-348c-49f0-8008-a466955ee907" providerId="ADAL" clId="{A33C6B7A-41EA-4698-B785-498AF5ED443B}" dt="2021-08-16T14:05:57.738" v="1960" actId="1076"/>
          <ac:cxnSpMkLst>
            <pc:docMk/>
            <pc:sldMk cId="4125632050" sldId="297"/>
            <ac:cxnSpMk id="16" creationId="{C6888937-244F-42FC-B180-4DEE22306C51}"/>
          </ac:cxnSpMkLst>
        </pc:cxnChg>
        <pc:cxnChg chg="add del mod">
          <ac:chgData name="Анастасия Коробецкая" userId="9fe37188-348c-49f0-8008-a466955ee907" providerId="ADAL" clId="{A33C6B7A-41EA-4698-B785-498AF5ED443B}" dt="2021-08-16T13:41:13.035" v="1656" actId="478"/>
          <ac:cxnSpMkLst>
            <pc:docMk/>
            <pc:sldMk cId="4125632050" sldId="297"/>
            <ac:cxnSpMk id="19" creationId="{78EE7BD2-BAE4-4B66-B800-B6DC3C0CF176}"/>
          </ac:cxnSpMkLst>
        </pc:cxnChg>
        <pc:cxnChg chg="add mod">
          <ac:chgData name="Анастасия Коробецкая" userId="9fe37188-348c-49f0-8008-a466955ee907" providerId="ADAL" clId="{A33C6B7A-41EA-4698-B785-498AF5ED443B}" dt="2021-08-16T14:01:27.637" v="1920" actId="208"/>
          <ac:cxnSpMkLst>
            <pc:docMk/>
            <pc:sldMk cId="4125632050" sldId="297"/>
            <ac:cxnSpMk id="25" creationId="{BB40606C-6396-485C-BEBA-758E134FB0C7}"/>
          </ac:cxnSpMkLst>
        </pc:cxnChg>
        <pc:cxnChg chg="add mod">
          <ac:chgData name="Анастасия Коробецкая" userId="9fe37188-348c-49f0-8008-a466955ee907" providerId="ADAL" clId="{A33C6B7A-41EA-4698-B785-498AF5ED443B}" dt="2021-08-16T14:05:26.298" v="1952" actId="14100"/>
          <ac:cxnSpMkLst>
            <pc:docMk/>
            <pc:sldMk cId="4125632050" sldId="297"/>
            <ac:cxnSpMk id="30" creationId="{38E8138B-7878-4BCB-AC25-B382407E9522}"/>
          </ac:cxnSpMkLst>
        </pc:cxnChg>
        <pc:cxnChg chg="add mod ord">
          <ac:chgData name="Анастасия Коробецкая" userId="9fe37188-348c-49f0-8008-a466955ee907" providerId="ADAL" clId="{A33C6B7A-41EA-4698-B785-498AF5ED443B}" dt="2021-08-16T14:01:27.637" v="1920" actId="208"/>
          <ac:cxnSpMkLst>
            <pc:docMk/>
            <pc:sldMk cId="4125632050" sldId="297"/>
            <ac:cxnSpMk id="32" creationId="{8B19D204-3446-4954-A0FD-BFEAE5B51FF4}"/>
          </ac:cxnSpMkLst>
        </pc:cxnChg>
        <pc:cxnChg chg="add mod">
          <ac:chgData name="Анастасия Коробецкая" userId="9fe37188-348c-49f0-8008-a466955ee907" providerId="ADAL" clId="{A33C6B7A-41EA-4698-B785-498AF5ED443B}" dt="2021-08-16T14:05:26.298" v="1952" actId="14100"/>
          <ac:cxnSpMkLst>
            <pc:docMk/>
            <pc:sldMk cId="4125632050" sldId="297"/>
            <ac:cxnSpMk id="46" creationId="{CFCECA27-E8DF-4FB1-91AB-4C1A5DFA7143}"/>
          </ac:cxnSpMkLst>
        </pc:cxnChg>
        <pc:cxnChg chg="add mod ord">
          <ac:chgData name="Анастасия Коробецкая" userId="9fe37188-348c-49f0-8008-a466955ee907" providerId="ADAL" clId="{A33C6B7A-41EA-4698-B785-498AF5ED443B}" dt="2021-08-16T14:01:27.637" v="1920" actId="208"/>
          <ac:cxnSpMkLst>
            <pc:docMk/>
            <pc:sldMk cId="4125632050" sldId="297"/>
            <ac:cxnSpMk id="62" creationId="{67F53185-639A-480C-8E31-E14C034E3E7F}"/>
          </ac:cxnSpMkLst>
        </pc:cxnChg>
        <pc:cxnChg chg="add mod ord">
          <ac:chgData name="Анастасия Коробецкая" userId="9fe37188-348c-49f0-8008-a466955ee907" providerId="ADAL" clId="{A33C6B7A-41EA-4698-B785-498AF5ED443B}" dt="2021-08-16T14:06:08.899" v="1963" actId="14100"/>
          <ac:cxnSpMkLst>
            <pc:docMk/>
            <pc:sldMk cId="4125632050" sldId="297"/>
            <ac:cxnSpMk id="66" creationId="{C3237DAF-7641-408D-8D08-162DA1405AE0}"/>
          </ac:cxnSpMkLst>
        </pc:cxnChg>
        <pc:cxnChg chg="add mod ord">
          <ac:chgData name="Анастасия Коробецкая" userId="9fe37188-348c-49f0-8008-a466955ee907" providerId="ADAL" clId="{A33C6B7A-41EA-4698-B785-498AF5ED443B}" dt="2021-08-16T14:05:38.288" v="1954" actId="167"/>
          <ac:cxnSpMkLst>
            <pc:docMk/>
            <pc:sldMk cId="4125632050" sldId="297"/>
            <ac:cxnSpMk id="68" creationId="{75C8A685-4F47-4640-818B-6DB2BEA3B27D}"/>
          </ac:cxnSpMkLst>
        </pc:cxnChg>
        <pc:cxnChg chg="add mod">
          <ac:chgData name="Анастасия Коробецкая" userId="9fe37188-348c-49f0-8008-a466955ee907" providerId="ADAL" clId="{A33C6B7A-41EA-4698-B785-498AF5ED443B}" dt="2021-08-16T14:05:26.298" v="1952" actId="14100"/>
          <ac:cxnSpMkLst>
            <pc:docMk/>
            <pc:sldMk cId="4125632050" sldId="297"/>
            <ac:cxnSpMk id="76" creationId="{EE691FF7-D5C3-41FA-9786-FB860C840374}"/>
          </ac:cxnSpMkLst>
        </pc:cxnChg>
      </pc:sldChg>
      <pc:sldChg chg="modSp mod">
        <pc:chgData name="Анастасия Коробецкая" userId="9fe37188-348c-49f0-8008-a466955ee907" providerId="ADAL" clId="{A33C6B7A-41EA-4698-B785-498AF5ED443B}" dt="2021-08-16T13:23:48.911" v="1458" actId="948"/>
        <pc:sldMkLst>
          <pc:docMk/>
          <pc:sldMk cId="263529848" sldId="298"/>
        </pc:sldMkLst>
        <pc:spChg chg="mod">
          <ac:chgData name="Анастасия Коробецкая" userId="9fe37188-348c-49f0-8008-a466955ee907" providerId="ADAL" clId="{A33C6B7A-41EA-4698-B785-498AF5ED443B}" dt="2021-08-16T13:23:48.911" v="1458" actId="948"/>
          <ac:spMkLst>
            <pc:docMk/>
            <pc:sldMk cId="263529848" sldId="298"/>
            <ac:spMk id="3" creationId="{2D262473-82CE-4719-B00B-CECF27A3C58B}"/>
          </ac:spMkLst>
        </pc:spChg>
      </pc:sldChg>
      <pc:sldChg chg="new del ord">
        <pc:chgData name="Анастасия Коробецкая" userId="9fe37188-348c-49f0-8008-a466955ee907" providerId="ADAL" clId="{A33C6B7A-41EA-4698-B785-498AF5ED443B}" dt="2021-07-26T05:00:03.939" v="50" actId="2696"/>
        <pc:sldMkLst>
          <pc:docMk/>
          <pc:sldMk cId="3862604553" sldId="299"/>
        </pc:sldMkLst>
      </pc:sldChg>
      <pc:sldChg chg="add del">
        <pc:chgData name="Анастасия Коробецкая" userId="9fe37188-348c-49f0-8008-a466955ee907" providerId="ADAL" clId="{A33C6B7A-41EA-4698-B785-498AF5ED443B}" dt="2021-07-26T04:52:01.713" v="12" actId="47"/>
        <pc:sldMkLst>
          <pc:docMk/>
          <pc:sldMk cId="0" sldId="316"/>
        </pc:sldMkLst>
      </pc:sldChg>
      <pc:sldChg chg="add del">
        <pc:chgData name="Анастасия Коробецкая" userId="9fe37188-348c-49f0-8008-a466955ee907" providerId="ADAL" clId="{A33C6B7A-41EA-4698-B785-498AF5ED443B}" dt="2021-07-26T04:52:02.643" v="13" actId="47"/>
        <pc:sldMkLst>
          <pc:docMk/>
          <pc:sldMk cId="4095376067" sldId="318"/>
        </pc:sldMkLst>
      </pc:sldChg>
      <pc:sldChg chg="add">
        <pc:chgData name="Анастасия Коробецкая" userId="9fe37188-348c-49f0-8008-a466955ee907" providerId="ADAL" clId="{A33C6B7A-41EA-4698-B785-498AF5ED443B}" dt="2021-07-26T04:51:47.528" v="8"/>
        <pc:sldMkLst>
          <pc:docMk/>
          <pc:sldMk cId="0" sldId="319"/>
        </pc:sldMkLst>
      </pc:sldChg>
      <pc:sldChg chg="modSp add del mod">
        <pc:chgData name="Анастасия Коробецкая" userId="9fe37188-348c-49f0-8008-a466955ee907" providerId="ADAL" clId="{A33C6B7A-41EA-4698-B785-498AF5ED443B}" dt="2021-07-26T04:52:03.722" v="14" actId="47"/>
        <pc:sldMkLst>
          <pc:docMk/>
          <pc:sldMk cId="0" sldId="320"/>
        </pc:sldMkLst>
        <pc:spChg chg="mod">
          <ac:chgData name="Анастасия Коробецкая" userId="9fe37188-348c-49f0-8008-a466955ee907" providerId="ADAL" clId="{A33C6B7A-41EA-4698-B785-498AF5ED443B}" dt="2021-07-26T04:51:47.633" v="9" actId="27636"/>
          <ac:spMkLst>
            <pc:docMk/>
            <pc:sldMk cId="0" sldId="320"/>
            <ac:spMk id="2" creationId="{00000000-0000-0000-0000-000000000000}"/>
          </ac:spMkLst>
        </pc:spChg>
      </pc:sldChg>
      <pc:sldChg chg="add">
        <pc:chgData name="Анастасия Коробецкая" userId="9fe37188-348c-49f0-8008-a466955ee907" providerId="ADAL" clId="{A33C6B7A-41EA-4698-B785-498AF5ED443B}" dt="2021-07-26T04:51:47.528" v="8"/>
        <pc:sldMkLst>
          <pc:docMk/>
          <pc:sldMk cId="0" sldId="321"/>
        </pc:sldMkLst>
      </pc:sldChg>
      <pc:sldChg chg="add">
        <pc:chgData name="Анастасия Коробецкая" userId="9fe37188-348c-49f0-8008-a466955ee907" providerId="ADAL" clId="{A33C6B7A-41EA-4698-B785-498AF5ED443B}" dt="2021-07-26T04:51:47.528" v="8"/>
        <pc:sldMkLst>
          <pc:docMk/>
          <pc:sldMk cId="0" sldId="322"/>
        </pc:sldMkLst>
      </pc:sldChg>
      <pc:sldChg chg="add">
        <pc:chgData name="Анастасия Коробецкая" userId="9fe37188-348c-49f0-8008-a466955ee907" providerId="ADAL" clId="{A33C6B7A-41EA-4698-B785-498AF5ED443B}" dt="2021-07-26T04:51:47.528" v="8"/>
        <pc:sldMkLst>
          <pc:docMk/>
          <pc:sldMk cId="0" sldId="323"/>
        </pc:sldMkLst>
      </pc:sldChg>
      <pc:sldChg chg="add">
        <pc:chgData name="Анастасия Коробецкая" userId="9fe37188-348c-49f0-8008-a466955ee907" providerId="ADAL" clId="{A33C6B7A-41EA-4698-B785-498AF5ED443B}" dt="2021-07-26T04:55:24.056" v="16"/>
        <pc:sldMkLst>
          <pc:docMk/>
          <pc:sldMk cId="0" sldId="324"/>
        </pc:sldMkLst>
      </pc:sldChg>
      <pc:sldChg chg="add">
        <pc:chgData name="Анастасия Коробецкая" userId="9fe37188-348c-49f0-8008-a466955ee907" providerId="ADAL" clId="{A33C6B7A-41EA-4698-B785-498AF5ED443B}" dt="2021-07-26T04:51:47.528" v="8"/>
        <pc:sldMkLst>
          <pc:docMk/>
          <pc:sldMk cId="0" sldId="326"/>
        </pc:sldMkLst>
      </pc:sldChg>
      <pc:sldChg chg="add del">
        <pc:chgData name="Анастасия Коробецкая" userId="9fe37188-348c-49f0-8008-a466955ee907" providerId="ADAL" clId="{A33C6B7A-41EA-4698-B785-498AF5ED443B}" dt="2021-07-26T04:52:05.855" v="15" actId="47"/>
        <pc:sldMkLst>
          <pc:docMk/>
          <pc:sldMk cId="0" sldId="327"/>
        </pc:sldMkLst>
      </pc:sldChg>
      <pc:sldChg chg="add">
        <pc:chgData name="Анастасия Коробецкая" userId="9fe37188-348c-49f0-8008-a466955ee907" providerId="ADAL" clId="{A33C6B7A-41EA-4698-B785-498AF5ED443B}" dt="2021-07-26T04:51:47.528" v="8"/>
        <pc:sldMkLst>
          <pc:docMk/>
          <pc:sldMk cId="0" sldId="329"/>
        </pc:sldMkLst>
      </pc:sldChg>
      <pc:sldChg chg="add">
        <pc:chgData name="Анастасия Коробецкая" userId="9fe37188-348c-49f0-8008-a466955ee907" providerId="ADAL" clId="{A33C6B7A-41EA-4698-B785-498AF5ED443B}" dt="2021-07-26T04:51:47.528" v="8"/>
        <pc:sldMkLst>
          <pc:docMk/>
          <pc:sldMk cId="0" sldId="330"/>
        </pc:sldMkLst>
      </pc:sldChg>
      <pc:sldChg chg="add">
        <pc:chgData name="Анастасия Коробецкая" userId="9fe37188-348c-49f0-8008-a466955ee907" providerId="ADAL" clId="{A33C6B7A-41EA-4698-B785-498AF5ED443B}" dt="2021-07-26T04:51:47.528" v="8"/>
        <pc:sldMkLst>
          <pc:docMk/>
          <pc:sldMk cId="0" sldId="331"/>
        </pc:sldMkLst>
      </pc:sldChg>
      <pc:sldChg chg="add">
        <pc:chgData name="Анастасия Коробецкая" userId="9fe37188-348c-49f0-8008-a466955ee907" providerId="ADAL" clId="{A33C6B7A-41EA-4698-B785-498AF5ED443B}" dt="2021-07-26T04:51:47.528" v="8"/>
        <pc:sldMkLst>
          <pc:docMk/>
          <pc:sldMk cId="0" sldId="332"/>
        </pc:sldMkLst>
      </pc:sldChg>
      <pc:sldChg chg="add">
        <pc:chgData name="Анастасия Коробецкая" userId="9fe37188-348c-49f0-8008-a466955ee907" providerId="ADAL" clId="{A33C6B7A-41EA-4698-B785-498AF5ED443B}" dt="2021-07-26T04:55:24.056" v="16"/>
        <pc:sldMkLst>
          <pc:docMk/>
          <pc:sldMk cId="0" sldId="335"/>
        </pc:sldMkLst>
      </pc:sldChg>
      <pc:sldChg chg="add">
        <pc:chgData name="Анастасия Коробецкая" userId="9fe37188-348c-49f0-8008-a466955ee907" providerId="ADAL" clId="{A33C6B7A-41EA-4698-B785-498AF5ED443B}" dt="2021-07-26T04:55:24.056" v="16"/>
        <pc:sldMkLst>
          <pc:docMk/>
          <pc:sldMk cId="0" sldId="336"/>
        </pc:sldMkLst>
      </pc:sldChg>
      <pc:sldChg chg="add del">
        <pc:chgData name="Анастасия Коробецкая" userId="9fe37188-348c-49f0-8008-a466955ee907" providerId="ADAL" clId="{A33C6B7A-41EA-4698-B785-498AF5ED443B}" dt="2021-07-26T04:55:51.320" v="20" actId="47"/>
        <pc:sldMkLst>
          <pc:docMk/>
          <pc:sldMk cId="0" sldId="337"/>
        </pc:sldMkLst>
      </pc:sldChg>
      <pc:sldChg chg="add del">
        <pc:chgData name="Анастасия Коробецкая" userId="9fe37188-348c-49f0-8008-a466955ee907" providerId="ADAL" clId="{A33C6B7A-41EA-4698-B785-498AF5ED443B}" dt="2021-07-26T04:55:51.320" v="20" actId="47"/>
        <pc:sldMkLst>
          <pc:docMk/>
          <pc:sldMk cId="0" sldId="339"/>
        </pc:sldMkLst>
      </pc:sldChg>
      <pc:sldChg chg="add del">
        <pc:chgData name="Анастасия Коробецкая" userId="9fe37188-348c-49f0-8008-a466955ee907" providerId="ADAL" clId="{A33C6B7A-41EA-4698-B785-498AF5ED443B}" dt="2021-07-26T04:55:51.320" v="20" actId="47"/>
        <pc:sldMkLst>
          <pc:docMk/>
          <pc:sldMk cId="0" sldId="341"/>
        </pc:sldMkLst>
      </pc:sldChg>
      <pc:sldChg chg="add">
        <pc:chgData name="Анастасия Коробецкая" userId="9fe37188-348c-49f0-8008-a466955ee907" providerId="ADAL" clId="{A33C6B7A-41EA-4698-B785-498AF5ED443B}" dt="2021-07-26T04:55:24.056" v="16"/>
        <pc:sldMkLst>
          <pc:docMk/>
          <pc:sldMk cId="0" sldId="344"/>
        </pc:sldMkLst>
      </pc:sldChg>
      <pc:sldChg chg="add">
        <pc:chgData name="Анастасия Коробецкая" userId="9fe37188-348c-49f0-8008-a466955ee907" providerId="ADAL" clId="{A33C6B7A-41EA-4698-B785-498AF5ED443B}" dt="2021-07-26T04:55:24.056" v="16"/>
        <pc:sldMkLst>
          <pc:docMk/>
          <pc:sldMk cId="0" sldId="347"/>
        </pc:sldMkLst>
      </pc:sldChg>
      <pc:sldChg chg="add del">
        <pc:chgData name="Анастасия Коробецкая" userId="9fe37188-348c-49f0-8008-a466955ee907" providerId="ADAL" clId="{A33C6B7A-41EA-4698-B785-498AF5ED443B}" dt="2021-07-26T04:56:25.457" v="22" actId="47"/>
        <pc:sldMkLst>
          <pc:docMk/>
          <pc:sldMk cId="0" sldId="351"/>
        </pc:sldMkLst>
      </pc:sldChg>
      <pc:sldChg chg="add">
        <pc:chgData name="Анастасия Коробецкая" userId="9fe37188-348c-49f0-8008-a466955ee907" providerId="ADAL" clId="{A33C6B7A-41EA-4698-B785-498AF5ED443B}" dt="2021-07-26T04:55:24.056" v="16"/>
        <pc:sldMkLst>
          <pc:docMk/>
          <pc:sldMk cId="0" sldId="354"/>
        </pc:sldMkLst>
      </pc:sldChg>
      <pc:sldChg chg="add">
        <pc:chgData name="Анастасия Коробецкая" userId="9fe37188-348c-49f0-8008-a466955ee907" providerId="ADAL" clId="{A33C6B7A-41EA-4698-B785-498AF5ED443B}" dt="2021-07-26T04:55:24.056" v="16"/>
        <pc:sldMkLst>
          <pc:docMk/>
          <pc:sldMk cId="0" sldId="355"/>
        </pc:sldMkLst>
      </pc:sldChg>
      <pc:sldChg chg="modSp add del mod">
        <pc:chgData name="Анастасия Коробецкая" userId="9fe37188-348c-49f0-8008-a466955ee907" providerId="ADAL" clId="{A33C6B7A-41EA-4698-B785-498AF5ED443B}" dt="2021-07-26T04:56:15.186" v="21" actId="47"/>
        <pc:sldMkLst>
          <pc:docMk/>
          <pc:sldMk cId="0" sldId="356"/>
        </pc:sldMkLst>
        <pc:spChg chg="mod">
          <ac:chgData name="Анастасия Коробецкая" userId="9fe37188-348c-49f0-8008-a466955ee907" providerId="ADAL" clId="{A33C6B7A-41EA-4698-B785-498AF5ED443B}" dt="2021-07-26T04:55:24.127" v="17" actId="27636"/>
          <ac:spMkLst>
            <pc:docMk/>
            <pc:sldMk cId="0" sldId="356"/>
            <ac:spMk id="2" creationId="{00000000-0000-0000-0000-000000000000}"/>
          </ac:spMkLst>
        </pc:spChg>
      </pc:sldChg>
      <pc:sldChg chg="add">
        <pc:chgData name="Анастасия Коробецкая" userId="9fe37188-348c-49f0-8008-a466955ee907" providerId="ADAL" clId="{A33C6B7A-41EA-4698-B785-498AF5ED443B}" dt="2021-07-26T04:55:24.056" v="16"/>
        <pc:sldMkLst>
          <pc:docMk/>
          <pc:sldMk cId="2920566613" sldId="357"/>
        </pc:sldMkLst>
      </pc:sldChg>
      <pc:sldChg chg="add">
        <pc:chgData name="Анастасия Коробецкая" userId="9fe37188-348c-49f0-8008-a466955ee907" providerId="ADAL" clId="{A33C6B7A-41EA-4698-B785-498AF5ED443B}" dt="2021-07-26T04:55:24.056" v="16"/>
        <pc:sldMkLst>
          <pc:docMk/>
          <pc:sldMk cId="4230773353" sldId="358"/>
        </pc:sldMkLst>
      </pc:sldChg>
      <pc:sldChg chg="modSp add mod">
        <pc:chgData name="Анастасия Коробецкая" userId="9fe37188-348c-49f0-8008-a466955ee907" providerId="ADAL" clId="{A33C6B7A-41EA-4698-B785-498AF5ED443B}" dt="2021-08-23T15:26:44.314" v="2646" actId="113"/>
        <pc:sldMkLst>
          <pc:docMk/>
          <pc:sldMk cId="0" sldId="368"/>
        </pc:sldMkLst>
        <pc:spChg chg="mod">
          <ac:chgData name="Анастасия Коробецкая" userId="9fe37188-348c-49f0-8008-a466955ee907" providerId="ADAL" clId="{A33C6B7A-41EA-4698-B785-498AF5ED443B}" dt="2021-08-23T15:26:44.314" v="2646" actId="113"/>
          <ac:spMkLst>
            <pc:docMk/>
            <pc:sldMk cId="0" sldId="368"/>
            <ac:spMk id="4" creationId="{00000000-0000-0000-0000-000000000000}"/>
          </ac:spMkLst>
        </pc:spChg>
      </pc:sldChg>
      <pc:sldChg chg="addSp delSp modSp add mod ord">
        <pc:chgData name="Анастасия Коробецкая" userId="9fe37188-348c-49f0-8008-a466955ee907" providerId="ADAL" clId="{A33C6B7A-41EA-4698-B785-498AF5ED443B}" dt="2021-07-27T05:17:00.999" v="360" actId="179"/>
        <pc:sldMkLst>
          <pc:docMk/>
          <pc:sldMk cId="0" sldId="369"/>
        </pc:sldMkLst>
        <pc:spChg chg="mod">
          <ac:chgData name="Анастасия Коробецкая" userId="9fe37188-348c-49f0-8008-a466955ee907" providerId="ADAL" clId="{A33C6B7A-41EA-4698-B785-498AF5ED443B}" dt="2021-07-27T05:15:54.670" v="188" actId="20577"/>
          <ac:spMkLst>
            <pc:docMk/>
            <pc:sldMk cId="0" sldId="369"/>
            <ac:spMk id="2" creationId="{00000000-0000-0000-0000-000000000000}"/>
          </ac:spMkLst>
        </pc:spChg>
        <pc:spChg chg="del mod">
          <ac:chgData name="Анастасия Коробецкая" userId="9fe37188-348c-49f0-8008-a466955ee907" providerId="ADAL" clId="{A33C6B7A-41EA-4698-B785-498AF5ED443B}" dt="2021-07-27T05:15:59.753" v="190" actId="478"/>
          <ac:spMkLst>
            <pc:docMk/>
            <pc:sldMk cId="0" sldId="369"/>
            <ac:spMk id="3" creationId="{00000000-0000-0000-0000-000000000000}"/>
          </ac:spMkLst>
        </pc:spChg>
        <pc:spChg chg="add del mod">
          <ac:chgData name="Анастасия Коробецкая" userId="9fe37188-348c-49f0-8008-a466955ee907" providerId="ADAL" clId="{A33C6B7A-41EA-4698-B785-498AF5ED443B}" dt="2021-07-27T05:15:58.907" v="189" actId="478"/>
          <ac:spMkLst>
            <pc:docMk/>
            <pc:sldMk cId="0" sldId="369"/>
            <ac:spMk id="5" creationId="{00000000-0000-0000-0000-000000000000}"/>
          </ac:spMkLst>
        </pc:spChg>
        <pc:spChg chg="add mod">
          <ac:chgData name="Анастасия Коробецкая" userId="9fe37188-348c-49f0-8008-a466955ee907" providerId="ADAL" clId="{A33C6B7A-41EA-4698-B785-498AF5ED443B}" dt="2021-07-27T05:17:00.999" v="360" actId="179"/>
          <ac:spMkLst>
            <pc:docMk/>
            <pc:sldMk cId="0" sldId="369"/>
            <ac:spMk id="6" creationId="{954C7983-C9F8-4090-BC3F-B49F86D57327}"/>
          </ac:spMkLst>
        </pc:spChg>
        <pc:spChg chg="add mod">
          <ac:chgData name="Анастасия Коробецкая" userId="9fe37188-348c-49f0-8008-a466955ee907" providerId="ADAL" clId="{A33C6B7A-41EA-4698-B785-498AF5ED443B}" dt="2021-07-27T05:16:03.581" v="191" actId="1076"/>
          <ac:spMkLst>
            <pc:docMk/>
            <pc:sldMk cId="0" sldId="369"/>
            <ac:spMk id="7" creationId="{F506A7D4-BFB7-4D10-A5D9-A512951ADD6C}"/>
          </ac:spMkLst>
        </pc:spChg>
      </pc:sldChg>
      <pc:sldChg chg="add">
        <pc:chgData name="Анастасия Коробецкая" userId="9fe37188-348c-49f0-8008-a466955ee907" providerId="ADAL" clId="{A33C6B7A-41EA-4698-B785-498AF5ED443B}" dt="2021-07-26T04:42:57.839" v="5"/>
        <pc:sldMkLst>
          <pc:docMk/>
          <pc:sldMk cId="0" sldId="370"/>
        </pc:sldMkLst>
      </pc:sldChg>
      <pc:sldChg chg="addSp modSp add mod">
        <pc:chgData name="Анастасия Коробецкая" userId="9fe37188-348c-49f0-8008-a466955ee907" providerId="ADAL" clId="{A33C6B7A-41EA-4698-B785-498AF5ED443B}" dt="2021-08-23T15:25:03.930" v="2621" actId="113"/>
        <pc:sldMkLst>
          <pc:docMk/>
          <pc:sldMk cId="0" sldId="371"/>
        </pc:sldMkLst>
        <pc:spChg chg="add mod">
          <ac:chgData name="Анастасия Коробецкая" userId="9fe37188-348c-49f0-8008-a466955ee907" providerId="ADAL" clId="{A33C6B7A-41EA-4698-B785-498AF5ED443B}" dt="2021-08-23T15:25:02.551" v="2620" actId="113"/>
          <ac:spMkLst>
            <pc:docMk/>
            <pc:sldMk cId="0" sldId="371"/>
            <ac:spMk id="4" creationId="{16976E6C-440A-4E5B-BD8E-F0AED950FD54}"/>
          </ac:spMkLst>
        </pc:spChg>
        <pc:spChg chg="add mod">
          <ac:chgData name="Анастасия Коробецкая" userId="9fe37188-348c-49f0-8008-a466955ee907" providerId="ADAL" clId="{A33C6B7A-41EA-4698-B785-498AF5ED443B}" dt="2021-08-23T15:25:03.930" v="2621" actId="113"/>
          <ac:spMkLst>
            <pc:docMk/>
            <pc:sldMk cId="0" sldId="371"/>
            <ac:spMk id="40" creationId="{6A7A178B-6B81-4991-8203-9817A7D50CF4}"/>
          </ac:spMkLst>
        </pc:spChg>
      </pc:sldChg>
      <pc:sldChg chg="modSp add mod">
        <pc:chgData name="Анастасия Коробецкая" userId="9fe37188-348c-49f0-8008-a466955ee907" providerId="ADAL" clId="{A33C6B7A-41EA-4698-B785-498AF5ED443B}" dt="2021-08-23T17:04:10.303" v="3055" actId="20577"/>
        <pc:sldMkLst>
          <pc:docMk/>
          <pc:sldMk cId="0" sldId="383"/>
        </pc:sldMkLst>
        <pc:spChg chg="mod">
          <ac:chgData name="Анастасия Коробецкая" userId="9fe37188-348c-49f0-8008-a466955ee907" providerId="ADAL" clId="{A33C6B7A-41EA-4698-B785-498AF5ED443B}" dt="2021-08-23T15:27:26.835" v="2649" actId="14100"/>
          <ac:spMkLst>
            <pc:docMk/>
            <pc:sldMk cId="0" sldId="383"/>
            <ac:spMk id="4" creationId="{00000000-0000-0000-0000-000000000000}"/>
          </ac:spMkLst>
        </pc:spChg>
        <pc:spChg chg="mod">
          <ac:chgData name="Анастасия Коробецкая" userId="9fe37188-348c-49f0-8008-a466955ee907" providerId="ADAL" clId="{A33C6B7A-41EA-4698-B785-498AF5ED443B}" dt="2021-08-23T15:27:26.835" v="2649" actId="14100"/>
          <ac:spMkLst>
            <pc:docMk/>
            <pc:sldMk cId="0" sldId="383"/>
            <ac:spMk id="5" creationId="{00000000-0000-0000-0000-000000000000}"/>
          </ac:spMkLst>
        </pc:spChg>
        <pc:spChg chg="mod">
          <ac:chgData name="Анастасия Коробецкая" userId="9fe37188-348c-49f0-8008-a466955ee907" providerId="ADAL" clId="{A33C6B7A-41EA-4698-B785-498AF5ED443B}" dt="2021-08-23T15:27:26.835" v="2649" actId="14100"/>
          <ac:spMkLst>
            <pc:docMk/>
            <pc:sldMk cId="0" sldId="383"/>
            <ac:spMk id="6" creationId="{00000000-0000-0000-0000-000000000000}"/>
          </ac:spMkLst>
        </pc:spChg>
        <pc:spChg chg="mod">
          <ac:chgData name="Анастасия Коробецкая" userId="9fe37188-348c-49f0-8008-a466955ee907" providerId="ADAL" clId="{A33C6B7A-41EA-4698-B785-498AF5ED443B}" dt="2021-08-23T15:27:26.835" v="2649" actId="14100"/>
          <ac:spMkLst>
            <pc:docMk/>
            <pc:sldMk cId="0" sldId="383"/>
            <ac:spMk id="7" creationId="{00000000-0000-0000-0000-000000000000}"/>
          </ac:spMkLst>
        </pc:spChg>
        <pc:spChg chg="mod">
          <ac:chgData name="Анастасия Коробецкая" userId="9fe37188-348c-49f0-8008-a466955ee907" providerId="ADAL" clId="{A33C6B7A-41EA-4698-B785-498AF5ED443B}" dt="2021-08-23T17:04:10.303" v="3055" actId="20577"/>
          <ac:spMkLst>
            <pc:docMk/>
            <pc:sldMk cId="0" sldId="383"/>
            <ac:spMk id="8" creationId="{00000000-0000-0000-0000-000000000000}"/>
          </ac:spMkLst>
        </pc:spChg>
        <pc:spChg chg="mod">
          <ac:chgData name="Анастасия Коробецкая" userId="9fe37188-348c-49f0-8008-a466955ee907" providerId="ADAL" clId="{A33C6B7A-41EA-4698-B785-498AF5ED443B}" dt="2021-08-23T17:03:57.960" v="3050" actId="403"/>
          <ac:spMkLst>
            <pc:docMk/>
            <pc:sldMk cId="0" sldId="383"/>
            <ac:spMk id="9" creationId="{00000000-0000-0000-0000-000000000000}"/>
          </ac:spMkLst>
        </pc:spChg>
        <pc:spChg chg="mod">
          <ac:chgData name="Анастасия Коробецкая" userId="9fe37188-348c-49f0-8008-a466955ee907" providerId="ADAL" clId="{A33C6B7A-41EA-4698-B785-498AF5ED443B}" dt="2021-08-23T17:04:02.766" v="3052" actId="14100"/>
          <ac:spMkLst>
            <pc:docMk/>
            <pc:sldMk cId="0" sldId="383"/>
            <ac:spMk id="10" creationId="{00000000-0000-0000-0000-000000000000}"/>
          </ac:spMkLst>
        </pc:spChg>
      </pc:sldChg>
      <pc:sldChg chg="modSp add mod">
        <pc:chgData name="Анастасия Коробецкая" userId="9fe37188-348c-49f0-8008-a466955ee907" providerId="ADAL" clId="{A33C6B7A-41EA-4698-B785-498AF5ED443B}" dt="2021-07-26T04:55:24.136" v="19" actId="27636"/>
        <pc:sldMkLst>
          <pc:docMk/>
          <pc:sldMk cId="0" sldId="392"/>
        </pc:sldMkLst>
        <pc:spChg chg="mod">
          <ac:chgData name="Анастасия Коробецкая" userId="9fe37188-348c-49f0-8008-a466955ee907" providerId="ADAL" clId="{A33C6B7A-41EA-4698-B785-498AF5ED443B}" dt="2021-07-26T04:55:24.136" v="19" actId="27636"/>
          <ac:spMkLst>
            <pc:docMk/>
            <pc:sldMk cId="0" sldId="392"/>
            <ac:spMk id="2" creationId="{00000000-0000-0000-0000-000000000000}"/>
          </ac:spMkLst>
        </pc:spChg>
      </pc:sldChg>
      <pc:sldChg chg="modSp new mod">
        <pc:chgData name="Анастасия Коробецкая" userId="9fe37188-348c-49f0-8008-a466955ee907" providerId="ADAL" clId="{A33C6B7A-41EA-4698-B785-498AF5ED443B}" dt="2021-07-26T04:59:13.060" v="33" actId="20577"/>
        <pc:sldMkLst>
          <pc:docMk/>
          <pc:sldMk cId="3705910464" sldId="393"/>
        </pc:sldMkLst>
        <pc:spChg chg="mod">
          <ac:chgData name="Анастасия Коробецкая" userId="9fe37188-348c-49f0-8008-a466955ee907" providerId="ADAL" clId="{A33C6B7A-41EA-4698-B785-498AF5ED443B}" dt="2021-07-26T04:59:13.060" v="33" actId="20577"/>
          <ac:spMkLst>
            <pc:docMk/>
            <pc:sldMk cId="3705910464" sldId="393"/>
            <ac:spMk id="2" creationId="{19A08382-7612-43C9-A437-1ABD7D4B50E2}"/>
          </ac:spMkLst>
        </pc:spChg>
      </pc:sldChg>
      <pc:sldChg chg="modSp new del mod">
        <pc:chgData name="Анастасия Коробецкая" userId="9fe37188-348c-49f0-8008-a466955ee907" providerId="ADAL" clId="{A33C6B7A-41EA-4698-B785-498AF5ED443B}" dt="2021-08-16T14:04:04.091" v="1939" actId="47"/>
        <pc:sldMkLst>
          <pc:docMk/>
          <pc:sldMk cId="3558422700" sldId="394"/>
        </pc:sldMkLst>
        <pc:spChg chg="mod">
          <ac:chgData name="Анастасия Коробецкая" userId="9fe37188-348c-49f0-8008-a466955ee907" providerId="ADAL" clId="{A33C6B7A-41EA-4698-B785-498AF5ED443B}" dt="2021-07-26T04:59:29.187" v="47" actId="20577"/>
          <ac:spMkLst>
            <pc:docMk/>
            <pc:sldMk cId="3558422700" sldId="394"/>
            <ac:spMk id="2" creationId="{5A1989C0-6987-4E5A-8693-2B455FFBBA47}"/>
          </ac:spMkLst>
        </pc:spChg>
      </pc:sldChg>
      <pc:sldChg chg="addSp modSp new mod ord modClrScheme chgLayout">
        <pc:chgData name="Анастасия Коробецкая" userId="9fe37188-348c-49f0-8008-a466955ee907" providerId="ADAL" clId="{A33C6B7A-41EA-4698-B785-498AF5ED443B}" dt="2021-07-27T05:22:36.207" v="969" actId="20577"/>
        <pc:sldMkLst>
          <pc:docMk/>
          <pc:sldMk cId="3361454706" sldId="395"/>
        </pc:sldMkLst>
        <pc:spChg chg="mod ord">
          <ac:chgData name="Анастасия Коробецкая" userId="9fe37188-348c-49f0-8008-a466955ee907" providerId="ADAL" clId="{A33C6B7A-41EA-4698-B785-498AF5ED443B}" dt="2021-07-27T05:17:36.949" v="365" actId="700"/>
          <ac:spMkLst>
            <pc:docMk/>
            <pc:sldMk cId="3361454706" sldId="395"/>
            <ac:spMk id="2" creationId="{E0527FB7-7764-4F56-81EE-BF9AB1EB3759}"/>
          </ac:spMkLst>
        </pc:spChg>
        <pc:spChg chg="add mod ord">
          <ac:chgData name="Анастасия Коробецкая" userId="9fe37188-348c-49f0-8008-a466955ee907" providerId="ADAL" clId="{A33C6B7A-41EA-4698-B785-498AF5ED443B}" dt="2021-07-27T05:22:36.207" v="969" actId="20577"/>
          <ac:spMkLst>
            <pc:docMk/>
            <pc:sldMk cId="3361454706" sldId="395"/>
            <ac:spMk id="3" creationId="{52898191-C48C-4CB8-A91B-23C0E2B2FA01}"/>
          </ac:spMkLst>
        </pc:spChg>
      </pc:sldChg>
      <pc:sldChg chg="new del">
        <pc:chgData name="Анастасия Коробецкая" userId="9fe37188-348c-49f0-8008-a466955ee907" providerId="ADAL" clId="{A33C6B7A-41EA-4698-B785-498AF5ED443B}" dt="2021-07-26T05:00:08.810" v="52" actId="680"/>
        <pc:sldMkLst>
          <pc:docMk/>
          <pc:sldMk cId="3812642198" sldId="395"/>
        </pc:sldMkLst>
      </pc:sldChg>
      <pc:sldChg chg="delSp modSp add mod ord">
        <pc:chgData name="Анастасия Коробецкая" userId="9fe37188-348c-49f0-8008-a466955ee907" providerId="ADAL" clId="{A33C6B7A-41EA-4698-B785-498AF5ED443B}" dt="2021-07-27T05:18:27.198" v="457"/>
        <pc:sldMkLst>
          <pc:docMk/>
          <pc:sldMk cId="0" sldId="396"/>
        </pc:sldMkLst>
        <pc:spChg chg="mod">
          <ac:chgData name="Анастасия Коробецкая" userId="9fe37188-348c-49f0-8008-a466955ee907" providerId="ADAL" clId="{A33C6B7A-41EA-4698-B785-498AF5ED443B}" dt="2021-07-26T05:01:43.583" v="70" actId="27636"/>
          <ac:spMkLst>
            <pc:docMk/>
            <pc:sldMk cId="0" sldId="396"/>
            <ac:spMk id="2" creationId="{00000000-0000-0000-0000-000000000000}"/>
          </ac:spMkLst>
        </pc:spChg>
        <pc:spChg chg="del">
          <ac:chgData name="Анастасия Коробецкая" userId="9fe37188-348c-49f0-8008-a466955ee907" providerId="ADAL" clId="{A33C6B7A-41EA-4698-B785-498AF5ED443B}" dt="2021-07-26T05:01:49.883" v="73" actId="478"/>
          <ac:spMkLst>
            <pc:docMk/>
            <pc:sldMk cId="0" sldId="396"/>
            <ac:spMk id="4" creationId="{00000000-0000-0000-0000-000000000000}"/>
          </ac:spMkLst>
        </pc:spChg>
        <pc:spChg chg="del">
          <ac:chgData name="Анастасия Коробецкая" userId="9fe37188-348c-49f0-8008-a466955ee907" providerId="ADAL" clId="{A33C6B7A-41EA-4698-B785-498AF5ED443B}" dt="2021-07-26T05:01:47.505" v="72" actId="478"/>
          <ac:spMkLst>
            <pc:docMk/>
            <pc:sldMk cId="0" sldId="396"/>
            <ac:spMk id="6" creationId="{00000000-0000-0000-0000-000000000000}"/>
          </ac:spMkLst>
        </pc:spChg>
        <pc:spChg chg="del">
          <ac:chgData name="Анастасия Коробецкая" userId="9fe37188-348c-49f0-8008-a466955ee907" providerId="ADAL" clId="{A33C6B7A-41EA-4698-B785-498AF5ED443B}" dt="2021-07-26T05:01:47.505" v="72" actId="478"/>
          <ac:spMkLst>
            <pc:docMk/>
            <pc:sldMk cId="0" sldId="396"/>
            <ac:spMk id="7" creationId="{00000000-0000-0000-0000-000000000000}"/>
          </ac:spMkLst>
        </pc:spChg>
        <pc:spChg chg="del">
          <ac:chgData name="Анастасия Коробецкая" userId="9fe37188-348c-49f0-8008-a466955ee907" providerId="ADAL" clId="{A33C6B7A-41EA-4698-B785-498AF5ED443B}" dt="2021-07-26T05:01:47.505" v="72" actId="478"/>
          <ac:spMkLst>
            <pc:docMk/>
            <pc:sldMk cId="0" sldId="396"/>
            <ac:spMk id="12" creationId="{00000000-0000-0000-0000-000000000000}"/>
          </ac:spMkLst>
        </pc:spChg>
        <pc:picChg chg="del">
          <ac:chgData name="Анастасия Коробецкая" userId="9fe37188-348c-49f0-8008-a466955ee907" providerId="ADAL" clId="{A33C6B7A-41EA-4698-B785-498AF5ED443B}" dt="2021-07-26T05:01:45.855" v="71" actId="478"/>
          <ac:picMkLst>
            <pc:docMk/>
            <pc:sldMk cId="0" sldId="396"/>
            <ac:picMk id="1027" creationId="{00000000-0000-0000-0000-000000000000}"/>
          </ac:picMkLst>
        </pc:picChg>
      </pc:sldChg>
      <pc:sldChg chg="delSp add mod ord">
        <pc:chgData name="Анастасия Коробецкая" userId="9fe37188-348c-49f0-8008-a466955ee907" providerId="ADAL" clId="{A33C6B7A-41EA-4698-B785-498AF5ED443B}" dt="2021-07-27T05:07:34.020" v="82"/>
        <pc:sldMkLst>
          <pc:docMk/>
          <pc:sldMk cId="0" sldId="397"/>
        </pc:sldMkLst>
        <pc:picChg chg="del">
          <ac:chgData name="Анастасия Коробецкая" userId="9fe37188-348c-49f0-8008-a466955ee907" providerId="ADAL" clId="{A33C6B7A-41EA-4698-B785-498AF5ED443B}" dt="2021-07-26T05:01:51.409" v="74" actId="478"/>
          <ac:picMkLst>
            <pc:docMk/>
            <pc:sldMk cId="0" sldId="397"/>
            <ac:picMk id="2051" creationId="{00000000-0000-0000-0000-000000000000}"/>
          </ac:picMkLst>
        </pc:picChg>
      </pc:sldChg>
      <pc:sldChg chg="addSp delSp modSp add mod ord">
        <pc:chgData name="Анастасия Коробецкая" userId="9fe37188-348c-49f0-8008-a466955ee907" providerId="ADAL" clId="{A33C6B7A-41EA-4698-B785-498AF5ED443B}" dt="2021-08-16T14:10:24.990" v="2003" actId="207"/>
        <pc:sldMkLst>
          <pc:docMk/>
          <pc:sldMk cId="3629251870" sldId="398"/>
        </pc:sldMkLst>
        <pc:spChg chg="mod">
          <ac:chgData name="Анастасия Коробецкая" userId="9fe37188-348c-49f0-8008-a466955ee907" providerId="ADAL" clId="{A33C6B7A-41EA-4698-B785-498AF5ED443B}" dt="2021-08-16T14:10:24.990" v="2003" actId="207"/>
          <ac:spMkLst>
            <pc:docMk/>
            <pc:sldMk cId="3629251870" sldId="398"/>
            <ac:spMk id="7" creationId="{F506A7D4-BFB7-4D10-A5D9-A512951ADD6C}"/>
          </ac:spMkLst>
        </pc:spChg>
        <pc:spChg chg="add del">
          <ac:chgData name="Анастасия Коробецкая" userId="9fe37188-348c-49f0-8008-a466955ee907" providerId="ADAL" clId="{A33C6B7A-41EA-4698-B785-498AF5ED443B}" dt="2021-08-16T14:10:12.446" v="2000"/>
          <ac:spMkLst>
            <pc:docMk/>
            <pc:sldMk cId="3629251870" sldId="398"/>
            <ac:spMk id="8" creationId="{F6A72C3D-F657-4400-839C-E741128E67B2}"/>
          </ac:spMkLst>
        </pc:spChg>
      </pc:sldChg>
      <pc:sldChg chg="addSp delSp modSp new mod">
        <pc:chgData name="Анастасия Коробецкая" userId="9fe37188-348c-49f0-8008-a466955ee907" providerId="ADAL" clId="{A33C6B7A-41EA-4698-B785-498AF5ED443B}" dt="2021-08-16T14:08:28.068" v="1978" actId="20578"/>
        <pc:sldMkLst>
          <pc:docMk/>
          <pc:sldMk cId="204350628" sldId="399"/>
        </pc:sldMkLst>
        <pc:spChg chg="mod">
          <ac:chgData name="Анастасия Коробецкая" userId="9fe37188-348c-49f0-8008-a466955ee907" providerId="ADAL" clId="{A33C6B7A-41EA-4698-B785-498AF5ED443B}" dt="2021-08-16T14:08:05.026" v="1973" actId="20577"/>
          <ac:spMkLst>
            <pc:docMk/>
            <pc:sldMk cId="204350628" sldId="399"/>
            <ac:spMk id="2" creationId="{535232A1-761E-439F-A331-147F5C72849B}"/>
          </ac:spMkLst>
        </pc:spChg>
        <pc:spChg chg="add del mod">
          <ac:chgData name="Анастасия Коробецкая" userId="9fe37188-348c-49f0-8008-a466955ee907" providerId="ADAL" clId="{A33C6B7A-41EA-4698-B785-498AF5ED443B}" dt="2021-08-16T14:08:28.068" v="1978" actId="20578"/>
          <ac:spMkLst>
            <pc:docMk/>
            <pc:sldMk cId="204350628" sldId="399"/>
            <ac:spMk id="3" creationId="{F4CCBE59-0547-48CF-92D6-0CD8B0AAABC5}"/>
          </ac:spMkLst>
        </pc:spChg>
        <pc:picChg chg="add del mod">
          <ac:chgData name="Анастасия Коробецкая" userId="9fe37188-348c-49f0-8008-a466955ee907" providerId="ADAL" clId="{A33C6B7A-41EA-4698-B785-498AF5ED443B}" dt="2021-07-27T05:24:31.201" v="971"/>
          <ac:picMkLst>
            <pc:docMk/>
            <pc:sldMk cId="204350628" sldId="399"/>
            <ac:picMk id="5" creationId="{22AA2DB3-AF38-44F9-B47B-D9D45ADFFADF}"/>
          </ac:picMkLst>
        </pc:picChg>
        <pc:picChg chg="add mod">
          <ac:chgData name="Анастасия Коробецкая" userId="9fe37188-348c-49f0-8008-a466955ee907" providerId="ADAL" clId="{A33C6B7A-41EA-4698-B785-498AF5ED443B}" dt="2021-07-27T05:24:43.685" v="980" actId="14100"/>
          <ac:picMkLst>
            <pc:docMk/>
            <pc:sldMk cId="204350628" sldId="399"/>
            <ac:picMk id="7" creationId="{78F417C7-0A79-46FF-8AD3-3972548B836C}"/>
          </ac:picMkLst>
        </pc:picChg>
      </pc:sldChg>
      <pc:sldChg chg="modSp new del mod">
        <pc:chgData name="Анастасия Коробецкая" userId="9fe37188-348c-49f0-8008-a466955ee907" providerId="ADAL" clId="{A33C6B7A-41EA-4698-B785-498AF5ED443B}" dt="2021-08-16T14:08:32.317" v="1979" actId="47"/>
        <pc:sldMkLst>
          <pc:docMk/>
          <pc:sldMk cId="3811327750" sldId="400"/>
        </pc:sldMkLst>
        <pc:spChg chg="mod">
          <ac:chgData name="Анастасия Коробецкая" userId="9fe37188-348c-49f0-8008-a466955ee907" providerId="ADAL" clId="{A33C6B7A-41EA-4698-B785-498AF5ED443B}" dt="2021-07-27T05:30:58.758" v="1329" actId="20577"/>
          <ac:spMkLst>
            <pc:docMk/>
            <pc:sldMk cId="3811327750" sldId="400"/>
            <ac:spMk id="2" creationId="{12B572F5-1BEC-4C34-A51F-0975BE9A447A}"/>
          </ac:spMkLst>
        </pc:spChg>
        <pc:spChg chg="mod">
          <ac:chgData name="Анастасия Коробецкая" userId="9fe37188-348c-49f0-8008-a466955ee907" providerId="ADAL" clId="{A33C6B7A-41EA-4698-B785-498AF5ED443B}" dt="2021-07-27T05:50:36.139" v="1456" actId="20577"/>
          <ac:spMkLst>
            <pc:docMk/>
            <pc:sldMk cId="3811327750" sldId="400"/>
            <ac:spMk id="3" creationId="{C09A652A-DAD4-45CE-9BCA-118774017BD7}"/>
          </ac:spMkLst>
        </pc:spChg>
      </pc:sldChg>
      <pc:sldChg chg="modSp mod">
        <pc:chgData name="Анастасия Коробецкая" userId="9fe37188-348c-49f0-8008-a466955ee907" providerId="ADAL" clId="{A33C6B7A-41EA-4698-B785-498AF5ED443B}" dt="2021-08-23T17:03:29.998" v="3048" actId="20577"/>
        <pc:sldMkLst>
          <pc:docMk/>
          <pc:sldMk cId="3261229143" sldId="401"/>
        </pc:sldMkLst>
        <pc:spChg chg="mod">
          <ac:chgData name="Анастасия Коробецкая" userId="9fe37188-348c-49f0-8008-a466955ee907" providerId="ADAL" clId="{A33C6B7A-41EA-4698-B785-498AF5ED443B}" dt="2021-08-23T17:03:29.998" v="3048" actId="20577"/>
          <ac:spMkLst>
            <pc:docMk/>
            <pc:sldMk cId="3261229143" sldId="401"/>
            <ac:spMk id="3" creationId="{AF0F82ED-426A-4745-959D-555868B4AB1B}"/>
          </ac:spMkLst>
        </pc:spChg>
      </pc:sldChg>
      <pc:sldChg chg="addSp modSp new mod modClrScheme chgLayout">
        <pc:chgData name="Анастасия Коробецкая" userId="9fe37188-348c-49f0-8008-a466955ee907" providerId="ADAL" clId="{A33C6B7A-41EA-4698-B785-498AF5ED443B}" dt="2021-08-23T13:33:27.469" v="2397" actId="20577"/>
        <pc:sldMkLst>
          <pc:docMk/>
          <pc:sldMk cId="2745557802" sldId="402"/>
        </pc:sldMkLst>
        <pc:spChg chg="mod ord">
          <ac:chgData name="Анастасия Коробецкая" userId="9fe37188-348c-49f0-8008-a466955ee907" providerId="ADAL" clId="{A33C6B7A-41EA-4698-B785-498AF5ED443B}" dt="2021-08-16T14:09:27.267" v="1998" actId="700"/>
          <ac:spMkLst>
            <pc:docMk/>
            <pc:sldMk cId="2745557802" sldId="402"/>
            <ac:spMk id="2" creationId="{36BABA24-8930-4002-A391-64CF7933E27C}"/>
          </ac:spMkLst>
        </pc:spChg>
        <pc:spChg chg="add mod ord">
          <ac:chgData name="Анастасия Коробецкая" userId="9fe37188-348c-49f0-8008-a466955ee907" providerId="ADAL" clId="{A33C6B7A-41EA-4698-B785-498AF5ED443B}" dt="2021-08-23T13:33:27.469" v="2397" actId="20577"/>
          <ac:spMkLst>
            <pc:docMk/>
            <pc:sldMk cId="2745557802" sldId="402"/>
            <ac:spMk id="3" creationId="{F6A980F2-B8B5-47F9-AB58-5EC0AE51272B}"/>
          </ac:spMkLst>
        </pc:spChg>
      </pc:sldChg>
      <pc:sldChg chg="addSp delSp modSp new mod modClrScheme chgLayout">
        <pc:chgData name="Анастасия Коробецкая" userId="9fe37188-348c-49f0-8008-a466955ee907" providerId="ADAL" clId="{A33C6B7A-41EA-4698-B785-498AF5ED443B}" dt="2021-08-23T14:04:25.780" v="2545" actId="20577"/>
        <pc:sldMkLst>
          <pc:docMk/>
          <pc:sldMk cId="4258650075" sldId="403"/>
        </pc:sldMkLst>
        <pc:spChg chg="mod ord">
          <ac:chgData name="Анастасия Коробецкая" userId="9fe37188-348c-49f0-8008-a466955ee907" providerId="ADAL" clId="{A33C6B7A-41EA-4698-B785-498AF5ED443B}" dt="2021-08-23T13:34:43.262" v="2445" actId="700"/>
          <ac:spMkLst>
            <pc:docMk/>
            <pc:sldMk cId="4258650075" sldId="403"/>
            <ac:spMk id="2" creationId="{D82DAE8A-6802-4F49-BBF9-D0D6B3C5BCF3}"/>
          </ac:spMkLst>
        </pc:spChg>
        <pc:spChg chg="del">
          <ac:chgData name="Анастасия Коробецкая" userId="9fe37188-348c-49f0-8008-a466955ee907" providerId="ADAL" clId="{A33C6B7A-41EA-4698-B785-498AF5ED443B}" dt="2021-08-23T13:34:43.262" v="2445" actId="700"/>
          <ac:spMkLst>
            <pc:docMk/>
            <pc:sldMk cId="4258650075" sldId="403"/>
            <ac:spMk id="3" creationId="{2DD19C7C-C19D-4979-B89A-F47B78684A0C}"/>
          </ac:spMkLst>
        </pc:spChg>
        <pc:spChg chg="add mod">
          <ac:chgData name="Анастасия Коробецкая" userId="9fe37188-348c-49f0-8008-a466955ee907" providerId="ADAL" clId="{A33C6B7A-41EA-4698-B785-498AF5ED443B}" dt="2021-08-23T13:35:00.634" v="2494" actId="20577"/>
          <ac:spMkLst>
            <pc:docMk/>
            <pc:sldMk cId="4258650075" sldId="403"/>
            <ac:spMk id="4" creationId="{587F16D5-4227-40D3-A33F-67F5FB472B27}"/>
          </ac:spMkLst>
        </pc:spChg>
        <pc:spChg chg="add del">
          <ac:chgData name="Анастасия Коробецкая" userId="9fe37188-348c-49f0-8008-a466955ee907" providerId="ADAL" clId="{A33C6B7A-41EA-4698-B785-498AF5ED443B}" dt="2021-08-23T14:00:27.055" v="2496"/>
          <ac:spMkLst>
            <pc:docMk/>
            <pc:sldMk cId="4258650075" sldId="403"/>
            <ac:spMk id="5" creationId="{ACECDE5B-B7F2-4A2D-B6DF-FF73E6DD43EE}"/>
          </ac:spMkLst>
        </pc:spChg>
        <pc:spChg chg="add del mod">
          <ac:chgData name="Анастасия Коробецкая" userId="9fe37188-348c-49f0-8008-a466955ee907" providerId="ADAL" clId="{A33C6B7A-41EA-4698-B785-498AF5ED443B}" dt="2021-08-23T14:00:45.180" v="2501"/>
          <ac:spMkLst>
            <pc:docMk/>
            <pc:sldMk cId="4258650075" sldId="403"/>
            <ac:spMk id="6" creationId="{B45A4CDF-1050-4F8A-BFBE-10E42AE1045E}"/>
          </ac:spMkLst>
        </pc:spChg>
        <pc:spChg chg="add del">
          <ac:chgData name="Анастасия Коробецкая" userId="9fe37188-348c-49f0-8008-a466955ee907" providerId="ADAL" clId="{A33C6B7A-41EA-4698-B785-498AF5ED443B}" dt="2021-08-23T14:00:34.126" v="2499"/>
          <ac:spMkLst>
            <pc:docMk/>
            <pc:sldMk cId="4258650075" sldId="403"/>
            <ac:spMk id="7" creationId="{1E706D5B-72F6-4B00-9479-BC2438BD674E}"/>
          </ac:spMkLst>
        </pc:spChg>
        <pc:spChg chg="add del mod">
          <ac:chgData name="Анастасия Коробецкая" userId="9fe37188-348c-49f0-8008-a466955ee907" providerId="ADAL" clId="{A33C6B7A-41EA-4698-B785-498AF5ED443B}" dt="2021-08-23T14:00:54.701" v="2509"/>
          <ac:spMkLst>
            <pc:docMk/>
            <pc:sldMk cId="4258650075" sldId="403"/>
            <ac:spMk id="8" creationId="{ECA38064-0603-46B5-BCFC-9C83E9E0F761}"/>
          </ac:spMkLst>
        </pc:spChg>
        <pc:spChg chg="add mod">
          <ac:chgData name="Анастасия Коробецкая" userId="9fe37188-348c-49f0-8008-a466955ee907" providerId="ADAL" clId="{A33C6B7A-41EA-4698-B785-498AF5ED443B}" dt="2021-08-23T14:04:25.780" v="2545" actId="20577"/>
          <ac:spMkLst>
            <pc:docMk/>
            <pc:sldMk cId="4258650075" sldId="403"/>
            <ac:spMk id="9" creationId="{6075CA64-3A19-44A1-9860-65865221D2B6}"/>
          </ac:spMkLst>
        </pc:spChg>
        <pc:spChg chg="del">
          <ac:chgData name="Анастасия Коробецкая" userId="9fe37188-348c-49f0-8008-a466955ee907" providerId="ADAL" clId="{A33C6B7A-41EA-4698-B785-498AF5ED443B}" dt="2021-08-23T14:01:11.973" v="2511"/>
          <ac:spMkLst>
            <pc:docMk/>
            <pc:sldMk cId="4258650075" sldId="403"/>
            <ac:spMk id="10" creationId="{2DEF859B-7CD7-47A8-99DB-8E949E418A9C}"/>
          </ac:spMkLst>
        </pc:spChg>
        <pc:spChg chg="del">
          <ac:chgData name="Анастасия Коробецкая" userId="9fe37188-348c-49f0-8008-a466955ee907" providerId="ADAL" clId="{A33C6B7A-41EA-4698-B785-498AF5ED443B}" dt="2021-08-23T14:01:37.406" v="2514"/>
          <ac:spMkLst>
            <pc:docMk/>
            <pc:sldMk cId="4258650075" sldId="403"/>
            <ac:spMk id="11" creationId="{78AE6602-BF34-4082-B39C-DCA7B89EC5D3}"/>
          </ac:spMkLst>
        </pc:spChg>
        <pc:spChg chg="add mod">
          <ac:chgData name="Анастасия Коробецкая" userId="9fe37188-348c-49f0-8008-a466955ee907" providerId="ADAL" clId="{A33C6B7A-41EA-4698-B785-498AF5ED443B}" dt="2021-08-23T14:04:18.683" v="2541" actId="14100"/>
          <ac:spMkLst>
            <pc:docMk/>
            <pc:sldMk cId="4258650075" sldId="403"/>
            <ac:spMk id="12" creationId="{49B73E06-3F8B-4789-A12E-73E0EF70300B}"/>
          </ac:spMkLst>
        </pc:spChg>
        <pc:spChg chg="add del">
          <ac:chgData name="Анастасия Коробецкая" userId="9fe37188-348c-49f0-8008-a466955ee907" providerId="ADAL" clId="{A33C6B7A-41EA-4698-B785-498AF5ED443B}" dt="2021-08-23T14:02:22.465" v="2517"/>
          <ac:spMkLst>
            <pc:docMk/>
            <pc:sldMk cId="4258650075" sldId="403"/>
            <ac:spMk id="13" creationId="{8DFB23D5-E8E4-4FCA-8F65-38B77A41F154}"/>
          </ac:spMkLst>
        </pc:spChg>
      </pc:sldChg>
      <pc:sldChg chg="addSp delSp modSp new mod">
        <pc:chgData name="Анастасия Коробецкая" userId="9fe37188-348c-49f0-8008-a466955ee907" providerId="ADAL" clId="{A33C6B7A-41EA-4698-B785-498AF5ED443B}" dt="2021-08-23T15:20:20.240" v="2588" actId="20577"/>
        <pc:sldMkLst>
          <pc:docMk/>
          <pc:sldMk cId="1355838448" sldId="404"/>
        </pc:sldMkLst>
        <pc:spChg chg="mod">
          <ac:chgData name="Анастасия Коробецкая" userId="9fe37188-348c-49f0-8008-a466955ee907" providerId="ADAL" clId="{A33C6B7A-41EA-4698-B785-498AF5ED443B}" dt="2021-08-23T15:20:20.240" v="2588" actId="20577"/>
          <ac:spMkLst>
            <pc:docMk/>
            <pc:sldMk cId="1355838448" sldId="404"/>
            <ac:spMk id="2" creationId="{CEE69B57-74EC-4242-9199-5B6A3EEC451C}"/>
          </ac:spMkLst>
        </pc:spChg>
        <pc:spChg chg="add del mod">
          <ac:chgData name="Анастасия Коробецкая" userId="9fe37188-348c-49f0-8008-a466955ee907" providerId="ADAL" clId="{A33C6B7A-41EA-4698-B785-498AF5ED443B}" dt="2021-08-23T15:19:03.670" v="2546" actId="478"/>
          <ac:spMkLst>
            <pc:docMk/>
            <pc:sldMk cId="1355838448" sldId="404"/>
            <ac:spMk id="3" creationId="{D332973F-1D85-4B08-B5B2-F364B6540CE1}"/>
          </ac:spMkLst>
        </pc:spChg>
      </pc:sldChg>
      <pc:sldChg chg="modSp new mod">
        <pc:chgData name="Анастасия Коробецкая" userId="9fe37188-348c-49f0-8008-a466955ee907" providerId="ADAL" clId="{A33C6B7A-41EA-4698-B785-498AF5ED443B}" dt="2021-08-23T17:07:15.969" v="3097" actId="20577"/>
        <pc:sldMkLst>
          <pc:docMk/>
          <pc:sldMk cId="2270233286" sldId="405"/>
        </pc:sldMkLst>
        <pc:spChg chg="mod">
          <ac:chgData name="Анастасия Коробецкая" userId="9fe37188-348c-49f0-8008-a466955ee907" providerId="ADAL" clId="{A33C6B7A-41EA-4698-B785-498AF5ED443B}" dt="2021-08-23T17:07:15.969" v="3097" actId="20577"/>
          <ac:spMkLst>
            <pc:docMk/>
            <pc:sldMk cId="2270233286" sldId="405"/>
            <ac:spMk id="2" creationId="{15E3866B-9813-4057-8087-80C2B89F55A3}"/>
          </ac:spMkLst>
        </pc:spChg>
      </pc:sldChg>
      <pc:sldMasterChg chg="modSp mod">
        <pc:chgData name="Анастасия Коробецкая" userId="9fe37188-348c-49f0-8008-a466955ee907" providerId="ADAL" clId="{A33C6B7A-41EA-4698-B785-498AF5ED443B}" dt="2021-07-27T05:30:19.661" v="1306" actId="207"/>
        <pc:sldMasterMkLst>
          <pc:docMk/>
          <pc:sldMasterMk cId="1800611566" sldId="2147483648"/>
        </pc:sldMasterMkLst>
        <pc:spChg chg="mod">
          <ac:chgData name="Анастасия Коробецкая" userId="9fe37188-348c-49f0-8008-a466955ee907" providerId="ADAL" clId="{A33C6B7A-41EA-4698-B785-498AF5ED443B}" dt="2021-07-27T05:30:19.661" v="1306" actId="207"/>
          <ac:spMkLst>
            <pc:docMk/>
            <pc:sldMasterMk cId="1800611566" sldId="2147483648"/>
            <ac:spMk id="8" creationId="{CB34B422-C77F-4D6A-95AE-D3B530382320}"/>
          </ac:spMkLst>
        </pc:spChg>
      </pc:sldMasterChg>
    </pc:docChg>
  </pc:docChgLst>
  <pc:docChgLst>
    <pc:chgData name="Анастасия Коробецкая" userId="9fe37188-348c-49f0-8008-a466955ee907" providerId="ADAL" clId="{B4411E28-5E2B-4B2A-ABBB-64BF20B45967}"/>
    <pc:docChg chg="undo redo custSel addSld delSld modSld sldOrd addSection delSection modSection">
      <pc:chgData name="Анастасия Коробецкая" userId="9fe37188-348c-49f0-8008-a466955ee907" providerId="ADAL" clId="{B4411E28-5E2B-4B2A-ABBB-64BF20B45967}" dt="2021-10-19T13:43:35.896" v="2192" actId="20577"/>
      <pc:docMkLst>
        <pc:docMk/>
      </pc:docMkLst>
      <pc:sldChg chg="modSp mod">
        <pc:chgData name="Анастасия Коробецкая" userId="9fe37188-348c-49f0-8008-a466955ee907" providerId="ADAL" clId="{B4411E28-5E2B-4B2A-ABBB-64BF20B45967}" dt="2021-10-18T07:25:31.860" v="21" actId="20577"/>
        <pc:sldMkLst>
          <pc:docMk/>
          <pc:sldMk cId="3365786003" sldId="256"/>
        </pc:sldMkLst>
        <pc:spChg chg="mod">
          <ac:chgData name="Анастасия Коробецкая" userId="9fe37188-348c-49f0-8008-a466955ee907" providerId="ADAL" clId="{B4411E28-5E2B-4B2A-ABBB-64BF20B45967}" dt="2021-10-18T07:25:31.860" v="21" actId="20577"/>
          <ac:spMkLst>
            <pc:docMk/>
            <pc:sldMk cId="3365786003" sldId="256"/>
            <ac:spMk id="2" creationId="{44DE5DF9-D142-4B0E-9986-1C02D9B03444}"/>
          </ac:spMkLst>
        </pc:spChg>
      </pc:sldChg>
      <pc:sldChg chg="addSp delSp modSp add mod chgLayout">
        <pc:chgData name="Анастасия Коробецкая" userId="9fe37188-348c-49f0-8008-a466955ee907" providerId="ADAL" clId="{B4411E28-5E2B-4B2A-ABBB-64BF20B45967}" dt="2021-10-19T07:51:23.442" v="1333" actId="20577"/>
        <pc:sldMkLst>
          <pc:docMk/>
          <pc:sldMk cId="1303566306" sldId="290"/>
        </pc:sldMkLst>
        <pc:spChg chg="mod ord">
          <ac:chgData name="Анастасия Коробецкая" userId="9fe37188-348c-49f0-8008-a466955ee907" providerId="ADAL" clId="{B4411E28-5E2B-4B2A-ABBB-64BF20B45967}" dt="2021-10-18T07:41:07.045" v="306" actId="20577"/>
          <ac:spMkLst>
            <pc:docMk/>
            <pc:sldMk cId="1303566306" sldId="290"/>
            <ac:spMk id="2" creationId="{FA1386F5-49D6-4C09-ADFA-537030B31858}"/>
          </ac:spMkLst>
        </pc:spChg>
        <pc:spChg chg="mod ord">
          <ac:chgData name="Анастасия Коробецкая" userId="9fe37188-348c-49f0-8008-a466955ee907" providerId="ADAL" clId="{B4411E28-5E2B-4B2A-ABBB-64BF20B45967}" dt="2021-10-19T07:51:23.442" v="1333" actId="20577"/>
          <ac:spMkLst>
            <pc:docMk/>
            <pc:sldMk cId="1303566306" sldId="290"/>
            <ac:spMk id="3" creationId="{CF862E6D-EAFF-497D-8025-2678D3986779}"/>
          </ac:spMkLst>
        </pc:spChg>
        <pc:spChg chg="add del mod">
          <ac:chgData name="Анастасия Коробецкая" userId="9fe37188-348c-49f0-8008-a466955ee907" providerId="ADAL" clId="{B4411E28-5E2B-4B2A-ABBB-64BF20B45967}" dt="2021-10-18T07:38:03.977" v="169" actId="6264"/>
          <ac:spMkLst>
            <pc:docMk/>
            <pc:sldMk cId="1303566306" sldId="290"/>
            <ac:spMk id="4" creationId="{C0F3EAB8-177D-4921-B3D7-E1CF3458BC37}"/>
          </ac:spMkLst>
        </pc:spChg>
        <pc:spChg chg="mod ord">
          <ac:chgData name="Анастасия Коробецкая" userId="9fe37188-348c-49f0-8008-a466955ee907" providerId="ADAL" clId="{B4411E28-5E2B-4B2A-ABBB-64BF20B45967}" dt="2021-10-18T07:38:03.977" v="169" actId="6264"/>
          <ac:spMkLst>
            <pc:docMk/>
            <pc:sldMk cId="1303566306" sldId="290"/>
            <ac:spMk id="5" creationId="{19B2199C-C313-4159-8CC5-6CB4853BF1C9}"/>
          </ac:spMkLst>
        </pc:spChg>
        <pc:spChg chg="add del mod">
          <ac:chgData name="Анастасия Коробецкая" userId="9fe37188-348c-49f0-8008-a466955ee907" providerId="ADAL" clId="{B4411E28-5E2B-4B2A-ABBB-64BF20B45967}" dt="2021-10-18T07:38:03.977" v="169" actId="6264"/>
          <ac:spMkLst>
            <pc:docMk/>
            <pc:sldMk cId="1303566306" sldId="290"/>
            <ac:spMk id="6" creationId="{E8BD4686-577F-4A95-92DE-A2AC54BD1528}"/>
          </ac:spMkLst>
        </pc:spChg>
        <pc:spChg chg="add del mod">
          <ac:chgData name="Анастасия Коробецкая" userId="9fe37188-348c-49f0-8008-a466955ee907" providerId="ADAL" clId="{B4411E28-5E2B-4B2A-ABBB-64BF20B45967}" dt="2021-10-18T07:38:03.977" v="169" actId="6264"/>
          <ac:spMkLst>
            <pc:docMk/>
            <pc:sldMk cId="1303566306" sldId="290"/>
            <ac:spMk id="7" creationId="{2162E80B-DB5B-4395-A023-325B59105B55}"/>
          </ac:spMkLst>
        </pc:spChg>
      </pc:sldChg>
      <pc:sldChg chg="addSp delSp modSp mod">
        <pc:chgData name="Анастасия Коробецкая" userId="9fe37188-348c-49f0-8008-a466955ee907" providerId="ADAL" clId="{B4411E28-5E2B-4B2A-ABBB-64BF20B45967}" dt="2021-10-19T08:32:08.379" v="1335" actId="478"/>
        <pc:sldMkLst>
          <pc:docMk/>
          <pc:sldMk cId="4095376067" sldId="318"/>
        </pc:sldMkLst>
        <pc:spChg chg="mod">
          <ac:chgData name="Анастасия Коробецкая" userId="9fe37188-348c-49f0-8008-a466955ee907" providerId="ADAL" clId="{B4411E28-5E2B-4B2A-ABBB-64BF20B45967}" dt="2021-10-18T07:26:53.195" v="55" actId="20577"/>
          <ac:spMkLst>
            <pc:docMk/>
            <pc:sldMk cId="4095376067" sldId="318"/>
            <ac:spMk id="2" creationId="{EAD5D843-C779-4969-8501-65474DBCB44C}"/>
          </ac:spMkLst>
        </pc:spChg>
        <pc:spChg chg="mod">
          <ac:chgData name="Анастасия Коробецкая" userId="9fe37188-348c-49f0-8008-a466955ee907" providerId="ADAL" clId="{B4411E28-5E2B-4B2A-ABBB-64BF20B45967}" dt="2021-10-18T07:26:54.984" v="56" actId="20577"/>
          <ac:spMkLst>
            <pc:docMk/>
            <pc:sldMk cId="4095376067" sldId="318"/>
            <ac:spMk id="3" creationId="{0F67EE21-B4DA-4AB4-BE8F-837A8A3A15CF}"/>
          </ac:spMkLst>
        </pc:spChg>
        <pc:spChg chg="del">
          <ac:chgData name="Анастасия Коробецкая" userId="9fe37188-348c-49f0-8008-a466955ee907" providerId="ADAL" clId="{B4411E28-5E2B-4B2A-ABBB-64BF20B45967}" dt="2021-10-19T05:12:37.415" v="307" actId="478"/>
          <ac:spMkLst>
            <pc:docMk/>
            <pc:sldMk cId="4095376067" sldId="318"/>
            <ac:spMk id="5" creationId="{A2E31C16-A46D-421B-9707-1DE75F23187D}"/>
          </ac:spMkLst>
        </pc:spChg>
        <pc:picChg chg="add del mod">
          <ac:chgData name="Анастасия Коробецкая" userId="9fe37188-348c-49f0-8008-a466955ee907" providerId="ADAL" clId="{B4411E28-5E2B-4B2A-ABBB-64BF20B45967}" dt="2021-10-19T08:32:08.379" v="1335" actId="478"/>
          <ac:picMkLst>
            <pc:docMk/>
            <pc:sldMk cId="4095376067" sldId="318"/>
            <ac:picMk id="6" creationId="{998ABC02-BACC-4868-9F93-E0AD0CBDDF2B}"/>
          </ac:picMkLst>
        </pc:picChg>
      </pc:sldChg>
      <pc:sldChg chg="delSp modSp add mod">
        <pc:chgData name="Анастасия Коробецкая" userId="9fe37188-348c-49f0-8008-a466955ee907" providerId="ADAL" clId="{B4411E28-5E2B-4B2A-ABBB-64BF20B45967}" dt="2021-10-19T07:13:12.560" v="577" actId="14100"/>
        <pc:sldMkLst>
          <pc:docMk/>
          <pc:sldMk cId="3814570865" sldId="328"/>
        </pc:sldMkLst>
        <pc:spChg chg="mod">
          <ac:chgData name="Анастасия Коробецкая" userId="9fe37188-348c-49f0-8008-a466955ee907" providerId="ADAL" clId="{B4411E28-5E2B-4B2A-ABBB-64BF20B45967}" dt="2021-10-19T07:13:12.560" v="577" actId="14100"/>
          <ac:spMkLst>
            <pc:docMk/>
            <pc:sldMk cId="3814570865" sldId="328"/>
            <ac:spMk id="5" creationId="{A01B9238-1B4C-46D5-AB55-B102F689B6E7}"/>
          </ac:spMkLst>
        </pc:spChg>
        <pc:spChg chg="del">
          <ac:chgData name="Анастасия Коробецкая" userId="9fe37188-348c-49f0-8008-a466955ee907" providerId="ADAL" clId="{B4411E28-5E2B-4B2A-ABBB-64BF20B45967}" dt="2021-10-18T07:39:36.172" v="207" actId="478"/>
          <ac:spMkLst>
            <pc:docMk/>
            <pc:sldMk cId="3814570865" sldId="328"/>
            <ac:spMk id="6" creationId="{550C4EEF-26B2-4868-90BC-16F30FD809DB}"/>
          </ac:spMkLst>
        </pc:spChg>
      </pc:sldChg>
      <pc:sldChg chg="add">
        <pc:chgData name="Анастасия Коробецкая" userId="9fe37188-348c-49f0-8008-a466955ee907" providerId="ADAL" clId="{B4411E28-5E2B-4B2A-ABBB-64BF20B45967}" dt="2021-10-18T07:26:46.459" v="33"/>
        <pc:sldMkLst>
          <pc:docMk/>
          <pc:sldMk cId="2920566613" sldId="357"/>
        </pc:sldMkLst>
      </pc:sldChg>
      <pc:sldChg chg="add">
        <pc:chgData name="Анастасия Коробецкая" userId="9fe37188-348c-49f0-8008-a466955ee907" providerId="ADAL" clId="{B4411E28-5E2B-4B2A-ABBB-64BF20B45967}" dt="2021-10-18T07:26:46.459" v="33"/>
        <pc:sldMkLst>
          <pc:docMk/>
          <pc:sldMk cId="4230773353" sldId="358"/>
        </pc:sldMkLst>
      </pc:sldChg>
      <pc:sldChg chg="add">
        <pc:chgData name="Анастасия Коробецкая" userId="9fe37188-348c-49f0-8008-a466955ee907" providerId="ADAL" clId="{B4411E28-5E2B-4B2A-ABBB-64BF20B45967}" dt="2021-10-18T07:26:46.459" v="33"/>
        <pc:sldMkLst>
          <pc:docMk/>
          <pc:sldMk cId="2208035085" sldId="359"/>
        </pc:sldMkLst>
      </pc:sldChg>
      <pc:sldChg chg="modSp add mod">
        <pc:chgData name="Анастасия Коробецкая" userId="9fe37188-348c-49f0-8008-a466955ee907" providerId="ADAL" clId="{B4411E28-5E2B-4B2A-ABBB-64BF20B45967}" dt="2021-10-19T07:14:15.603" v="581" actId="113"/>
        <pc:sldMkLst>
          <pc:docMk/>
          <pc:sldMk cId="796690669" sldId="360"/>
        </pc:sldMkLst>
        <pc:spChg chg="mod">
          <ac:chgData name="Анастасия Коробецкая" userId="9fe37188-348c-49f0-8008-a466955ee907" providerId="ADAL" clId="{B4411E28-5E2B-4B2A-ABBB-64BF20B45967}" dt="2021-10-18T07:27:30.608" v="69" actId="20577"/>
          <ac:spMkLst>
            <pc:docMk/>
            <pc:sldMk cId="796690669" sldId="360"/>
            <ac:spMk id="2" creationId="{00000000-0000-0000-0000-000000000000}"/>
          </ac:spMkLst>
        </pc:spChg>
        <pc:spChg chg="mod">
          <ac:chgData name="Анастасия Коробецкая" userId="9fe37188-348c-49f0-8008-a466955ee907" providerId="ADAL" clId="{B4411E28-5E2B-4B2A-ABBB-64BF20B45967}" dt="2021-10-19T07:14:15.603" v="581" actId="113"/>
          <ac:spMkLst>
            <pc:docMk/>
            <pc:sldMk cId="796690669" sldId="360"/>
            <ac:spMk id="3" creationId="{00000000-0000-0000-0000-000000000000}"/>
          </ac:spMkLst>
        </pc:spChg>
      </pc:sldChg>
      <pc:sldChg chg="modSp add mod">
        <pc:chgData name="Анастасия Коробецкая" userId="9fe37188-348c-49f0-8008-a466955ee907" providerId="ADAL" clId="{B4411E28-5E2B-4B2A-ABBB-64BF20B45967}" dt="2021-10-18T07:26:46.808" v="42" actId="27636"/>
        <pc:sldMkLst>
          <pc:docMk/>
          <pc:sldMk cId="77369211" sldId="361"/>
        </pc:sldMkLst>
        <pc:spChg chg="mod">
          <ac:chgData name="Анастасия Коробецкая" userId="9fe37188-348c-49f0-8008-a466955ee907" providerId="ADAL" clId="{B4411E28-5E2B-4B2A-ABBB-64BF20B45967}" dt="2021-10-18T07:26:46.808" v="42" actId="27636"/>
          <ac:spMkLst>
            <pc:docMk/>
            <pc:sldMk cId="77369211" sldId="361"/>
            <ac:spMk id="3" creationId="{00000000-0000-0000-0000-000000000000}"/>
          </ac:spMkLst>
        </pc:spChg>
      </pc:sldChg>
      <pc:sldChg chg="modSp add mod">
        <pc:chgData name="Анастасия Коробецкая" userId="9fe37188-348c-49f0-8008-a466955ee907" providerId="ADAL" clId="{B4411E28-5E2B-4B2A-ABBB-64BF20B45967}" dt="2021-10-19T07:14:13.169" v="580" actId="113"/>
        <pc:sldMkLst>
          <pc:docMk/>
          <pc:sldMk cId="320218650" sldId="362"/>
        </pc:sldMkLst>
        <pc:spChg chg="mod">
          <ac:chgData name="Анастасия Коробецкая" userId="9fe37188-348c-49f0-8008-a466955ee907" providerId="ADAL" clId="{B4411E28-5E2B-4B2A-ABBB-64BF20B45967}" dt="2021-10-18T07:27:55.910" v="118" actId="27636"/>
          <ac:spMkLst>
            <pc:docMk/>
            <pc:sldMk cId="320218650" sldId="362"/>
            <ac:spMk id="2" creationId="{00000000-0000-0000-0000-000000000000}"/>
          </ac:spMkLst>
        </pc:spChg>
        <pc:spChg chg="mod">
          <ac:chgData name="Анастасия Коробецкая" userId="9fe37188-348c-49f0-8008-a466955ee907" providerId="ADAL" clId="{B4411E28-5E2B-4B2A-ABBB-64BF20B45967}" dt="2021-10-19T07:14:13.169" v="580" actId="113"/>
          <ac:spMkLst>
            <pc:docMk/>
            <pc:sldMk cId="320218650" sldId="362"/>
            <ac:spMk id="3" creationId="{00000000-0000-0000-0000-000000000000}"/>
          </ac:spMkLst>
        </pc:spChg>
      </pc:sldChg>
      <pc:sldChg chg="addSp delSp modSp add mod chgLayout">
        <pc:chgData name="Анастасия Коробецкая" userId="9fe37188-348c-49f0-8008-a466955ee907" providerId="ADAL" clId="{B4411E28-5E2B-4B2A-ABBB-64BF20B45967}" dt="2021-10-19T05:19:31.519" v="310" actId="6264"/>
        <pc:sldMkLst>
          <pc:docMk/>
          <pc:sldMk cId="272363727" sldId="363"/>
        </pc:sldMkLst>
        <pc:spChg chg="mod ord">
          <ac:chgData name="Анастасия Коробецкая" userId="9fe37188-348c-49f0-8008-a466955ee907" providerId="ADAL" clId="{B4411E28-5E2B-4B2A-ABBB-64BF20B45967}" dt="2021-10-19T05:19:31.519" v="310" actId="6264"/>
          <ac:spMkLst>
            <pc:docMk/>
            <pc:sldMk cId="272363727" sldId="363"/>
            <ac:spMk id="2" creationId="{00000000-0000-0000-0000-000000000000}"/>
          </ac:spMkLst>
        </pc:spChg>
        <pc:spChg chg="mod ord">
          <ac:chgData name="Анастасия Коробецкая" userId="9fe37188-348c-49f0-8008-a466955ee907" providerId="ADAL" clId="{B4411E28-5E2B-4B2A-ABBB-64BF20B45967}" dt="2021-10-19T05:19:31.519" v="310" actId="6264"/>
          <ac:spMkLst>
            <pc:docMk/>
            <pc:sldMk cId="272363727" sldId="363"/>
            <ac:spMk id="3" creationId="{00000000-0000-0000-0000-000000000000}"/>
          </ac:spMkLst>
        </pc:spChg>
        <pc:spChg chg="add del mod">
          <ac:chgData name="Анастасия Коробецкая" userId="9fe37188-348c-49f0-8008-a466955ee907" providerId="ADAL" clId="{B4411E28-5E2B-4B2A-ABBB-64BF20B45967}" dt="2021-10-19T05:19:31.519" v="310" actId="6264"/>
          <ac:spMkLst>
            <pc:docMk/>
            <pc:sldMk cId="272363727" sldId="363"/>
            <ac:spMk id="4" creationId="{4374ED15-81C6-4717-A3D9-3294395E70D6}"/>
          </ac:spMkLst>
        </pc:spChg>
        <pc:spChg chg="mod ord">
          <ac:chgData name="Анастасия Коробецкая" userId="9fe37188-348c-49f0-8008-a466955ee907" providerId="ADAL" clId="{B4411E28-5E2B-4B2A-ABBB-64BF20B45967}" dt="2021-10-19T05:19:31.519" v="310" actId="6264"/>
          <ac:spMkLst>
            <pc:docMk/>
            <pc:sldMk cId="272363727" sldId="363"/>
            <ac:spMk id="5" creationId="{00000000-0000-0000-0000-000000000000}"/>
          </ac:spMkLst>
        </pc:spChg>
        <pc:spChg chg="add del mod">
          <ac:chgData name="Анастасия Коробецкая" userId="9fe37188-348c-49f0-8008-a466955ee907" providerId="ADAL" clId="{B4411E28-5E2B-4B2A-ABBB-64BF20B45967}" dt="2021-10-19T05:19:31.519" v="310" actId="6264"/>
          <ac:spMkLst>
            <pc:docMk/>
            <pc:sldMk cId="272363727" sldId="363"/>
            <ac:spMk id="6" creationId="{E8D7D5C6-B3FE-460A-970A-5764344D03A1}"/>
          </ac:spMkLst>
        </pc:spChg>
        <pc:spChg chg="add del mod">
          <ac:chgData name="Анастасия Коробецкая" userId="9fe37188-348c-49f0-8008-a466955ee907" providerId="ADAL" clId="{B4411E28-5E2B-4B2A-ABBB-64BF20B45967}" dt="2021-10-19T05:19:31.519" v="310" actId="6264"/>
          <ac:spMkLst>
            <pc:docMk/>
            <pc:sldMk cId="272363727" sldId="363"/>
            <ac:spMk id="7" creationId="{39232B4D-23F3-4462-B571-54DB1B4A638D}"/>
          </ac:spMkLst>
        </pc:spChg>
      </pc:sldChg>
      <pc:sldChg chg="add del">
        <pc:chgData name="Анастасия Коробецкая" userId="9fe37188-348c-49f0-8008-a466955ee907" providerId="ADAL" clId="{B4411E28-5E2B-4B2A-ABBB-64BF20B45967}" dt="2021-10-18T07:37:58.409" v="168" actId="47"/>
        <pc:sldMkLst>
          <pc:docMk/>
          <pc:sldMk cId="3125710999" sldId="370"/>
        </pc:sldMkLst>
      </pc:sldChg>
      <pc:sldChg chg="delSp modSp add mod">
        <pc:chgData name="Анастасия Коробецкая" userId="9fe37188-348c-49f0-8008-a466955ee907" providerId="ADAL" clId="{B4411E28-5E2B-4B2A-ABBB-64BF20B45967}" dt="2021-10-18T07:29:04.358" v="133" actId="478"/>
        <pc:sldMkLst>
          <pc:docMk/>
          <pc:sldMk cId="3696349405" sldId="373"/>
        </pc:sldMkLst>
        <pc:spChg chg="mod">
          <ac:chgData name="Анастасия Коробецкая" userId="9fe37188-348c-49f0-8008-a466955ee907" providerId="ADAL" clId="{B4411E28-5E2B-4B2A-ABBB-64BF20B45967}" dt="2021-10-18T07:26:46.697" v="37" actId="27636"/>
          <ac:spMkLst>
            <pc:docMk/>
            <pc:sldMk cId="3696349405" sldId="373"/>
            <ac:spMk id="3" creationId="{00000000-0000-0000-0000-000000000000}"/>
          </ac:spMkLst>
        </pc:spChg>
        <pc:spChg chg="del">
          <ac:chgData name="Анастасия Коробецкая" userId="9fe37188-348c-49f0-8008-a466955ee907" providerId="ADAL" clId="{B4411E28-5E2B-4B2A-ABBB-64BF20B45967}" dt="2021-10-18T07:29:04.358" v="133" actId="478"/>
          <ac:spMkLst>
            <pc:docMk/>
            <pc:sldMk cId="3696349405" sldId="373"/>
            <ac:spMk id="4" creationId="{00000000-0000-0000-0000-000000000000}"/>
          </ac:spMkLst>
        </pc:spChg>
      </pc:sldChg>
      <pc:sldChg chg="add">
        <pc:chgData name="Анастасия Коробецкая" userId="9fe37188-348c-49f0-8008-a466955ee907" providerId="ADAL" clId="{B4411E28-5E2B-4B2A-ABBB-64BF20B45967}" dt="2021-10-18T07:26:46.459" v="33"/>
        <pc:sldMkLst>
          <pc:docMk/>
          <pc:sldMk cId="683603399" sldId="374"/>
        </pc:sldMkLst>
      </pc:sldChg>
      <pc:sldChg chg="add">
        <pc:chgData name="Анастасия Коробецкая" userId="9fe37188-348c-49f0-8008-a466955ee907" providerId="ADAL" clId="{B4411E28-5E2B-4B2A-ABBB-64BF20B45967}" dt="2021-10-18T07:26:46.459" v="33"/>
        <pc:sldMkLst>
          <pc:docMk/>
          <pc:sldMk cId="247084894" sldId="376"/>
        </pc:sldMkLst>
      </pc:sldChg>
      <pc:sldChg chg="modSp add mod">
        <pc:chgData name="Анастасия Коробецкая" userId="9fe37188-348c-49f0-8008-a466955ee907" providerId="ADAL" clId="{B4411E28-5E2B-4B2A-ABBB-64BF20B45967}" dt="2021-10-19T07:14:18.158" v="582" actId="113"/>
        <pc:sldMkLst>
          <pc:docMk/>
          <pc:sldMk cId="2699031519" sldId="377"/>
        </pc:sldMkLst>
        <pc:spChg chg="mod">
          <ac:chgData name="Анастасия Коробецкая" userId="9fe37188-348c-49f0-8008-a466955ee907" providerId="ADAL" clId="{B4411E28-5E2B-4B2A-ABBB-64BF20B45967}" dt="2021-10-18T07:26:46.624" v="35" actId="27636"/>
          <ac:spMkLst>
            <pc:docMk/>
            <pc:sldMk cId="2699031519" sldId="377"/>
            <ac:spMk id="2" creationId="{EA4E9C3E-0E26-4964-ACFB-29A669437618}"/>
          </ac:spMkLst>
        </pc:spChg>
        <pc:spChg chg="mod">
          <ac:chgData name="Анастасия Коробецкая" userId="9fe37188-348c-49f0-8008-a466955ee907" providerId="ADAL" clId="{B4411E28-5E2B-4B2A-ABBB-64BF20B45967}" dt="2021-10-19T07:14:18.158" v="582" actId="113"/>
          <ac:spMkLst>
            <pc:docMk/>
            <pc:sldMk cId="2699031519" sldId="377"/>
            <ac:spMk id="3" creationId="{5A106B25-477D-4504-AD5D-33D790897B6F}"/>
          </ac:spMkLst>
        </pc:spChg>
      </pc:sldChg>
      <pc:sldChg chg="modSp add mod">
        <pc:chgData name="Анастасия Коробецкая" userId="9fe37188-348c-49f0-8008-a466955ee907" providerId="ADAL" clId="{B4411E28-5E2B-4B2A-ABBB-64BF20B45967}" dt="2021-10-18T07:28:23.955" v="125" actId="20577"/>
        <pc:sldMkLst>
          <pc:docMk/>
          <pc:sldMk cId="517183798" sldId="378"/>
        </pc:sldMkLst>
        <pc:spChg chg="mod">
          <ac:chgData name="Анастасия Коробецкая" userId="9fe37188-348c-49f0-8008-a466955ee907" providerId="ADAL" clId="{B4411E28-5E2B-4B2A-ABBB-64BF20B45967}" dt="2021-10-18T07:28:23.955" v="125" actId="20577"/>
          <ac:spMkLst>
            <pc:docMk/>
            <pc:sldMk cId="517183798" sldId="378"/>
            <ac:spMk id="3" creationId="{801AE3ED-BD66-4305-B98E-3A5111C69F80}"/>
          </ac:spMkLst>
        </pc:spChg>
      </pc:sldChg>
      <pc:sldChg chg="add del">
        <pc:chgData name="Анастасия Коробецкая" userId="9fe37188-348c-49f0-8008-a466955ee907" providerId="ADAL" clId="{B4411E28-5E2B-4B2A-ABBB-64BF20B45967}" dt="2021-10-18T07:37:58.409" v="168" actId="47"/>
        <pc:sldMkLst>
          <pc:docMk/>
          <pc:sldMk cId="351498476" sldId="379"/>
        </pc:sldMkLst>
      </pc:sldChg>
      <pc:sldChg chg="add del">
        <pc:chgData name="Анастасия Коробецкая" userId="9fe37188-348c-49f0-8008-a466955ee907" providerId="ADAL" clId="{B4411E28-5E2B-4B2A-ABBB-64BF20B45967}" dt="2021-10-18T07:37:58.409" v="168" actId="47"/>
        <pc:sldMkLst>
          <pc:docMk/>
          <pc:sldMk cId="2141962000" sldId="380"/>
        </pc:sldMkLst>
      </pc:sldChg>
      <pc:sldChg chg="modSp add del mod">
        <pc:chgData name="Анастасия Коробецкая" userId="9fe37188-348c-49f0-8008-a466955ee907" providerId="ADAL" clId="{B4411E28-5E2B-4B2A-ABBB-64BF20B45967}" dt="2021-10-18T07:37:58.409" v="168" actId="47"/>
        <pc:sldMkLst>
          <pc:docMk/>
          <pc:sldMk cId="3543740556" sldId="382"/>
        </pc:sldMkLst>
        <pc:spChg chg="mod">
          <ac:chgData name="Анастасия Коробецкая" userId="9fe37188-348c-49f0-8008-a466955ee907" providerId="ADAL" clId="{B4411E28-5E2B-4B2A-ABBB-64BF20B45967}" dt="2021-10-18T07:26:46.933" v="48" actId="27636"/>
          <ac:spMkLst>
            <pc:docMk/>
            <pc:sldMk cId="3543740556" sldId="382"/>
            <ac:spMk id="3" creationId="{DB23A9F7-8637-4113-A49A-D03B9EBAE6ED}"/>
          </ac:spMkLst>
        </pc:spChg>
      </pc:sldChg>
      <pc:sldChg chg="del">
        <pc:chgData name="Анастасия Коробецкая" userId="9fe37188-348c-49f0-8008-a466955ee907" providerId="ADAL" clId="{B4411E28-5E2B-4B2A-ABBB-64BF20B45967}" dt="2021-10-18T07:25:50.125" v="23" actId="18676"/>
        <pc:sldMkLst>
          <pc:docMk/>
          <pc:sldMk cId="1893297982" sldId="429"/>
        </pc:sldMkLst>
      </pc:sldChg>
      <pc:sldChg chg="del">
        <pc:chgData name="Анастасия Коробецкая" userId="9fe37188-348c-49f0-8008-a466955ee907" providerId="ADAL" clId="{B4411E28-5E2B-4B2A-ABBB-64BF20B45967}" dt="2021-10-18T07:25:52.152" v="24" actId="18676"/>
        <pc:sldMkLst>
          <pc:docMk/>
          <pc:sldMk cId="4176104534" sldId="430"/>
        </pc:sldMkLst>
      </pc:sldChg>
      <pc:sldChg chg="del">
        <pc:chgData name="Анастасия Коробецкая" userId="9fe37188-348c-49f0-8008-a466955ee907" providerId="ADAL" clId="{B4411E28-5E2B-4B2A-ABBB-64BF20B45967}" dt="2021-10-18T07:26:02.090" v="29" actId="18676"/>
        <pc:sldMkLst>
          <pc:docMk/>
          <pc:sldMk cId="1957817095" sldId="432"/>
        </pc:sldMkLst>
      </pc:sldChg>
      <pc:sldChg chg="del">
        <pc:chgData name="Анастасия Коробецкая" userId="9fe37188-348c-49f0-8008-a466955ee907" providerId="ADAL" clId="{B4411E28-5E2B-4B2A-ABBB-64BF20B45967}" dt="2021-10-18T07:25:50.125" v="23" actId="18676"/>
        <pc:sldMkLst>
          <pc:docMk/>
          <pc:sldMk cId="3348773617" sldId="433"/>
        </pc:sldMkLst>
      </pc:sldChg>
      <pc:sldChg chg="del">
        <pc:chgData name="Анастасия Коробецкая" userId="9fe37188-348c-49f0-8008-a466955ee907" providerId="ADAL" clId="{B4411E28-5E2B-4B2A-ABBB-64BF20B45967}" dt="2021-10-18T07:25:55.972" v="26" actId="18676"/>
        <pc:sldMkLst>
          <pc:docMk/>
          <pc:sldMk cId="3171595655" sldId="437"/>
        </pc:sldMkLst>
      </pc:sldChg>
      <pc:sldChg chg="del">
        <pc:chgData name="Анастасия Коробецкая" userId="9fe37188-348c-49f0-8008-a466955ee907" providerId="ADAL" clId="{B4411E28-5E2B-4B2A-ABBB-64BF20B45967}" dt="2021-10-18T07:25:55.972" v="26" actId="18676"/>
        <pc:sldMkLst>
          <pc:docMk/>
          <pc:sldMk cId="1432700588" sldId="438"/>
        </pc:sldMkLst>
      </pc:sldChg>
      <pc:sldChg chg="del">
        <pc:chgData name="Анастасия Коробецкая" userId="9fe37188-348c-49f0-8008-a466955ee907" providerId="ADAL" clId="{B4411E28-5E2B-4B2A-ABBB-64BF20B45967}" dt="2021-10-18T07:26:02.090" v="29" actId="18676"/>
        <pc:sldMkLst>
          <pc:docMk/>
          <pc:sldMk cId="2525851966" sldId="439"/>
        </pc:sldMkLst>
      </pc:sldChg>
      <pc:sldChg chg="del">
        <pc:chgData name="Анастасия Коробецкая" userId="9fe37188-348c-49f0-8008-a466955ee907" providerId="ADAL" clId="{B4411E28-5E2B-4B2A-ABBB-64BF20B45967}" dt="2021-10-18T07:26:02.090" v="29" actId="18676"/>
        <pc:sldMkLst>
          <pc:docMk/>
          <pc:sldMk cId="2868008790" sldId="440"/>
        </pc:sldMkLst>
      </pc:sldChg>
      <pc:sldChg chg="del">
        <pc:chgData name="Анастасия Коробецкая" userId="9fe37188-348c-49f0-8008-a466955ee907" providerId="ADAL" clId="{B4411E28-5E2B-4B2A-ABBB-64BF20B45967}" dt="2021-10-18T07:26:02.090" v="29" actId="18676"/>
        <pc:sldMkLst>
          <pc:docMk/>
          <pc:sldMk cId="3717193924" sldId="442"/>
        </pc:sldMkLst>
      </pc:sldChg>
      <pc:sldChg chg="del">
        <pc:chgData name="Анастасия Коробецкая" userId="9fe37188-348c-49f0-8008-a466955ee907" providerId="ADAL" clId="{B4411E28-5E2B-4B2A-ABBB-64BF20B45967}" dt="2021-10-18T07:25:50.125" v="23" actId="18676"/>
        <pc:sldMkLst>
          <pc:docMk/>
          <pc:sldMk cId="2231544618" sldId="444"/>
        </pc:sldMkLst>
      </pc:sldChg>
      <pc:sldChg chg="del">
        <pc:chgData name="Анастасия Коробецкая" userId="9fe37188-348c-49f0-8008-a466955ee907" providerId="ADAL" clId="{B4411E28-5E2B-4B2A-ABBB-64BF20B45967}" dt="2021-10-18T07:25:50.125" v="23" actId="18676"/>
        <pc:sldMkLst>
          <pc:docMk/>
          <pc:sldMk cId="3701516295" sldId="445"/>
        </pc:sldMkLst>
      </pc:sldChg>
      <pc:sldChg chg="del">
        <pc:chgData name="Анастасия Коробецкая" userId="9fe37188-348c-49f0-8008-a466955ee907" providerId="ADAL" clId="{B4411E28-5E2B-4B2A-ABBB-64BF20B45967}" dt="2021-10-18T07:25:50.125" v="23" actId="18676"/>
        <pc:sldMkLst>
          <pc:docMk/>
          <pc:sldMk cId="3024450135" sldId="446"/>
        </pc:sldMkLst>
      </pc:sldChg>
      <pc:sldChg chg="del">
        <pc:chgData name="Анастасия Коробецкая" userId="9fe37188-348c-49f0-8008-a466955ee907" providerId="ADAL" clId="{B4411E28-5E2B-4B2A-ABBB-64BF20B45967}" dt="2021-10-18T07:25:50.125" v="23" actId="18676"/>
        <pc:sldMkLst>
          <pc:docMk/>
          <pc:sldMk cId="2109342582" sldId="447"/>
        </pc:sldMkLst>
      </pc:sldChg>
      <pc:sldChg chg="del">
        <pc:chgData name="Анастасия Коробецкая" userId="9fe37188-348c-49f0-8008-a466955ee907" providerId="ADAL" clId="{B4411E28-5E2B-4B2A-ABBB-64BF20B45967}" dt="2021-10-18T07:25:54.108" v="25" actId="18676"/>
        <pc:sldMkLst>
          <pc:docMk/>
          <pc:sldMk cId="4125016300" sldId="449"/>
        </pc:sldMkLst>
      </pc:sldChg>
      <pc:sldChg chg="del">
        <pc:chgData name="Анастасия Коробецкая" userId="9fe37188-348c-49f0-8008-a466955ee907" providerId="ADAL" clId="{B4411E28-5E2B-4B2A-ABBB-64BF20B45967}" dt="2021-10-18T07:26:00.168" v="28" actId="18676"/>
        <pc:sldMkLst>
          <pc:docMk/>
          <pc:sldMk cId="3980052534" sldId="450"/>
        </pc:sldMkLst>
      </pc:sldChg>
      <pc:sldChg chg="del">
        <pc:chgData name="Анастасия Коробецкая" userId="9fe37188-348c-49f0-8008-a466955ee907" providerId="ADAL" clId="{B4411E28-5E2B-4B2A-ABBB-64BF20B45967}" dt="2021-10-18T07:26:00.168" v="28" actId="18676"/>
        <pc:sldMkLst>
          <pc:docMk/>
          <pc:sldMk cId="2079600470" sldId="451"/>
        </pc:sldMkLst>
      </pc:sldChg>
      <pc:sldChg chg="del">
        <pc:chgData name="Анастасия Коробецкая" userId="9fe37188-348c-49f0-8008-a466955ee907" providerId="ADAL" clId="{B4411E28-5E2B-4B2A-ABBB-64BF20B45967}" dt="2021-10-18T07:26:00.168" v="28" actId="18676"/>
        <pc:sldMkLst>
          <pc:docMk/>
          <pc:sldMk cId="3029211237" sldId="452"/>
        </pc:sldMkLst>
      </pc:sldChg>
      <pc:sldChg chg="del">
        <pc:chgData name="Анастасия Коробецкая" userId="9fe37188-348c-49f0-8008-a466955ee907" providerId="ADAL" clId="{B4411E28-5E2B-4B2A-ABBB-64BF20B45967}" dt="2021-10-18T07:25:55.972" v="26" actId="18676"/>
        <pc:sldMkLst>
          <pc:docMk/>
          <pc:sldMk cId="542285484" sldId="453"/>
        </pc:sldMkLst>
      </pc:sldChg>
      <pc:sldChg chg="del">
        <pc:chgData name="Анастасия Коробецкая" userId="9fe37188-348c-49f0-8008-a466955ee907" providerId="ADAL" clId="{B4411E28-5E2B-4B2A-ABBB-64BF20B45967}" dt="2021-10-18T07:25:50.125" v="23" actId="18676"/>
        <pc:sldMkLst>
          <pc:docMk/>
          <pc:sldMk cId="1342166370" sldId="454"/>
        </pc:sldMkLst>
      </pc:sldChg>
      <pc:sldChg chg="del">
        <pc:chgData name="Анастасия Коробецкая" userId="9fe37188-348c-49f0-8008-a466955ee907" providerId="ADAL" clId="{B4411E28-5E2B-4B2A-ABBB-64BF20B45967}" dt="2021-10-18T07:25:50.125" v="23" actId="18676"/>
        <pc:sldMkLst>
          <pc:docMk/>
          <pc:sldMk cId="55938931" sldId="456"/>
        </pc:sldMkLst>
      </pc:sldChg>
      <pc:sldChg chg="del">
        <pc:chgData name="Анастасия Коробецкая" userId="9fe37188-348c-49f0-8008-a466955ee907" providerId="ADAL" clId="{B4411E28-5E2B-4B2A-ABBB-64BF20B45967}" dt="2021-10-18T07:25:50.125" v="23" actId="18676"/>
        <pc:sldMkLst>
          <pc:docMk/>
          <pc:sldMk cId="0" sldId="472"/>
        </pc:sldMkLst>
      </pc:sldChg>
      <pc:sldChg chg="del">
        <pc:chgData name="Анастасия Коробецкая" userId="9fe37188-348c-49f0-8008-a466955ee907" providerId="ADAL" clId="{B4411E28-5E2B-4B2A-ABBB-64BF20B45967}" dt="2021-10-18T07:25:50.125" v="23" actId="18676"/>
        <pc:sldMkLst>
          <pc:docMk/>
          <pc:sldMk cId="2146094664" sldId="473"/>
        </pc:sldMkLst>
      </pc:sldChg>
      <pc:sldChg chg="modSp del mod">
        <pc:chgData name="Анастасия Коробецкая" userId="9fe37188-348c-49f0-8008-a466955ee907" providerId="ADAL" clId="{B4411E28-5E2B-4B2A-ABBB-64BF20B45967}" dt="2021-10-19T13:14:34.331" v="2173" actId="20577"/>
        <pc:sldMkLst>
          <pc:docMk/>
          <pc:sldMk cId="3934310361" sldId="475"/>
        </pc:sldMkLst>
        <pc:spChg chg="mod">
          <ac:chgData name="Анастасия Коробецкая" userId="9fe37188-348c-49f0-8008-a466955ee907" providerId="ADAL" clId="{B4411E28-5E2B-4B2A-ABBB-64BF20B45967}" dt="2021-10-18T07:39:00.689" v="200" actId="1076"/>
          <ac:spMkLst>
            <pc:docMk/>
            <pc:sldMk cId="3934310361" sldId="475"/>
            <ac:spMk id="2" creationId="{18F97C6F-A776-4BDE-9732-EF0D52042A2C}"/>
          </ac:spMkLst>
        </pc:spChg>
        <pc:spChg chg="mod">
          <ac:chgData name="Анастасия Коробецкая" userId="9fe37188-348c-49f0-8008-a466955ee907" providerId="ADAL" clId="{B4411E28-5E2B-4B2A-ABBB-64BF20B45967}" dt="2021-10-19T13:14:34.331" v="2173" actId="20577"/>
          <ac:spMkLst>
            <pc:docMk/>
            <pc:sldMk cId="3934310361" sldId="475"/>
            <ac:spMk id="5" creationId="{A01B9238-1B4C-46D5-AB55-B102F689B6E7}"/>
          </ac:spMkLst>
        </pc:spChg>
        <pc:spChg chg="mod">
          <ac:chgData name="Анастасия Коробецкая" userId="9fe37188-348c-49f0-8008-a466955ee907" providerId="ADAL" clId="{B4411E28-5E2B-4B2A-ABBB-64BF20B45967}" dt="2021-10-19T13:13:28.756" v="2153" actId="20577"/>
          <ac:spMkLst>
            <pc:docMk/>
            <pc:sldMk cId="3934310361" sldId="475"/>
            <ac:spMk id="7" creationId="{E7B2E6F1-3D2D-4130-A4EE-134E63195527}"/>
          </ac:spMkLst>
        </pc:spChg>
      </pc:sldChg>
      <pc:sldChg chg="del">
        <pc:chgData name="Анастасия Коробецкая" userId="9fe37188-348c-49f0-8008-a466955ee907" providerId="ADAL" clId="{B4411E28-5E2B-4B2A-ABBB-64BF20B45967}" dt="2021-10-18T07:25:58.224" v="27" actId="18676"/>
        <pc:sldMkLst>
          <pc:docMk/>
          <pc:sldMk cId="0" sldId="477"/>
        </pc:sldMkLst>
      </pc:sldChg>
      <pc:sldChg chg="del">
        <pc:chgData name="Анастасия Коробецкая" userId="9fe37188-348c-49f0-8008-a466955ee907" providerId="ADAL" clId="{B4411E28-5E2B-4B2A-ABBB-64BF20B45967}" dt="2021-10-18T07:25:58.224" v="27" actId="18676"/>
        <pc:sldMkLst>
          <pc:docMk/>
          <pc:sldMk cId="0" sldId="478"/>
        </pc:sldMkLst>
      </pc:sldChg>
      <pc:sldChg chg="del">
        <pc:chgData name="Анастасия Коробецкая" userId="9fe37188-348c-49f0-8008-a466955ee907" providerId="ADAL" clId="{B4411E28-5E2B-4B2A-ABBB-64BF20B45967}" dt="2021-10-18T07:25:58.224" v="27" actId="18676"/>
        <pc:sldMkLst>
          <pc:docMk/>
          <pc:sldMk cId="0" sldId="479"/>
        </pc:sldMkLst>
      </pc:sldChg>
      <pc:sldChg chg="del">
        <pc:chgData name="Анастасия Коробецкая" userId="9fe37188-348c-49f0-8008-a466955ee907" providerId="ADAL" clId="{B4411E28-5E2B-4B2A-ABBB-64BF20B45967}" dt="2021-10-18T07:25:54.108" v="25" actId="18676"/>
        <pc:sldMkLst>
          <pc:docMk/>
          <pc:sldMk cId="216367953" sldId="480"/>
        </pc:sldMkLst>
      </pc:sldChg>
      <pc:sldChg chg="del">
        <pc:chgData name="Анастасия Коробецкая" userId="9fe37188-348c-49f0-8008-a466955ee907" providerId="ADAL" clId="{B4411E28-5E2B-4B2A-ABBB-64BF20B45967}" dt="2021-10-18T07:25:55.972" v="26" actId="18676"/>
        <pc:sldMkLst>
          <pc:docMk/>
          <pc:sldMk cId="0" sldId="482"/>
        </pc:sldMkLst>
      </pc:sldChg>
      <pc:sldChg chg="del">
        <pc:chgData name="Анастасия Коробецкая" userId="9fe37188-348c-49f0-8008-a466955ee907" providerId="ADAL" clId="{B4411E28-5E2B-4B2A-ABBB-64BF20B45967}" dt="2021-10-18T07:25:54.108" v="25" actId="18676"/>
        <pc:sldMkLst>
          <pc:docMk/>
          <pc:sldMk cId="1359556293" sldId="484"/>
        </pc:sldMkLst>
      </pc:sldChg>
      <pc:sldChg chg="del">
        <pc:chgData name="Анастасия Коробецкая" userId="9fe37188-348c-49f0-8008-a466955ee907" providerId="ADAL" clId="{B4411E28-5E2B-4B2A-ABBB-64BF20B45967}" dt="2021-10-18T07:25:54.108" v="25" actId="18676"/>
        <pc:sldMkLst>
          <pc:docMk/>
          <pc:sldMk cId="4137394805" sldId="485"/>
        </pc:sldMkLst>
      </pc:sldChg>
      <pc:sldChg chg="del">
        <pc:chgData name="Анастасия Коробецкая" userId="9fe37188-348c-49f0-8008-a466955ee907" providerId="ADAL" clId="{B4411E28-5E2B-4B2A-ABBB-64BF20B45967}" dt="2021-10-18T07:25:55.972" v="26" actId="18676"/>
        <pc:sldMkLst>
          <pc:docMk/>
          <pc:sldMk cId="3957854474" sldId="486"/>
        </pc:sldMkLst>
      </pc:sldChg>
      <pc:sldChg chg="del">
        <pc:chgData name="Анастасия Коробецкая" userId="9fe37188-348c-49f0-8008-a466955ee907" providerId="ADAL" clId="{B4411E28-5E2B-4B2A-ABBB-64BF20B45967}" dt="2021-10-18T07:25:55.972" v="26" actId="18676"/>
        <pc:sldMkLst>
          <pc:docMk/>
          <pc:sldMk cId="458700617" sldId="487"/>
        </pc:sldMkLst>
      </pc:sldChg>
      <pc:sldChg chg="del">
        <pc:chgData name="Анастасия Коробецкая" userId="9fe37188-348c-49f0-8008-a466955ee907" providerId="ADAL" clId="{B4411E28-5E2B-4B2A-ABBB-64BF20B45967}" dt="2021-10-18T07:25:55.972" v="26" actId="18676"/>
        <pc:sldMkLst>
          <pc:docMk/>
          <pc:sldMk cId="754223801" sldId="488"/>
        </pc:sldMkLst>
      </pc:sldChg>
      <pc:sldChg chg="del">
        <pc:chgData name="Анастасия Коробецкая" userId="9fe37188-348c-49f0-8008-a466955ee907" providerId="ADAL" clId="{B4411E28-5E2B-4B2A-ABBB-64BF20B45967}" dt="2021-10-18T07:25:55.972" v="26" actId="18676"/>
        <pc:sldMkLst>
          <pc:docMk/>
          <pc:sldMk cId="1191338334" sldId="489"/>
        </pc:sldMkLst>
      </pc:sldChg>
      <pc:sldChg chg="del">
        <pc:chgData name="Анастасия Коробецкая" userId="9fe37188-348c-49f0-8008-a466955ee907" providerId="ADAL" clId="{B4411E28-5E2B-4B2A-ABBB-64BF20B45967}" dt="2021-10-18T07:25:58.224" v="27" actId="18676"/>
        <pc:sldMkLst>
          <pc:docMk/>
          <pc:sldMk cId="1096497336" sldId="490"/>
        </pc:sldMkLst>
      </pc:sldChg>
      <pc:sldChg chg="del">
        <pc:chgData name="Анастасия Коробецкая" userId="9fe37188-348c-49f0-8008-a466955ee907" providerId="ADAL" clId="{B4411E28-5E2B-4B2A-ABBB-64BF20B45967}" dt="2021-10-18T07:25:54.108" v="25" actId="18676"/>
        <pc:sldMkLst>
          <pc:docMk/>
          <pc:sldMk cId="2176243748" sldId="491"/>
        </pc:sldMkLst>
      </pc:sldChg>
      <pc:sldChg chg="del">
        <pc:chgData name="Анастасия Коробецкая" userId="9fe37188-348c-49f0-8008-a466955ee907" providerId="ADAL" clId="{B4411E28-5E2B-4B2A-ABBB-64BF20B45967}" dt="2021-10-18T07:25:54.108" v="25" actId="18676"/>
        <pc:sldMkLst>
          <pc:docMk/>
          <pc:sldMk cId="871243422" sldId="492"/>
        </pc:sldMkLst>
      </pc:sldChg>
      <pc:sldChg chg="del">
        <pc:chgData name="Анастасия Коробецкая" userId="9fe37188-348c-49f0-8008-a466955ee907" providerId="ADAL" clId="{B4411E28-5E2B-4B2A-ABBB-64BF20B45967}" dt="2021-10-18T07:25:52.152" v="24" actId="18676"/>
        <pc:sldMkLst>
          <pc:docMk/>
          <pc:sldMk cId="0" sldId="493"/>
        </pc:sldMkLst>
      </pc:sldChg>
      <pc:sldChg chg="del">
        <pc:chgData name="Анастасия Коробецкая" userId="9fe37188-348c-49f0-8008-a466955ee907" providerId="ADAL" clId="{B4411E28-5E2B-4B2A-ABBB-64BF20B45967}" dt="2021-10-18T07:25:54.108" v="25" actId="18676"/>
        <pc:sldMkLst>
          <pc:docMk/>
          <pc:sldMk cId="0" sldId="494"/>
        </pc:sldMkLst>
      </pc:sldChg>
      <pc:sldChg chg="del">
        <pc:chgData name="Анастасия Коробецкая" userId="9fe37188-348c-49f0-8008-a466955ee907" providerId="ADAL" clId="{B4411E28-5E2B-4B2A-ABBB-64BF20B45967}" dt="2021-10-18T07:25:54.108" v="25" actId="18676"/>
        <pc:sldMkLst>
          <pc:docMk/>
          <pc:sldMk cId="0" sldId="495"/>
        </pc:sldMkLst>
      </pc:sldChg>
      <pc:sldChg chg="del">
        <pc:chgData name="Анастасия Коробецкая" userId="9fe37188-348c-49f0-8008-a466955ee907" providerId="ADAL" clId="{B4411E28-5E2B-4B2A-ABBB-64BF20B45967}" dt="2021-10-18T07:25:54.108" v="25" actId="18676"/>
        <pc:sldMkLst>
          <pc:docMk/>
          <pc:sldMk cId="0" sldId="496"/>
        </pc:sldMkLst>
      </pc:sldChg>
      <pc:sldChg chg="del">
        <pc:chgData name="Анастасия Коробецкая" userId="9fe37188-348c-49f0-8008-a466955ee907" providerId="ADAL" clId="{B4411E28-5E2B-4B2A-ABBB-64BF20B45967}" dt="2021-10-18T07:25:55.972" v="26" actId="18676"/>
        <pc:sldMkLst>
          <pc:docMk/>
          <pc:sldMk cId="0" sldId="497"/>
        </pc:sldMkLst>
      </pc:sldChg>
      <pc:sldChg chg="del">
        <pc:chgData name="Анастасия Коробецкая" userId="9fe37188-348c-49f0-8008-a466955ee907" providerId="ADAL" clId="{B4411E28-5E2B-4B2A-ABBB-64BF20B45967}" dt="2021-10-18T07:25:55.972" v="26" actId="18676"/>
        <pc:sldMkLst>
          <pc:docMk/>
          <pc:sldMk cId="0" sldId="499"/>
        </pc:sldMkLst>
      </pc:sldChg>
      <pc:sldChg chg="del">
        <pc:chgData name="Анастасия Коробецкая" userId="9fe37188-348c-49f0-8008-a466955ee907" providerId="ADAL" clId="{B4411E28-5E2B-4B2A-ABBB-64BF20B45967}" dt="2021-10-18T07:26:02.090" v="29" actId="18676"/>
        <pc:sldMkLst>
          <pc:docMk/>
          <pc:sldMk cId="2710110289" sldId="500"/>
        </pc:sldMkLst>
      </pc:sldChg>
      <pc:sldChg chg="del">
        <pc:chgData name="Анастасия Коробецкая" userId="9fe37188-348c-49f0-8008-a466955ee907" providerId="ADAL" clId="{B4411E28-5E2B-4B2A-ABBB-64BF20B45967}" dt="2021-10-18T07:26:02.090" v="29" actId="18676"/>
        <pc:sldMkLst>
          <pc:docMk/>
          <pc:sldMk cId="2785234304" sldId="501"/>
        </pc:sldMkLst>
      </pc:sldChg>
      <pc:sldChg chg="del">
        <pc:chgData name="Анастасия Коробецкая" userId="9fe37188-348c-49f0-8008-a466955ee907" providerId="ADAL" clId="{B4411E28-5E2B-4B2A-ABBB-64BF20B45967}" dt="2021-10-18T07:26:02.090" v="29" actId="18676"/>
        <pc:sldMkLst>
          <pc:docMk/>
          <pc:sldMk cId="2309906022" sldId="503"/>
        </pc:sldMkLst>
      </pc:sldChg>
      <pc:sldChg chg="del">
        <pc:chgData name="Анастасия Коробецкая" userId="9fe37188-348c-49f0-8008-a466955ee907" providerId="ADAL" clId="{B4411E28-5E2B-4B2A-ABBB-64BF20B45967}" dt="2021-10-18T07:25:33.861" v="22" actId="47"/>
        <pc:sldMkLst>
          <pc:docMk/>
          <pc:sldMk cId="2771986321" sldId="504"/>
        </pc:sldMkLst>
      </pc:sldChg>
      <pc:sldChg chg="del">
        <pc:chgData name="Анастасия Коробецкая" userId="9fe37188-348c-49f0-8008-a466955ee907" providerId="ADAL" clId="{B4411E28-5E2B-4B2A-ABBB-64BF20B45967}" dt="2021-10-18T07:25:50.125" v="23" actId="18676"/>
        <pc:sldMkLst>
          <pc:docMk/>
          <pc:sldMk cId="4208574051" sldId="505"/>
        </pc:sldMkLst>
      </pc:sldChg>
      <pc:sldChg chg="del">
        <pc:chgData name="Анастасия Коробецкая" userId="9fe37188-348c-49f0-8008-a466955ee907" providerId="ADAL" clId="{B4411E28-5E2B-4B2A-ABBB-64BF20B45967}" dt="2021-10-18T07:26:00.168" v="28" actId="18676"/>
        <pc:sldMkLst>
          <pc:docMk/>
          <pc:sldMk cId="3184363206" sldId="506"/>
        </pc:sldMkLst>
      </pc:sldChg>
      <pc:sldChg chg="del">
        <pc:chgData name="Анастасия Коробецкая" userId="9fe37188-348c-49f0-8008-a466955ee907" providerId="ADAL" clId="{B4411E28-5E2B-4B2A-ABBB-64BF20B45967}" dt="2021-10-18T07:25:55.972" v="26" actId="18676"/>
        <pc:sldMkLst>
          <pc:docMk/>
          <pc:sldMk cId="3111366342" sldId="507"/>
        </pc:sldMkLst>
      </pc:sldChg>
      <pc:sldChg chg="del">
        <pc:chgData name="Анастасия Коробецкая" userId="9fe37188-348c-49f0-8008-a466955ee907" providerId="ADAL" clId="{B4411E28-5E2B-4B2A-ABBB-64BF20B45967}" dt="2021-10-18T07:25:50.125" v="23" actId="18676"/>
        <pc:sldMkLst>
          <pc:docMk/>
          <pc:sldMk cId="1992834822" sldId="508"/>
        </pc:sldMkLst>
      </pc:sldChg>
      <pc:sldChg chg="del">
        <pc:chgData name="Анастасия Коробецкая" userId="9fe37188-348c-49f0-8008-a466955ee907" providerId="ADAL" clId="{B4411E28-5E2B-4B2A-ABBB-64BF20B45967}" dt="2021-10-18T07:25:54.108" v="25" actId="18676"/>
        <pc:sldMkLst>
          <pc:docMk/>
          <pc:sldMk cId="1189687420" sldId="509"/>
        </pc:sldMkLst>
      </pc:sldChg>
      <pc:sldChg chg="del">
        <pc:chgData name="Анастасия Коробецкая" userId="9fe37188-348c-49f0-8008-a466955ee907" providerId="ADAL" clId="{B4411E28-5E2B-4B2A-ABBB-64BF20B45967}" dt="2021-10-18T07:25:50.125" v="23" actId="18676"/>
        <pc:sldMkLst>
          <pc:docMk/>
          <pc:sldMk cId="1034064355" sldId="510"/>
        </pc:sldMkLst>
      </pc:sldChg>
      <pc:sldChg chg="del">
        <pc:chgData name="Анастасия Коробецкая" userId="9fe37188-348c-49f0-8008-a466955ee907" providerId="ADAL" clId="{B4411E28-5E2B-4B2A-ABBB-64BF20B45967}" dt="2021-10-18T07:25:54.108" v="25" actId="18676"/>
        <pc:sldMkLst>
          <pc:docMk/>
          <pc:sldMk cId="2532002511" sldId="511"/>
        </pc:sldMkLst>
      </pc:sldChg>
      <pc:sldChg chg="del">
        <pc:chgData name="Анастасия Коробецкая" userId="9fe37188-348c-49f0-8008-a466955ee907" providerId="ADAL" clId="{B4411E28-5E2B-4B2A-ABBB-64BF20B45967}" dt="2021-10-18T07:25:55.972" v="26" actId="18676"/>
        <pc:sldMkLst>
          <pc:docMk/>
          <pc:sldMk cId="1465404210" sldId="512"/>
        </pc:sldMkLst>
      </pc:sldChg>
      <pc:sldChg chg="del">
        <pc:chgData name="Анастасия Коробецкая" userId="9fe37188-348c-49f0-8008-a466955ee907" providerId="ADAL" clId="{B4411E28-5E2B-4B2A-ABBB-64BF20B45967}" dt="2021-10-18T07:25:55.972" v="26" actId="18676"/>
        <pc:sldMkLst>
          <pc:docMk/>
          <pc:sldMk cId="2414724880" sldId="513"/>
        </pc:sldMkLst>
      </pc:sldChg>
      <pc:sldChg chg="del">
        <pc:chgData name="Анастасия Коробецкая" userId="9fe37188-348c-49f0-8008-a466955ee907" providerId="ADAL" clId="{B4411E28-5E2B-4B2A-ABBB-64BF20B45967}" dt="2021-10-18T07:25:55.972" v="26" actId="18676"/>
        <pc:sldMkLst>
          <pc:docMk/>
          <pc:sldMk cId="3334563306" sldId="514"/>
        </pc:sldMkLst>
      </pc:sldChg>
      <pc:sldChg chg="del">
        <pc:chgData name="Анастасия Коробецкая" userId="9fe37188-348c-49f0-8008-a466955ee907" providerId="ADAL" clId="{B4411E28-5E2B-4B2A-ABBB-64BF20B45967}" dt="2021-10-18T07:25:55.972" v="26" actId="18676"/>
        <pc:sldMkLst>
          <pc:docMk/>
          <pc:sldMk cId="463201988" sldId="515"/>
        </pc:sldMkLst>
      </pc:sldChg>
      <pc:sldChg chg="del">
        <pc:chgData name="Анастасия Коробецкая" userId="9fe37188-348c-49f0-8008-a466955ee907" providerId="ADAL" clId="{B4411E28-5E2B-4B2A-ABBB-64BF20B45967}" dt="2021-10-18T07:25:55.972" v="26" actId="18676"/>
        <pc:sldMkLst>
          <pc:docMk/>
          <pc:sldMk cId="3274419688" sldId="516"/>
        </pc:sldMkLst>
      </pc:sldChg>
      <pc:sldChg chg="del">
        <pc:chgData name="Анастасия Коробецкая" userId="9fe37188-348c-49f0-8008-a466955ee907" providerId="ADAL" clId="{B4411E28-5E2B-4B2A-ABBB-64BF20B45967}" dt="2021-10-18T07:25:55.972" v="26" actId="18676"/>
        <pc:sldMkLst>
          <pc:docMk/>
          <pc:sldMk cId="1366094976" sldId="517"/>
        </pc:sldMkLst>
      </pc:sldChg>
      <pc:sldChg chg="del">
        <pc:chgData name="Анастасия Коробецкая" userId="9fe37188-348c-49f0-8008-a466955ee907" providerId="ADAL" clId="{B4411E28-5E2B-4B2A-ABBB-64BF20B45967}" dt="2021-10-18T07:25:55.972" v="26" actId="18676"/>
        <pc:sldMkLst>
          <pc:docMk/>
          <pc:sldMk cId="1633270790" sldId="518"/>
        </pc:sldMkLst>
      </pc:sldChg>
      <pc:sldChg chg="del">
        <pc:chgData name="Анастасия Коробецкая" userId="9fe37188-348c-49f0-8008-a466955ee907" providerId="ADAL" clId="{B4411E28-5E2B-4B2A-ABBB-64BF20B45967}" dt="2021-10-18T07:25:55.972" v="26" actId="18676"/>
        <pc:sldMkLst>
          <pc:docMk/>
          <pc:sldMk cId="2183112447" sldId="521"/>
        </pc:sldMkLst>
      </pc:sldChg>
      <pc:sldChg chg="del">
        <pc:chgData name="Анастасия Коробецкая" userId="9fe37188-348c-49f0-8008-a466955ee907" providerId="ADAL" clId="{B4411E28-5E2B-4B2A-ABBB-64BF20B45967}" dt="2021-10-18T07:25:55.972" v="26" actId="18676"/>
        <pc:sldMkLst>
          <pc:docMk/>
          <pc:sldMk cId="121624622" sldId="522"/>
        </pc:sldMkLst>
      </pc:sldChg>
      <pc:sldChg chg="del">
        <pc:chgData name="Анастасия Коробецкая" userId="9fe37188-348c-49f0-8008-a466955ee907" providerId="ADAL" clId="{B4411E28-5E2B-4B2A-ABBB-64BF20B45967}" dt="2021-10-18T07:25:55.972" v="26" actId="18676"/>
        <pc:sldMkLst>
          <pc:docMk/>
          <pc:sldMk cId="466550677" sldId="523"/>
        </pc:sldMkLst>
      </pc:sldChg>
      <pc:sldChg chg="del">
        <pc:chgData name="Анастасия Коробецкая" userId="9fe37188-348c-49f0-8008-a466955ee907" providerId="ADAL" clId="{B4411E28-5E2B-4B2A-ABBB-64BF20B45967}" dt="2021-10-18T07:26:02.090" v="29" actId="18676"/>
        <pc:sldMkLst>
          <pc:docMk/>
          <pc:sldMk cId="2810457726" sldId="524"/>
        </pc:sldMkLst>
      </pc:sldChg>
      <pc:sldChg chg="del">
        <pc:chgData name="Анастасия Коробецкая" userId="9fe37188-348c-49f0-8008-a466955ee907" providerId="ADAL" clId="{B4411E28-5E2B-4B2A-ABBB-64BF20B45967}" dt="2021-10-18T07:26:02.090" v="29" actId="18676"/>
        <pc:sldMkLst>
          <pc:docMk/>
          <pc:sldMk cId="2614459042" sldId="525"/>
        </pc:sldMkLst>
      </pc:sldChg>
      <pc:sldChg chg="del">
        <pc:chgData name="Анастасия Коробецкая" userId="9fe37188-348c-49f0-8008-a466955ee907" providerId="ADAL" clId="{B4411E28-5E2B-4B2A-ABBB-64BF20B45967}" dt="2021-10-18T07:26:02.090" v="29" actId="18676"/>
        <pc:sldMkLst>
          <pc:docMk/>
          <pc:sldMk cId="2390911425" sldId="526"/>
        </pc:sldMkLst>
      </pc:sldChg>
      <pc:sldChg chg="del">
        <pc:chgData name="Анастасия Коробецкая" userId="9fe37188-348c-49f0-8008-a466955ee907" providerId="ADAL" clId="{B4411E28-5E2B-4B2A-ABBB-64BF20B45967}" dt="2021-10-18T07:26:02.090" v="29" actId="18676"/>
        <pc:sldMkLst>
          <pc:docMk/>
          <pc:sldMk cId="214539578" sldId="527"/>
        </pc:sldMkLst>
      </pc:sldChg>
      <pc:sldChg chg="del">
        <pc:chgData name="Анастасия Коробецкая" userId="9fe37188-348c-49f0-8008-a466955ee907" providerId="ADAL" clId="{B4411E28-5E2B-4B2A-ABBB-64BF20B45967}" dt="2021-10-18T07:26:02.090" v="29" actId="18676"/>
        <pc:sldMkLst>
          <pc:docMk/>
          <pc:sldMk cId="1771024537" sldId="529"/>
        </pc:sldMkLst>
      </pc:sldChg>
      <pc:sldChg chg="del">
        <pc:chgData name="Анастасия Коробецкая" userId="9fe37188-348c-49f0-8008-a466955ee907" providerId="ADAL" clId="{B4411E28-5E2B-4B2A-ABBB-64BF20B45967}" dt="2021-10-18T07:26:02.090" v="29" actId="18676"/>
        <pc:sldMkLst>
          <pc:docMk/>
          <pc:sldMk cId="2915042269" sldId="530"/>
        </pc:sldMkLst>
      </pc:sldChg>
      <pc:sldChg chg="del">
        <pc:chgData name="Анастасия Коробецкая" userId="9fe37188-348c-49f0-8008-a466955ee907" providerId="ADAL" clId="{B4411E28-5E2B-4B2A-ABBB-64BF20B45967}" dt="2021-10-18T07:26:02.090" v="29" actId="18676"/>
        <pc:sldMkLst>
          <pc:docMk/>
          <pc:sldMk cId="3189728551" sldId="531"/>
        </pc:sldMkLst>
      </pc:sldChg>
      <pc:sldChg chg="del">
        <pc:chgData name="Анастасия Коробецкая" userId="9fe37188-348c-49f0-8008-a466955ee907" providerId="ADAL" clId="{B4411E28-5E2B-4B2A-ABBB-64BF20B45967}" dt="2021-10-18T07:26:02.090" v="29" actId="18676"/>
        <pc:sldMkLst>
          <pc:docMk/>
          <pc:sldMk cId="138987363" sldId="532"/>
        </pc:sldMkLst>
      </pc:sldChg>
      <pc:sldChg chg="del">
        <pc:chgData name="Анастасия Коробецкая" userId="9fe37188-348c-49f0-8008-a466955ee907" providerId="ADAL" clId="{B4411E28-5E2B-4B2A-ABBB-64BF20B45967}" dt="2021-10-18T07:26:02.090" v="29" actId="18676"/>
        <pc:sldMkLst>
          <pc:docMk/>
          <pc:sldMk cId="1485269627" sldId="533"/>
        </pc:sldMkLst>
      </pc:sldChg>
      <pc:sldChg chg="del">
        <pc:chgData name="Анастасия Коробецкая" userId="9fe37188-348c-49f0-8008-a466955ee907" providerId="ADAL" clId="{B4411E28-5E2B-4B2A-ABBB-64BF20B45967}" dt="2021-10-18T07:26:02.090" v="29" actId="18676"/>
        <pc:sldMkLst>
          <pc:docMk/>
          <pc:sldMk cId="2438021314" sldId="534"/>
        </pc:sldMkLst>
      </pc:sldChg>
      <pc:sldChg chg="del">
        <pc:chgData name="Анастасия Коробецкая" userId="9fe37188-348c-49f0-8008-a466955ee907" providerId="ADAL" clId="{B4411E28-5E2B-4B2A-ABBB-64BF20B45967}" dt="2021-10-18T07:26:02.090" v="29" actId="18676"/>
        <pc:sldMkLst>
          <pc:docMk/>
          <pc:sldMk cId="1972937273" sldId="535"/>
        </pc:sldMkLst>
      </pc:sldChg>
      <pc:sldChg chg="modSp add mod">
        <pc:chgData name="Анастасия Коробецкая" userId="9fe37188-348c-49f0-8008-a466955ee907" providerId="ADAL" clId="{B4411E28-5E2B-4B2A-ABBB-64BF20B45967}" dt="2021-10-19T06:34:06.502" v="542" actId="20577"/>
        <pc:sldMkLst>
          <pc:docMk/>
          <pc:sldMk cId="2543621620" sldId="767"/>
        </pc:sldMkLst>
        <pc:spChg chg="mod">
          <ac:chgData name="Анастасия Коробецкая" userId="9fe37188-348c-49f0-8008-a466955ee907" providerId="ADAL" clId="{B4411E28-5E2B-4B2A-ABBB-64BF20B45967}" dt="2021-10-19T06:34:06.502" v="542" actId="20577"/>
          <ac:spMkLst>
            <pc:docMk/>
            <pc:sldMk cId="2543621620" sldId="767"/>
            <ac:spMk id="3" creationId="{1C9F9E03-D45C-49F4-9B6E-51E7E3930F5A}"/>
          </ac:spMkLst>
        </pc:spChg>
      </pc:sldChg>
      <pc:sldChg chg="add">
        <pc:chgData name="Анастасия Коробецкая" userId="9fe37188-348c-49f0-8008-a466955ee907" providerId="ADAL" clId="{B4411E28-5E2B-4B2A-ABBB-64BF20B45967}" dt="2021-10-18T07:26:46.459" v="33"/>
        <pc:sldMkLst>
          <pc:docMk/>
          <pc:sldMk cId="1873196433" sldId="768"/>
        </pc:sldMkLst>
      </pc:sldChg>
      <pc:sldChg chg="addSp delSp modSp add mod ord chgLayout">
        <pc:chgData name="Анастасия Коробецкая" userId="9fe37188-348c-49f0-8008-a466955ee907" providerId="ADAL" clId="{B4411E28-5E2B-4B2A-ABBB-64BF20B45967}" dt="2021-10-19T12:35:59.383" v="2140"/>
        <pc:sldMkLst>
          <pc:docMk/>
          <pc:sldMk cId="1444698999" sldId="769"/>
        </pc:sldMkLst>
        <pc:spChg chg="mod ord">
          <ac:chgData name="Анастасия Коробецкая" userId="9fe37188-348c-49f0-8008-a466955ee907" providerId="ADAL" clId="{B4411E28-5E2B-4B2A-ABBB-64BF20B45967}" dt="2021-10-19T05:22:58.664" v="361" actId="6264"/>
          <ac:spMkLst>
            <pc:docMk/>
            <pc:sldMk cId="1444698999" sldId="769"/>
            <ac:spMk id="2" creationId="{A44D25CF-D17D-4C97-BA74-61B5DA110325}"/>
          </ac:spMkLst>
        </pc:spChg>
        <pc:spChg chg="mod ord">
          <ac:chgData name="Анастасия Коробецкая" userId="9fe37188-348c-49f0-8008-a466955ee907" providerId="ADAL" clId="{B4411E28-5E2B-4B2A-ABBB-64BF20B45967}" dt="2021-10-19T12:34:29.320" v="2100" actId="27636"/>
          <ac:spMkLst>
            <pc:docMk/>
            <pc:sldMk cId="1444698999" sldId="769"/>
            <ac:spMk id="3" creationId="{EBDD432E-9A5D-4B0B-95C1-A23CB26BA985}"/>
          </ac:spMkLst>
        </pc:spChg>
        <pc:spChg chg="mod ord">
          <ac:chgData name="Анастасия Коробецкая" userId="9fe37188-348c-49f0-8008-a466955ee907" providerId="ADAL" clId="{B4411E28-5E2B-4B2A-ABBB-64BF20B45967}" dt="2021-10-19T05:22:58.664" v="361" actId="6264"/>
          <ac:spMkLst>
            <pc:docMk/>
            <pc:sldMk cId="1444698999" sldId="769"/>
            <ac:spMk id="4" creationId="{954B29B0-DE06-4849-A4BE-C0F279289CAC}"/>
          </ac:spMkLst>
        </pc:spChg>
        <pc:spChg chg="mod">
          <ac:chgData name="Анастасия Коробецкая" userId="9fe37188-348c-49f0-8008-a466955ee907" providerId="ADAL" clId="{B4411E28-5E2B-4B2A-ABBB-64BF20B45967}" dt="2021-10-19T12:35:59.383" v="2140"/>
          <ac:spMkLst>
            <pc:docMk/>
            <pc:sldMk cId="1444698999" sldId="769"/>
            <ac:spMk id="5" creationId="{7084737D-ED3E-434D-84B6-40DBABA50DFB}"/>
          </ac:spMkLst>
        </pc:spChg>
        <pc:spChg chg="add del mod">
          <ac:chgData name="Анастасия Коробецкая" userId="9fe37188-348c-49f0-8008-a466955ee907" providerId="ADAL" clId="{B4411E28-5E2B-4B2A-ABBB-64BF20B45967}" dt="2021-10-19T05:22:58.664" v="361" actId="6264"/>
          <ac:spMkLst>
            <pc:docMk/>
            <pc:sldMk cId="1444698999" sldId="769"/>
            <ac:spMk id="6" creationId="{16168A78-7AE9-4C4F-AC6A-2B9D537106B8}"/>
          </ac:spMkLst>
        </pc:spChg>
        <pc:spChg chg="add mod">
          <ac:chgData name="Анастасия Коробецкая" userId="9fe37188-348c-49f0-8008-a466955ee907" providerId="ADAL" clId="{B4411E28-5E2B-4B2A-ABBB-64BF20B45967}" dt="2021-10-19T12:35:46.691" v="2139" actId="20577"/>
          <ac:spMkLst>
            <pc:docMk/>
            <pc:sldMk cId="1444698999" sldId="769"/>
            <ac:spMk id="7" creationId="{02DA18EF-104B-4B13-8F12-271CD4E4BDB6}"/>
          </ac:spMkLst>
        </pc:spChg>
        <pc:spChg chg="add del mod">
          <ac:chgData name="Анастасия Коробецкая" userId="9fe37188-348c-49f0-8008-a466955ee907" providerId="ADAL" clId="{B4411E28-5E2B-4B2A-ABBB-64BF20B45967}" dt="2021-10-19T05:22:58.664" v="361" actId="6264"/>
          <ac:spMkLst>
            <pc:docMk/>
            <pc:sldMk cId="1444698999" sldId="769"/>
            <ac:spMk id="7" creationId="{DB84D721-3115-4201-B6C0-63D295890611}"/>
          </ac:spMkLst>
        </pc:spChg>
        <pc:spChg chg="add del mod">
          <ac:chgData name="Анастасия Коробецкая" userId="9fe37188-348c-49f0-8008-a466955ee907" providerId="ADAL" clId="{B4411E28-5E2B-4B2A-ABBB-64BF20B45967}" dt="2021-10-19T05:22:58.664" v="361" actId="6264"/>
          <ac:spMkLst>
            <pc:docMk/>
            <pc:sldMk cId="1444698999" sldId="769"/>
            <ac:spMk id="8" creationId="{92FB62C9-2AC4-4D2F-BA97-6239AE16C770}"/>
          </ac:spMkLst>
        </pc:spChg>
      </pc:sldChg>
      <pc:sldChg chg="modSp add mod">
        <pc:chgData name="Анастасия Коробецкая" userId="9fe37188-348c-49f0-8008-a466955ee907" providerId="ADAL" clId="{B4411E28-5E2B-4B2A-ABBB-64BF20B45967}" dt="2021-10-19T05:22:48.529" v="360" actId="20577"/>
        <pc:sldMkLst>
          <pc:docMk/>
          <pc:sldMk cId="663378738" sldId="770"/>
        </pc:sldMkLst>
        <pc:spChg chg="mod">
          <ac:chgData name="Анастасия Коробецкая" userId="9fe37188-348c-49f0-8008-a466955ee907" providerId="ADAL" clId="{B4411E28-5E2B-4B2A-ABBB-64BF20B45967}" dt="2021-10-18T07:26:46.776" v="41" actId="27636"/>
          <ac:spMkLst>
            <pc:docMk/>
            <pc:sldMk cId="663378738" sldId="770"/>
            <ac:spMk id="3" creationId="{116D98FF-E175-48D2-BF3C-B965BE8C8729}"/>
          </ac:spMkLst>
        </pc:spChg>
        <pc:spChg chg="mod">
          <ac:chgData name="Анастасия Коробецкая" userId="9fe37188-348c-49f0-8008-a466955ee907" providerId="ADAL" clId="{B4411E28-5E2B-4B2A-ABBB-64BF20B45967}" dt="2021-10-19T05:21:18.013" v="320" actId="207"/>
          <ac:spMkLst>
            <pc:docMk/>
            <pc:sldMk cId="663378738" sldId="770"/>
            <ac:spMk id="5" creationId="{A8625989-D65A-4F97-AE71-67C54B899B4E}"/>
          </ac:spMkLst>
        </pc:spChg>
        <pc:spChg chg="mod">
          <ac:chgData name="Анастасия Коробецкая" userId="9fe37188-348c-49f0-8008-a466955ee907" providerId="ADAL" clId="{B4411E28-5E2B-4B2A-ABBB-64BF20B45967}" dt="2021-10-19T05:22:48.529" v="360" actId="20577"/>
          <ac:spMkLst>
            <pc:docMk/>
            <pc:sldMk cId="663378738" sldId="770"/>
            <ac:spMk id="6" creationId="{A582033A-D61C-4D16-9CF9-D7EB805512CC}"/>
          </ac:spMkLst>
        </pc:spChg>
      </pc:sldChg>
      <pc:sldChg chg="modSp add del mod">
        <pc:chgData name="Анастасия Коробецкая" userId="9fe37188-348c-49f0-8008-a466955ee907" providerId="ADAL" clId="{B4411E28-5E2B-4B2A-ABBB-64BF20B45967}" dt="2021-10-18T07:37:58.409" v="168" actId="47"/>
        <pc:sldMkLst>
          <pc:docMk/>
          <pc:sldMk cId="637059532" sldId="771"/>
        </pc:sldMkLst>
        <pc:spChg chg="mod">
          <ac:chgData name="Анастасия Коробецкая" userId="9fe37188-348c-49f0-8008-a466955ee907" providerId="ADAL" clId="{B4411E28-5E2B-4B2A-ABBB-64BF20B45967}" dt="2021-10-18T07:26:47.014" v="52" actId="27636"/>
          <ac:spMkLst>
            <pc:docMk/>
            <pc:sldMk cId="637059532" sldId="771"/>
            <ac:spMk id="3" creationId="{F9B305D7-939A-4807-863C-7DA524591463}"/>
          </ac:spMkLst>
        </pc:spChg>
      </pc:sldChg>
      <pc:sldChg chg="modSp add del mod">
        <pc:chgData name="Анастасия Коробецкая" userId="9fe37188-348c-49f0-8008-a466955ee907" providerId="ADAL" clId="{B4411E28-5E2B-4B2A-ABBB-64BF20B45967}" dt="2021-10-18T07:37:58.409" v="168" actId="47"/>
        <pc:sldMkLst>
          <pc:docMk/>
          <pc:sldMk cId="1195743221" sldId="772"/>
        </pc:sldMkLst>
        <pc:spChg chg="mod">
          <ac:chgData name="Анастасия Коробецкая" userId="9fe37188-348c-49f0-8008-a466955ee907" providerId="ADAL" clId="{B4411E28-5E2B-4B2A-ABBB-64BF20B45967}" dt="2021-10-18T07:26:47.048" v="53" actId="27636"/>
          <ac:spMkLst>
            <pc:docMk/>
            <pc:sldMk cId="1195743221" sldId="772"/>
            <ac:spMk id="3" creationId="{BBFD2AF3-5F35-4A39-81E8-5FBC50EFF6FF}"/>
          </ac:spMkLst>
        </pc:spChg>
      </pc:sldChg>
      <pc:sldChg chg="modSp add del mod">
        <pc:chgData name="Анастасия Коробецкая" userId="9fe37188-348c-49f0-8008-a466955ee907" providerId="ADAL" clId="{B4411E28-5E2B-4B2A-ABBB-64BF20B45967}" dt="2021-10-18T07:37:58.409" v="168" actId="47"/>
        <pc:sldMkLst>
          <pc:docMk/>
          <pc:sldMk cId="2000356897" sldId="773"/>
        </pc:sldMkLst>
        <pc:spChg chg="mod">
          <ac:chgData name="Анастасия Коробецкая" userId="9fe37188-348c-49f0-8008-a466955ee907" providerId="ADAL" clId="{B4411E28-5E2B-4B2A-ABBB-64BF20B45967}" dt="2021-10-18T07:26:46.998" v="51" actId="27636"/>
          <ac:spMkLst>
            <pc:docMk/>
            <pc:sldMk cId="2000356897" sldId="773"/>
            <ac:spMk id="2" creationId="{14FC95D3-13FE-4D47-8360-5EE42322164A}"/>
          </ac:spMkLst>
        </pc:spChg>
        <pc:spChg chg="mod">
          <ac:chgData name="Анастасия Коробецкая" userId="9fe37188-348c-49f0-8008-a466955ee907" providerId="ADAL" clId="{B4411E28-5E2B-4B2A-ABBB-64BF20B45967}" dt="2021-10-18T07:26:46.997" v="50" actId="27636"/>
          <ac:spMkLst>
            <pc:docMk/>
            <pc:sldMk cId="2000356897" sldId="773"/>
            <ac:spMk id="3" creationId="{89C9B3D4-B417-4F5F-94B3-1EAEBAC457BC}"/>
          </ac:spMkLst>
        </pc:spChg>
      </pc:sldChg>
      <pc:sldChg chg="add del">
        <pc:chgData name="Анастасия Коробецкая" userId="9fe37188-348c-49f0-8008-a466955ee907" providerId="ADAL" clId="{B4411E28-5E2B-4B2A-ABBB-64BF20B45967}" dt="2021-10-18T07:26:49.989" v="54" actId="47"/>
        <pc:sldMkLst>
          <pc:docMk/>
          <pc:sldMk cId="593793350" sldId="774"/>
        </pc:sldMkLst>
      </pc:sldChg>
      <pc:sldChg chg="modSp add del mod">
        <pc:chgData name="Анастасия Коробецкая" userId="9fe37188-348c-49f0-8008-a466955ee907" providerId="ADAL" clId="{B4411E28-5E2B-4B2A-ABBB-64BF20B45967}" dt="2021-10-19T05:18:32.097" v="309" actId="47"/>
        <pc:sldMkLst>
          <pc:docMk/>
          <pc:sldMk cId="2101126590" sldId="775"/>
        </pc:sldMkLst>
        <pc:spChg chg="mod">
          <ac:chgData name="Анастасия Коробецкая" userId="9fe37188-348c-49f0-8008-a466955ee907" providerId="ADAL" clId="{B4411E28-5E2B-4B2A-ABBB-64BF20B45967}" dt="2021-10-18T07:26:46.599" v="34" actId="27636"/>
          <ac:spMkLst>
            <pc:docMk/>
            <pc:sldMk cId="2101126590" sldId="775"/>
            <ac:spMk id="3" creationId="{47791389-4CC7-4000-BBCE-E0E7B559011F}"/>
          </ac:spMkLst>
        </pc:spChg>
      </pc:sldChg>
      <pc:sldChg chg="addSp delSp modSp add mod">
        <pc:chgData name="Анастасия Коробецкая" userId="9fe37188-348c-49f0-8008-a466955ee907" providerId="ADAL" clId="{B4411E28-5E2B-4B2A-ABBB-64BF20B45967}" dt="2021-10-19T07:14:25.779" v="584" actId="22"/>
        <pc:sldMkLst>
          <pc:docMk/>
          <pc:sldMk cId="1353268964" sldId="776"/>
        </pc:sldMkLst>
        <pc:spChg chg="mod">
          <ac:chgData name="Анастасия Коробецкая" userId="9fe37188-348c-49f0-8008-a466955ee907" providerId="ADAL" clId="{B4411E28-5E2B-4B2A-ABBB-64BF20B45967}" dt="2021-10-19T06:29:17.674" v="382" actId="14100"/>
          <ac:spMkLst>
            <pc:docMk/>
            <pc:sldMk cId="1353268964" sldId="776"/>
            <ac:spMk id="3" creationId="{F6C5F94B-DF5E-4324-BF91-86029F96F540}"/>
          </ac:spMkLst>
        </pc:spChg>
        <pc:spChg chg="mod">
          <ac:chgData name="Анастасия Коробецкая" userId="9fe37188-348c-49f0-8008-a466955ee907" providerId="ADAL" clId="{B4411E28-5E2B-4B2A-ABBB-64BF20B45967}" dt="2021-10-19T06:29:58.622" v="394" actId="20577"/>
          <ac:spMkLst>
            <pc:docMk/>
            <pc:sldMk cId="1353268964" sldId="776"/>
            <ac:spMk id="6" creationId="{EBC5E348-CDDD-4F8A-BB54-DC9113C18A46}"/>
          </ac:spMkLst>
        </pc:spChg>
        <pc:spChg chg="add del">
          <ac:chgData name="Анастасия Коробецкая" userId="9fe37188-348c-49f0-8008-a466955ee907" providerId="ADAL" clId="{B4411E28-5E2B-4B2A-ABBB-64BF20B45967}" dt="2021-10-19T07:14:25.779" v="584" actId="22"/>
          <ac:spMkLst>
            <pc:docMk/>
            <pc:sldMk cId="1353268964" sldId="776"/>
            <ac:spMk id="9" creationId="{A201C6A0-6CEE-4107-8451-7A3E9EBB5CB4}"/>
          </ac:spMkLst>
        </pc:spChg>
        <pc:grpChg chg="add mod">
          <ac:chgData name="Анастасия Коробецкая" userId="9fe37188-348c-49f0-8008-a466955ee907" providerId="ADAL" clId="{B4411E28-5E2B-4B2A-ABBB-64BF20B45967}" dt="2021-10-19T06:29:50.967" v="384" actId="1076"/>
          <ac:grpSpMkLst>
            <pc:docMk/>
            <pc:sldMk cId="1353268964" sldId="776"/>
            <ac:grpSpMk id="5" creationId="{17C55801-07A5-4E1D-93FE-ADEECC29F429}"/>
          </ac:grpSpMkLst>
        </pc:grpChg>
        <pc:picChg chg="mod">
          <ac:chgData name="Анастасия Коробецкая" userId="9fe37188-348c-49f0-8008-a466955ee907" providerId="ADAL" clId="{B4411E28-5E2B-4B2A-ABBB-64BF20B45967}" dt="2021-10-19T06:29:47.928" v="383"/>
          <ac:picMkLst>
            <pc:docMk/>
            <pc:sldMk cId="1353268964" sldId="776"/>
            <ac:picMk id="7" creationId="{7279EF62-B4F4-443E-9200-150F40E9D125}"/>
          </ac:picMkLst>
        </pc:picChg>
      </pc:sldChg>
      <pc:sldChg chg="modSp add mod">
        <pc:chgData name="Анастасия Коробецкая" userId="9fe37188-348c-49f0-8008-a466955ee907" providerId="ADAL" clId="{B4411E28-5E2B-4B2A-ABBB-64BF20B45967}" dt="2021-10-18T07:26:46.743" v="38" actId="27636"/>
        <pc:sldMkLst>
          <pc:docMk/>
          <pc:sldMk cId="1517653051" sldId="777"/>
        </pc:sldMkLst>
        <pc:spChg chg="mod">
          <ac:chgData name="Анастасия Коробецкая" userId="9fe37188-348c-49f0-8008-a466955ee907" providerId="ADAL" clId="{B4411E28-5E2B-4B2A-ABBB-64BF20B45967}" dt="2021-10-18T07:26:46.743" v="38" actId="27636"/>
          <ac:spMkLst>
            <pc:docMk/>
            <pc:sldMk cId="1517653051" sldId="777"/>
            <ac:spMk id="3" creationId="{C4ECBD0D-131C-4420-A0B3-D60DF7591C21}"/>
          </ac:spMkLst>
        </pc:spChg>
      </pc:sldChg>
      <pc:sldChg chg="modSp add del mod">
        <pc:chgData name="Анастасия Коробецкая" userId="9fe37188-348c-49f0-8008-a466955ee907" providerId="ADAL" clId="{B4411E28-5E2B-4B2A-ABBB-64BF20B45967}" dt="2021-10-18T07:31:04.271" v="148" actId="47"/>
        <pc:sldMkLst>
          <pc:docMk/>
          <pc:sldMk cId="2914661238" sldId="778"/>
        </pc:sldMkLst>
        <pc:spChg chg="mod">
          <ac:chgData name="Анастасия Коробецкая" userId="9fe37188-348c-49f0-8008-a466955ee907" providerId="ADAL" clId="{B4411E28-5E2B-4B2A-ABBB-64BF20B45967}" dt="2021-10-18T07:26:46.861" v="44" actId="27636"/>
          <ac:spMkLst>
            <pc:docMk/>
            <pc:sldMk cId="2914661238" sldId="778"/>
            <ac:spMk id="3" creationId="{834C6C0B-D4FD-45F2-BB52-0B5948CB0932}"/>
          </ac:spMkLst>
        </pc:spChg>
      </pc:sldChg>
      <pc:sldChg chg="add del">
        <pc:chgData name="Анастасия Коробецкая" userId="9fe37188-348c-49f0-8008-a466955ee907" providerId="ADAL" clId="{B4411E28-5E2B-4B2A-ABBB-64BF20B45967}" dt="2021-10-18T07:31:05.569" v="149" actId="47"/>
        <pc:sldMkLst>
          <pc:docMk/>
          <pc:sldMk cId="1333464419" sldId="779"/>
        </pc:sldMkLst>
      </pc:sldChg>
      <pc:sldChg chg="add del">
        <pc:chgData name="Анастасия Коробецкая" userId="9fe37188-348c-49f0-8008-a466955ee907" providerId="ADAL" clId="{B4411E28-5E2B-4B2A-ABBB-64BF20B45967}" dt="2021-10-18T07:31:06.607" v="150" actId="47"/>
        <pc:sldMkLst>
          <pc:docMk/>
          <pc:sldMk cId="1601381983" sldId="780"/>
        </pc:sldMkLst>
      </pc:sldChg>
      <pc:sldChg chg="modSp add del mod">
        <pc:chgData name="Анастасия Коробецкая" userId="9fe37188-348c-49f0-8008-a466955ee907" providerId="ADAL" clId="{B4411E28-5E2B-4B2A-ABBB-64BF20B45967}" dt="2021-10-19T05:51:25.849" v="375" actId="47"/>
        <pc:sldMkLst>
          <pc:docMk/>
          <pc:sldMk cId="4159732217" sldId="781"/>
        </pc:sldMkLst>
        <pc:spChg chg="mod">
          <ac:chgData name="Анастасия Коробецкая" userId="9fe37188-348c-49f0-8008-a466955ee907" providerId="ADAL" clId="{B4411E28-5E2B-4B2A-ABBB-64BF20B45967}" dt="2021-10-19T05:43:57.390" v="372" actId="14100"/>
          <ac:spMkLst>
            <pc:docMk/>
            <pc:sldMk cId="4159732217" sldId="781"/>
            <ac:spMk id="4" creationId="{DADB5CB4-A094-4A1A-9A8F-171720604831}"/>
          </ac:spMkLst>
        </pc:spChg>
        <pc:spChg chg="mod">
          <ac:chgData name="Анастасия Коробецкая" userId="9fe37188-348c-49f0-8008-a466955ee907" providerId="ADAL" clId="{B4411E28-5E2B-4B2A-ABBB-64BF20B45967}" dt="2021-10-19T05:44:08.561" v="374" actId="14100"/>
          <ac:spMkLst>
            <pc:docMk/>
            <pc:sldMk cId="4159732217" sldId="781"/>
            <ac:spMk id="6" creationId="{B78D0F22-2CAB-4165-A263-79E9A1B8BDF6}"/>
          </ac:spMkLst>
        </pc:spChg>
      </pc:sldChg>
      <pc:sldChg chg="modSp add del mod">
        <pc:chgData name="Анастасия Коробецкая" userId="9fe37188-348c-49f0-8008-a466955ee907" providerId="ADAL" clId="{B4411E28-5E2B-4B2A-ABBB-64BF20B45967}" dt="2021-10-19T06:28:55.402" v="376" actId="47"/>
        <pc:sldMkLst>
          <pc:docMk/>
          <pc:sldMk cId="1391368703" sldId="782"/>
        </pc:sldMkLst>
        <pc:spChg chg="mod">
          <ac:chgData name="Анастасия Коробецкая" userId="9fe37188-348c-49f0-8008-a466955ee907" providerId="ADAL" clId="{B4411E28-5E2B-4B2A-ABBB-64BF20B45967}" dt="2021-10-18T07:30:45.298" v="147" actId="2711"/>
          <ac:spMkLst>
            <pc:docMk/>
            <pc:sldMk cId="1391368703" sldId="782"/>
            <ac:spMk id="4" creationId="{3E020D4E-EFF2-433E-B814-97652062118C}"/>
          </ac:spMkLst>
        </pc:spChg>
        <pc:spChg chg="mod">
          <ac:chgData name="Анастасия Коробецкая" userId="9fe37188-348c-49f0-8008-a466955ee907" providerId="ADAL" clId="{B4411E28-5E2B-4B2A-ABBB-64BF20B45967}" dt="2021-10-18T07:30:45.298" v="147" actId="2711"/>
          <ac:spMkLst>
            <pc:docMk/>
            <pc:sldMk cId="1391368703" sldId="782"/>
            <ac:spMk id="5" creationId="{B31AF2BD-0C53-4731-ACEC-CEAE2F19B805}"/>
          </ac:spMkLst>
        </pc:spChg>
      </pc:sldChg>
      <pc:sldChg chg="modSp add mod">
        <pc:chgData name="Анастасия Коробецкая" userId="9fe37188-348c-49f0-8008-a466955ee907" providerId="ADAL" clId="{B4411E28-5E2B-4B2A-ABBB-64BF20B45967}" dt="2021-10-19T06:35:46.042" v="558" actId="14100"/>
        <pc:sldMkLst>
          <pc:docMk/>
          <pc:sldMk cId="298180574" sldId="783"/>
        </pc:sldMkLst>
        <pc:spChg chg="mod">
          <ac:chgData name="Анастасия Коробецкая" userId="9fe37188-348c-49f0-8008-a466955ee907" providerId="ADAL" clId="{B4411E28-5E2B-4B2A-ABBB-64BF20B45967}" dt="2021-10-18T07:26:46.903" v="47" actId="27636"/>
          <ac:spMkLst>
            <pc:docMk/>
            <pc:sldMk cId="298180574" sldId="783"/>
            <ac:spMk id="5" creationId="{10A54754-7EB8-4AEC-8781-0535A394B8C3}"/>
          </ac:spMkLst>
        </pc:spChg>
        <pc:spChg chg="mod">
          <ac:chgData name="Анастасия Коробецкая" userId="9fe37188-348c-49f0-8008-a466955ee907" providerId="ADAL" clId="{B4411E28-5E2B-4B2A-ABBB-64BF20B45967}" dt="2021-10-19T06:35:46.042" v="558" actId="14100"/>
          <ac:spMkLst>
            <pc:docMk/>
            <pc:sldMk cId="298180574" sldId="783"/>
            <ac:spMk id="6" creationId="{5A4D92D8-B7B7-48E5-9F6B-4B12FDD2E30C}"/>
          </ac:spMkLst>
        </pc:spChg>
      </pc:sldChg>
      <pc:sldChg chg="addSp delSp modSp add mod ord chgLayout">
        <pc:chgData name="Анастасия Коробецкая" userId="9fe37188-348c-49f0-8008-a466955ee907" providerId="ADAL" clId="{B4411E28-5E2B-4B2A-ABBB-64BF20B45967}" dt="2021-10-19T06:31:30.974" v="406" actId="207"/>
        <pc:sldMkLst>
          <pc:docMk/>
          <pc:sldMk cId="2296348000" sldId="784"/>
        </pc:sldMkLst>
        <pc:spChg chg="mod ord">
          <ac:chgData name="Анастасия Коробецкая" userId="9fe37188-348c-49f0-8008-a466955ee907" providerId="ADAL" clId="{B4411E28-5E2B-4B2A-ABBB-64BF20B45967}" dt="2021-10-19T06:30:16.743" v="397" actId="6264"/>
          <ac:spMkLst>
            <pc:docMk/>
            <pc:sldMk cId="2296348000" sldId="784"/>
            <ac:spMk id="2" creationId="{A44D25CF-D17D-4C97-BA74-61B5DA110325}"/>
          </ac:spMkLst>
        </pc:spChg>
        <pc:spChg chg="mod ord">
          <ac:chgData name="Анастасия Коробецкая" userId="9fe37188-348c-49f0-8008-a466955ee907" providerId="ADAL" clId="{B4411E28-5E2B-4B2A-ABBB-64BF20B45967}" dt="2021-10-19T06:30:16.761" v="398" actId="27636"/>
          <ac:spMkLst>
            <pc:docMk/>
            <pc:sldMk cId="2296348000" sldId="784"/>
            <ac:spMk id="3" creationId="{EBDD432E-9A5D-4B0B-95C1-A23CB26BA985}"/>
          </ac:spMkLst>
        </pc:spChg>
        <pc:spChg chg="mod ord">
          <ac:chgData name="Анастасия Коробецкая" userId="9fe37188-348c-49f0-8008-a466955ee907" providerId="ADAL" clId="{B4411E28-5E2B-4B2A-ABBB-64BF20B45967}" dt="2021-10-19T06:30:16.743" v="397" actId="6264"/>
          <ac:spMkLst>
            <pc:docMk/>
            <pc:sldMk cId="2296348000" sldId="784"/>
            <ac:spMk id="4" creationId="{954B29B0-DE06-4849-A4BE-C0F279289CAC}"/>
          </ac:spMkLst>
        </pc:spChg>
        <pc:spChg chg="mod">
          <ac:chgData name="Анастасия Коробецкая" userId="9fe37188-348c-49f0-8008-a466955ee907" providerId="ADAL" clId="{B4411E28-5E2B-4B2A-ABBB-64BF20B45967}" dt="2021-10-19T06:31:30.974" v="406" actId="207"/>
          <ac:spMkLst>
            <pc:docMk/>
            <pc:sldMk cId="2296348000" sldId="784"/>
            <ac:spMk id="5" creationId="{0FECFD1B-F64A-467D-A985-1EC057D95442}"/>
          </ac:spMkLst>
        </pc:spChg>
        <pc:spChg chg="add del mod">
          <ac:chgData name="Анастасия Коробецкая" userId="9fe37188-348c-49f0-8008-a466955ee907" providerId="ADAL" clId="{B4411E28-5E2B-4B2A-ABBB-64BF20B45967}" dt="2021-10-19T06:30:16.743" v="397" actId="6264"/>
          <ac:spMkLst>
            <pc:docMk/>
            <pc:sldMk cId="2296348000" sldId="784"/>
            <ac:spMk id="6" creationId="{D76C11EF-6A38-4D47-9F0D-6A0B3654A22A}"/>
          </ac:spMkLst>
        </pc:spChg>
        <pc:spChg chg="add del mod">
          <ac:chgData name="Анастасия Коробецкая" userId="9fe37188-348c-49f0-8008-a466955ee907" providerId="ADAL" clId="{B4411E28-5E2B-4B2A-ABBB-64BF20B45967}" dt="2021-10-19T06:30:16.743" v="397" actId="6264"/>
          <ac:spMkLst>
            <pc:docMk/>
            <pc:sldMk cId="2296348000" sldId="784"/>
            <ac:spMk id="7" creationId="{BDC26DF0-5CDA-4D07-A9EE-FBAE41FBE75A}"/>
          </ac:spMkLst>
        </pc:spChg>
        <pc:spChg chg="add del mod">
          <ac:chgData name="Анастасия Коробецкая" userId="9fe37188-348c-49f0-8008-a466955ee907" providerId="ADAL" clId="{B4411E28-5E2B-4B2A-ABBB-64BF20B45967}" dt="2021-10-19T06:30:16.743" v="397" actId="6264"/>
          <ac:spMkLst>
            <pc:docMk/>
            <pc:sldMk cId="2296348000" sldId="784"/>
            <ac:spMk id="8" creationId="{27A42B53-F0EE-46EB-81C8-953CAA0E25D4}"/>
          </ac:spMkLst>
        </pc:spChg>
      </pc:sldChg>
      <pc:sldChg chg="modSp add mod">
        <pc:chgData name="Анастасия Коробецкая" userId="9fe37188-348c-49f0-8008-a466955ee907" providerId="ADAL" clId="{B4411E28-5E2B-4B2A-ABBB-64BF20B45967}" dt="2021-10-19T12:32:30.049" v="2096" actId="20577"/>
        <pc:sldMkLst>
          <pc:docMk/>
          <pc:sldMk cId="1469248744" sldId="785"/>
        </pc:sldMkLst>
        <pc:spChg chg="mod">
          <ac:chgData name="Анастасия Коробецкая" userId="9fe37188-348c-49f0-8008-a466955ee907" providerId="ADAL" clId="{B4411E28-5E2B-4B2A-ABBB-64BF20B45967}" dt="2021-10-18T07:26:46.766" v="40" actId="27636"/>
          <ac:spMkLst>
            <pc:docMk/>
            <pc:sldMk cId="1469248744" sldId="785"/>
            <ac:spMk id="2" creationId="{F201C1C8-FE93-4FB6-84DF-E9C7ABB74F14}"/>
          </ac:spMkLst>
        </pc:spChg>
        <pc:spChg chg="mod">
          <ac:chgData name="Анастасия Коробецкая" userId="9fe37188-348c-49f0-8008-a466955ee907" providerId="ADAL" clId="{B4411E28-5E2B-4B2A-ABBB-64BF20B45967}" dt="2021-10-19T12:32:30.049" v="2096" actId="20577"/>
          <ac:spMkLst>
            <pc:docMk/>
            <pc:sldMk cId="1469248744" sldId="785"/>
            <ac:spMk id="3" creationId="{77251384-BCF3-4816-B808-61C02C71BDE3}"/>
          </ac:spMkLst>
        </pc:spChg>
      </pc:sldChg>
      <pc:sldChg chg="modSp add del mod">
        <pc:chgData name="Анастасия Коробецкая" userId="9fe37188-348c-49f0-8008-a466955ee907" providerId="ADAL" clId="{B4411E28-5E2B-4B2A-ABBB-64BF20B45967}" dt="2021-10-18T07:37:58.409" v="168" actId="47"/>
        <pc:sldMkLst>
          <pc:docMk/>
          <pc:sldMk cId="1804781514" sldId="786"/>
        </pc:sldMkLst>
        <pc:spChg chg="mod">
          <ac:chgData name="Анастасия Коробецкая" userId="9fe37188-348c-49f0-8008-a466955ee907" providerId="ADAL" clId="{B4411E28-5E2B-4B2A-ABBB-64BF20B45967}" dt="2021-10-18T07:26:46.948" v="49" actId="27636"/>
          <ac:spMkLst>
            <pc:docMk/>
            <pc:sldMk cId="1804781514" sldId="786"/>
            <ac:spMk id="2" creationId="{02EA80A6-5DBF-4CD4-A3A6-E60AB02430FF}"/>
          </ac:spMkLst>
        </pc:spChg>
      </pc:sldChg>
      <pc:sldChg chg="add del">
        <pc:chgData name="Анастасия Коробецкая" userId="9fe37188-348c-49f0-8008-a466955ee907" providerId="ADAL" clId="{B4411E28-5E2B-4B2A-ABBB-64BF20B45967}" dt="2021-10-18T07:38:46.761" v="198" actId="47"/>
        <pc:sldMkLst>
          <pc:docMk/>
          <pc:sldMk cId="1938594639" sldId="786"/>
        </pc:sldMkLst>
      </pc:sldChg>
      <pc:sldChg chg="modSp new mod ord">
        <pc:chgData name="Анастасия Коробецкая" userId="9fe37188-348c-49f0-8008-a466955ee907" providerId="ADAL" clId="{B4411E28-5E2B-4B2A-ABBB-64BF20B45967}" dt="2021-10-18T07:38:31.642" v="197" actId="20577"/>
        <pc:sldMkLst>
          <pc:docMk/>
          <pc:sldMk cId="795192562" sldId="787"/>
        </pc:sldMkLst>
        <pc:spChg chg="mod">
          <ac:chgData name="Анастасия Коробецкая" userId="9fe37188-348c-49f0-8008-a466955ee907" providerId="ADAL" clId="{B4411E28-5E2B-4B2A-ABBB-64BF20B45967}" dt="2021-10-18T07:38:31.642" v="197" actId="20577"/>
          <ac:spMkLst>
            <pc:docMk/>
            <pc:sldMk cId="795192562" sldId="787"/>
            <ac:spMk id="2" creationId="{C205EC2A-ED48-4ECF-B57C-EF17513606E4}"/>
          </ac:spMkLst>
        </pc:spChg>
      </pc:sldChg>
      <pc:sldChg chg="add del">
        <pc:chgData name="Анастасия Коробецкая" userId="9fe37188-348c-49f0-8008-a466955ee907" providerId="ADAL" clId="{B4411E28-5E2B-4B2A-ABBB-64BF20B45967}" dt="2021-10-18T07:37:58.409" v="168" actId="47"/>
        <pc:sldMkLst>
          <pc:docMk/>
          <pc:sldMk cId="3140305802" sldId="787"/>
        </pc:sldMkLst>
      </pc:sldChg>
      <pc:sldChg chg="addSp delSp modSp new mod">
        <pc:chgData name="Анастасия Коробецкая" userId="9fe37188-348c-49f0-8008-a466955ee907" providerId="ADAL" clId="{B4411E28-5E2B-4B2A-ABBB-64BF20B45967}" dt="2021-10-19T07:20:13.883" v="750" actId="207"/>
        <pc:sldMkLst>
          <pc:docMk/>
          <pc:sldMk cId="3765683067" sldId="788"/>
        </pc:sldMkLst>
        <pc:spChg chg="mod">
          <ac:chgData name="Анастасия Коробецкая" userId="9fe37188-348c-49f0-8008-a466955ee907" providerId="ADAL" clId="{B4411E28-5E2B-4B2A-ABBB-64BF20B45967}" dt="2021-10-18T07:40:44.429" v="286" actId="20577"/>
          <ac:spMkLst>
            <pc:docMk/>
            <pc:sldMk cId="3765683067" sldId="788"/>
            <ac:spMk id="2" creationId="{25CA1F6F-C696-4EEF-9730-AF5969F537A6}"/>
          </ac:spMkLst>
        </pc:spChg>
        <pc:spChg chg="add del">
          <ac:chgData name="Анастасия Коробецкая" userId="9fe37188-348c-49f0-8008-a466955ee907" providerId="ADAL" clId="{B4411E28-5E2B-4B2A-ABBB-64BF20B45967}" dt="2021-10-19T07:14:01.875" v="579" actId="478"/>
          <ac:spMkLst>
            <pc:docMk/>
            <pc:sldMk cId="3765683067" sldId="788"/>
            <ac:spMk id="4" creationId="{1E6192E9-BD9C-47B8-8802-B98BB1F2AB08}"/>
          </ac:spMkLst>
        </pc:spChg>
        <pc:spChg chg="mod">
          <ac:chgData name="Анастасия Коробецкая" userId="9fe37188-348c-49f0-8008-a466955ee907" providerId="ADAL" clId="{B4411E28-5E2B-4B2A-ABBB-64BF20B45967}" dt="2021-10-19T07:14:37.742" v="600" actId="20577"/>
          <ac:spMkLst>
            <pc:docMk/>
            <pc:sldMk cId="3765683067" sldId="788"/>
            <ac:spMk id="6" creationId="{E8F333E9-5E1A-4B76-9D4C-A495597FDC03}"/>
          </ac:spMkLst>
        </pc:spChg>
        <pc:spChg chg="add mod">
          <ac:chgData name="Анастасия Коробецкая" userId="9fe37188-348c-49f0-8008-a466955ee907" providerId="ADAL" clId="{B4411E28-5E2B-4B2A-ABBB-64BF20B45967}" dt="2021-10-19T07:20:13.883" v="750" actId="207"/>
          <ac:spMkLst>
            <pc:docMk/>
            <pc:sldMk cId="3765683067" sldId="788"/>
            <ac:spMk id="8" creationId="{8DA6BABF-94EE-4BE2-9DEB-6929F7E93C56}"/>
          </ac:spMkLst>
        </pc:spChg>
        <pc:spChg chg="add del">
          <ac:chgData name="Анастасия Коробецкая" userId="9fe37188-348c-49f0-8008-a466955ee907" providerId="ADAL" clId="{B4411E28-5E2B-4B2A-ABBB-64BF20B45967}" dt="2021-10-19T07:17:23.056" v="698"/>
          <ac:spMkLst>
            <pc:docMk/>
            <pc:sldMk cId="3765683067" sldId="788"/>
            <ac:spMk id="9" creationId="{04798E46-7003-4B1B-9807-F943241CF460}"/>
          </ac:spMkLst>
        </pc:spChg>
        <pc:grpChg chg="add mod">
          <ac:chgData name="Анастасия Коробецкая" userId="9fe37188-348c-49f0-8008-a466955ee907" providerId="ADAL" clId="{B4411E28-5E2B-4B2A-ABBB-64BF20B45967}" dt="2021-10-19T07:20:01.823" v="749" actId="1076"/>
          <ac:grpSpMkLst>
            <pc:docMk/>
            <pc:sldMk cId="3765683067" sldId="788"/>
            <ac:grpSpMk id="5" creationId="{461F196B-9334-4B4D-9998-ABFE6965D49B}"/>
          </ac:grpSpMkLst>
        </pc:grpChg>
        <pc:picChg chg="mod">
          <ac:chgData name="Анастасия Коробецкая" userId="9fe37188-348c-49f0-8008-a466955ee907" providerId="ADAL" clId="{B4411E28-5E2B-4B2A-ABBB-64BF20B45967}" dt="2021-10-19T07:14:30.406" v="585"/>
          <ac:picMkLst>
            <pc:docMk/>
            <pc:sldMk cId="3765683067" sldId="788"/>
            <ac:picMk id="7" creationId="{416F3D29-5DB1-408A-94CD-1FB81750C449}"/>
          </ac:picMkLst>
        </pc:picChg>
      </pc:sldChg>
      <pc:sldChg chg="addSp modSp new mod modClrScheme chgLayout">
        <pc:chgData name="Анастасия Коробецкая" userId="9fe37188-348c-49f0-8008-a466955ee907" providerId="ADAL" clId="{B4411E28-5E2B-4B2A-ABBB-64BF20B45967}" dt="2021-10-19T13:28:13.137" v="2190" actId="14100"/>
        <pc:sldMkLst>
          <pc:docMk/>
          <pc:sldMk cId="965753571" sldId="789"/>
        </pc:sldMkLst>
        <pc:spChg chg="mod ord">
          <ac:chgData name="Анастасия Коробецкая" userId="9fe37188-348c-49f0-8008-a466955ee907" providerId="ADAL" clId="{B4411E28-5E2B-4B2A-ABBB-64BF20B45967}" dt="2021-10-19T07:27:25.479" v="1175" actId="20577"/>
          <ac:spMkLst>
            <pc:docMk/>
            <pc:sldMk cId="965753571" sldId="789"/>
            <ac:spMk id="2" creationId="{2C032519-AC98-4ACA-AA91-003408AC7149}"/>
          </ac:spMkLst>
        </pc:spChg>
        <pc:spChg chg="add mod ord">
          <ac:chgData name="Анастасия Коробецкая" userId="9fe37188-348c-49f0-8008-a466955ee907" providerId="ADAL" clId="{B4411E28-5E2B-4B2A-ABBB-64BF20B45967}" dt="2021-10-19T07:27:43.458" v="1180" actId="27636"/>
          <ac:spMkLst>
            <pc:docMk/>
            <pc:sldMk cId="965753571" sldId="789"/>
            <ac:spMk id="3" creationId="{A760EE0C-F09C-4DC8-854A-9506ACD4460E}"/>
          </ac:spMkLst>
        </pc:spChg>
        <pc:spChg chg="add mod">
          <ac:chgData name="Анастасия Коробецкая" userId="9fe37188-348c-49f0-8008-a466955ee907" providerId="ADAL" clId="{B4411E28-5E2B-4B2A-ABBB-64BF20B45967}" dt="2021-10-19T13:28:13.137" v="2190" actId="14100"/>
          <ac:spMkLst>
            <pc:docMk/>
            <pc:sldMk cId="965753571" sldId="789"/>
            <ac:spMk id="5" creationId="{43467857-6087-4969-B365-CF80AF97E493}"/>
          </ac:spMkLst>
        </pc:spChg>
      </pc:sldChg>
      <pc:sldChg chg="addSp modSp new mod">
        <pc:chgData name="Анастасия Коробецкая" userId="9fe37188-348c-49f0-8008-a466955ee907" providerId="ADAL" clId="{B4411E28-5E2B-4B2A-ABBB-64BF20B45967}" dt="2021-10-19T07:22:43.720" v="898" actId="14100"/>
        <pc:sldMkLst>
          <pc:docMk/>
          <pc:sldMk cId="3191252805" sldId="790"/>
        </pc:sldMkLst>
        <pc:spChg chg="mod">
          <ac:chgData name="Анастасия Коробецкая" userId="9fe37188-348c-49f0-8008-a466955ee907" providerId="ADAL" clId="{B4411E28-5E2B-4B2A-ABBB-64BF20B45967}" dt="2021-10-19T06:37:53.090" v="567" actId="27636"/>
          <ac:spMkLst>
            <pc:docMk/>
            <pc:sldMk cId="3191252805" sldId="790"/>
            <ac:spMk id="2" creationId="{31C48689-76EF-4753-BD55-68196BE5EB41}"/>
          </ac:spMkLst>
        </pc:spChg>
        <pc:spChg chg="mod">
          <ac:chgData name="Анастасия Коробецкая" userId="9fe37188-348c-49f0-8008-a466955ee907" providerId="ADAL" clId="{B4411E28-5E2B-4B2A-ABBB-64BF20B45967}" dt="2021-10-19T07:22:19.255" v="894" actId="14100"/>
          <ac:spMkLst>
            <pc:docMk/>
            <pc:sldMk cId="3191252805" sldId="790"/>
            <ac:spMk id="3" creationId="{385D096F-E016-4A3C-B6B5-D7BB2125ABAA}"/>
          </ac:spMkLst>
        </pc:spChg>
        <pc:spChg chg="add mod">
          <ac:chgData name="Анастасия Коробецкая" userId="9fe37188-348c-49f0-8008-a466955ee907" providerId="ADAL" clId="{B4411E28-5E2B-4B2A-ABBB-64BF20B45967}" dt="2021-10-19T07:22:43.720" v="898" actId="14100"/>
          <ac:spMkLst>
            <pc:docMk/>
            <pc:sldMk cId="3191252805" sldId="790"/>
            <ac:spMk id="5" creationId="{49377BBB-CCA7-42AD-BFF4-F73CA40CBBD7}"/>
          </ac:spMkLst>
        </pc:spChg>
      </pc:sldChg>
      <pc:sldChg chg="addSp modSp add mod">
        <pc:chgData name="Анастасия Коробецкая" userId="9fe37188-348c-49f0-8008-a466955ee907" providerId="ADAL" clId="{B4411E28-5E2B-4B2A-ABBB-64BF20B45967}" dt="2021-10-19T13:43:35.896" v="2192" actId="20577"/>
        <pc:sldMkLst>
          <pc:docMk/>
          <pc:sldMk cId="3026221403" sldId="791"/>
        </pc:sldMkLst>
        <pc:spChg chg="mod">
          <ac:chgData name="Анастасия Коробецкая" userId="9fe37188-348c-49f0-8008-a466955ee907" providerId="ADAL" clId="{B4411E28-5E2B-4B2A-ABBB-64BF20B45967}" dt="2021-10-19T07:37:02.038" v="1313" actId="14100"/>
          <ac:spMkLst>
            <pc:docMk/>
            <pc:sldMk cId="3026221403" sldId="791"/>
            <ac:spMk id="3" creationId="{A760EE0C-F09C-4DC8-854A-9506ACD4460E}"/>
          </ac:spMkLst>
        </pc:spChg>
        <pc:spChg chg="add mod">
          <ac:chgData name="Анастасия Коробецкая" userId="9fe37188-348c-49f0-8008-a466955ee907" providerId="ADAL" clId="{B4411E28-5E2B-4B2A-ABBB-64BF20B45967}" dt="2021-10-19T07:36:52.129" v="1310" actId="14100"/>
          <ac:spMkLst>
            <pc:docMk/>
            <pc:sldMk cId="3026221403" sldId="791"/>
            <ac:spMk id="4" creationId="{48EC8049-6462-46A8-AFCB-31FBABE3CC5E}"/>
          </ac:spMkLst>
        </pc:spChg>
        <pc:spChg chg="add mod">
          <ac:chgData name="Анастасия Коробецкая" userId="9fe37188-348c-49f0-8008-a466955ee907" providerId="ADAL" clId="{B4411E28-5E2B-4B2A-ABBB-64BF20B45967}" dt="2021-10-19T07:36:54.247" v="1311" actId="1076"/>
          <ac:spMkLst>
            <pc:docMk/>
            <pc:sldMk cId="3026221403" sldId="791"/>
            <ac:spMk id="6" creationId="{DA4805A5-F98C-4005-8C8A-75B426236CDE}"/>
          </ac:spMkLst>
        </pc:spChg>
        <pc:spChg chg="add mod">
          <ac:chgData name="Анастасия Коробецкая" userId="9fe37188-348c-49f0-8008-a466955ee907" providerId="ADAL" clId="{B4411E28-5E2B-4B2A-ABBB-64BF20B45967}" dt="2021-10-19T13:43:35.896" v="2192" actId="20577"/>
          <ac:spMkLst>
            <pc:docMk/>
            <pc:sldMk cId="3026221403" sldId="791"/>
            <ac:spMk id="8" creationId="{BB9406DD-7046-40BC-A99C-C1321AE45077}"/>
          </ac:spMkLst>
        </pc:spChg>
      </pc:sldChg>
      <pc:sldChg chg="addSp modSp new del">
        <pc:chgData name="Анастасия Коробецкая" userId="9fe37188-348c-49f0-8008-a466955ee907" providerId="ADAL" clId="{B4411E28-5E2B-4B2A-ABBB-64BF20B45967}" dt="2021-10-19T08:52:21.821" v="1338" actId="47"/>
        <pc:sldMkLst>
          <pc:docMk/>
          <pc:sldMk cId="2002809954" sldId="792"/>
        </pc:sldMkLst>
        <pc:picChg chg="add mod">
          <ac:chgData name="Анастасия Коробецкая" userId="9fe37188-348c-49f0-8008-a466955ee907" providerId="ADAL" clId="{B4411E28-5E2B-4B2A-ABBB-64BF20B45967}" dt="2021-10-19T08:32:18.540" v="1337"/>
          <ac:picMkLst>
            <pc:docMk/>
            <pc:sldMk cId="2002809954" sldId="792"/>
            <ac:picMk id="3" creationId="{9A1E1508-CCA1-4CD5-B4B7-C4C275374C2A}"/>
          </ac:picMkLst>
        </pc:picChg>
      </pc:sldChg>
      <pc:sldChg chg="modSp new mod">
        <pc:chgData name="Анастасия Коробецкая" userId="9fe37188-348c-49f0-8008-a466955ee907" providerId="ADAL" clId="{B4411E28-5E2B-4B2A-ABBB-64BF20B45967}" dt="2021-10-19T10:06:12.451" v="2006" actId="20577"/>
        <pc:sldMkLst>
          <pc:docMk/>
          <pc:sldMk cId="2060372183" sldId="792"/>
        </pc:sldMkLst>
        <pc:spChg chg="mod">
          <ac:chgData name="Анастасия Коробецкая" userId="9fe37188-348c-49f0-8008-a466955ee907" providerId="ADAL" clId="{B4411E28-5E2B-4B2A-ABBB-64BF20B45967}" dt="2021-10-19T09:40:07.867" v="1367" actId="20577"/>
          <ac:spMkLst>
            <pc:docMk/>
            <pc:sldMk cId="2060372183" sldId="792"/>
            <ac:spMk id="2" creationId="{0339CD45-631D-452D-A883-0046466994F5}"/>
          </ac:spMkLst>
        </pc:spChg>
        <pc:spChg chg="mod">
          <ac:chgData name="Анастасия Коробецкая" userId="9fe37188-348c-49f0-8008-a466955ee907" providerId="ADAL" clId="{B4411E28-5E2B-4B2A-ABBB-64BF20B45967}" dt="2021-10-19T10:06:12.451" v="2006" actId="20577"/>
          <ac:spMkLst>
            <pc:docMk/>
            <pc:sldMk cId="2060372183" sldId="792"/>
            <ac:spMk id="3" creationId="{BCE581BB-E046-46CF-AA25-F5FDD6B7F71D}"/>
          </ac:spMkLst>
        </pc:spChg>
      </pc:sldChg>
    </pc:docChg>
  </pc:docChgLst>
  <pc:docChgLst>
    <pc:chgData name="Анастасия Коробецкая" userId="9fe37188-348c-49f0-8008-a466955ee907" providerId="ADAL" clId="{B29AEF26-C67B-412B-B7BD-04D66194484B}"/>
    <pc:docChg chg="custSel addSld modSld">
      <pc:chgData name="Анастасия Коробецкая" userId="9fe37188-348c-49f0-8008-a466955ee907" providerId="ADAL" clId="{B29AEF26-C67B-412B-B7BD-04D66194484B}" dt="2021-10-28T20:43:00.855" v="46" actId="27636"/>
      <pc:docMkLst>
        <pc:docMk/>
      </pc:docMkLst>
      <pc:sldChg chg="modSp mod">
        <pc:chgData name="Анастасия Коробецкая" userId="9fe37188-348c-49f0-8008-a466955ee907" providerId="ADAL" clId="{B29AEF26-C67B-412B-B7BD-04D66194484B}" dt="2021-10-28T20:42:13.139" v="38" actId="20577"/>
        <pc:sldMkLst>
          <pc:docMk/>
          <pc:sldMk cId="3365786003" sldId="256"/>
        </pc:sldMkLst>
        <pc:spChg chg="mod">
          <ac:chgData name="Анастасия Коробецкая" userId="9fe37188-348c-49f0-8008-a466955ee907" providerId="ADAL" clId="{B29AEF26-C67B-412B-B7BD-04D66194484B}" dt="2021-10-28T20:42:13.139" v="38" actId="20577"/>
          <ac:spMkLst>
            <pc:docMk/>
            <pc:sldMk cId="3365786003" sldId="256"/>
            <ac:spMk id="2" creationId="{44DE5DF9-D142-4B0E-9986-1C02D9B03444}"/>
          </ac:spMkLst>
        </pc:spChg>
      </pc:sldChg>
      <pc:sldChg chg="add">
        <pc:chgData name="Анастасия Коробецкая" userId="9fe37188-348c-49f0-8008-a466955ee907" providerId="ADAL" clId="{B29AEF26-C67B-412B-B7BD-04D66194484B}" dt="2021-10-28T20:43:00.423" v="39"/>
        <pc:sldMkLst>
          <pc:docMk/>
          <pc:sldMk cId="0" sldId="637"/>
        </pc:sldMkLst>
      </pc:sldChg>
      <pc:sldChg chg="add">
        <pc:chgData name="Анастасия Коробецкая" userId="9fe37188-348c-49f0-8008-a466955ee907" providerId="ADAL" clId="{B29AEF26-C67B-412B-B7BD-04D66194484B}" dt="2021-10-28T20:43:00.423" v="39"/>
        <pc:sldMkLst>
          <pc:docMk/>
          <pc:sldMk cId="2856643890" sldId="638"/>
        </pc:sldMkLst>
      </pc:sldChg>
      <pc:sldChg chg="add">
        <pc:chgData name="Анастасия Коробецкая" userId="9fe37188-348c-49f0-8008-a466955ee907" providerId="ADAL" clId="{B29AEF26-C67B-412B-B7BD-04D66194484B}" dt="2021-10-28T20:43:00.423" v="39"/>
        <pc:sldMkLst>
          <pc:docMk/>
          <pc:sldMk cId="147490359" sldId="639"/>
        </pc:sldMkLst>
      </pc:sldChg>
      <pc:sldChg chg="add">
        <pc:chgData name="Анастасия Коробецкая" userId="9fe37188-348c-49f0-8008-a466955ee907" providerId="ADAL" clId="{B29AEF26-C67B-412B-B7BD-04D66194484B}" dt="2021-10-28T20:43:00.423" v="39"/>
        <pc:sldMkLst>
          <pc:docMk/>
          <pc:sldMk cId="3267115113" sldId="640"/>
        </pc:sldMkLst>
      </pc:sldChg>
      <pc:sldChg chg="add">
        <pc:chgData name="Анастасия Коробецкая" userId="9fe37188-348c-49f0-8008-a466955ee907" providerId="ADAL" clId="{B29AEF26-C67B-412B-B7BD-04D66194484B}" dt="2021-10-28T20:43:00.423" v="39"/>
        <pc:sldMkLst>
          <pc:docMk/>
          <pc:sldMk cId="492715587" sldId="641"/>
        </pc:sldMkLst>
      </pc:sldChg>
      <pc:sldChg chg="add">
        <pc:chgData name="Анастасия Коробецкая" userId="9fe37188-348c-49f0-8008-a466955ee907" providerId="ADAL" clId="{B29AEF26-C67B-412B-B7BD-04D66194484B}" dt="2021-10-28T20:43:00.423" v="39"/>
        <pc:sldMkLst>
          <pc:docMk/>
          <pc:sldMk cId="311624255" sldId="642"/>
        </pc:sldMkLst>
      </pc:sldChg>
      <pc:sldChg chg="add">
        <pc:chgData name="Анастасия Коробецкая" userId="9fe37188-348c-49f0-8008-a466955ee907" providerId="ADAL" clId="{B29AEF26-C67B-412B-B7BD-04D66194484B}" dt="2021-10-28T20:43:00.423" v="39"/>
        <pc:sldMkLst>
          <pc:docMk/>
          <pc:sldMk cId="1454743956" sldId="643"/>
        </pc:sldMkLst>
      </pc:sldChg>
      <pc:sldChg chg="add">
        <pc:chgData name="Анастасия Коробецкая" userId="9fe37188-348c-49f0-8008-a466955ee907" providerId="ADAL" clId="{B29AEF26-C67B-412B-B7BD-04D66194484B}" dt="2021-10-28T20:43:00.423" v="39"/>
        <pc:sldMkLst>
          <pc:docMk/>
          <pc:sldMk cId="786494989" sldId="644"/>
        </pc:sldMkLst>
      </pc:sldChg>
      <pc:sldChg chg="modSp add mod">
        <pc:chgData name="Анастасия Коробецкая" userId="9fe37188-348c-49f0-8008-a466955ee907" providerId="ADAL" clId="{B29AEF26-C67B-412B-B7BD-04D66194484B}" dt="2021-10-28T20:43:00.708" v="40" actId="27636"/>
        <pc:sldMkLst>
          <pc:docMk/>
          <pc:sldMk cId="1974370833" sldId="645"/>
        </pc:sldMkLst>
        <pc:spChg chg="mod">
          <ac:chgData name="Анастасия Коробецкая" userId="9fe37188-348c-49f0-8008-a466955ee907" providerId="ADAL" clId="{B29AEF26-C67B-412B-B7BD-04D66194484B}" dt="2021-10-28T20:43:00.708" v="40" actId="27636"/>
          <ac:spMkLst>
            <pc:docMk/>
            <pc:sldMk cId="1974370833" sldId="645"/>
            <ac:spMk id="3" creationId="{E14B9BE6-4E61-4706-828A-63874B897619}"/>
          </ac:spMkLst>
        </pc:spChg>
      </pc:sldChg>
      <pc:sldChg chg="modSp add mod">
        <pc:chgData name="Анастасия Коробецкая" userId="9fe37188-348c-49f0-8008-a466955ee907" providerId="ADAL" clId="{B29AEF26-C67B-412B-B7BD-04D66194484B}" dt="2021-10-28T20:43:00.724" v="41" actId="27636"/>
        <pc:sldMkLst>
          <pc:docMk/>
          <pc:sldMk cId="97030492" sldId="646"/>
        </pc:sldMkLst>
        <pc:spChg chg="mod">
          <ac:chgData name="Анастасия Коробецкая" userId="9fe37188-348c-49f0-8008-a466955ee907" providerId="ADAL" clId="{B29AEF26-C67B-412B-B7BD-04D66194484B}" dt="2021-10-28T20:43:00.724" v="41" actId="27636"/>
          <ac:spMkLst>
            <pc:docMk/>
            <pc:sldMk cId="97030492" sldId="646"/>
            <ac:spMk id="3" creationId="{56F7C221-3C7A-4158-B7AD-72C13911CBEE}"/>
          </ac:spMkLst>
        </pc:spChg>
      </pc:sldChg>
      <pc:sldChg chg="modSp add mod">
        <pc:chgData name="Анастасия Коробецкая" userId="9fe37188-348c-49f0-8008-a466955ee907" providerId="ADAL" clId="{B29AEF26-C67B-412B-B7BD-04D66194484B}" dt="2021-10-28T20:43:00.770" v="43" actId="27636"/>
        <pc:sldMkLst>
          <pc:docMk/>
          <pc:sldMk cId="2929213897" sldId="648"/>
        </pc:sldMkLst>
        <pc:spChg chg="mod">
          <ac:chgData name="Анастасия Коробецкая" userId="9fe37188-348c-49f0-8008-a466955ee907" providerId="ADAL" clId="{B29AEF26-C67B-412B-B7BD-04D66194484B}" dt="2021-10-28T20:43:00.770" v="43" actId="27636"/>
          <ac:spMkLst>
            <pc:docMk/>
            <pc:sldMk cId="2929213897" sldId="648"/>
            <ac:spMk id="2" creationId="{DF5A5D8D-A563-4C4B-AC5A-A755752ABD8F}"/>
          </ac:spMkLst>
        </pc:spChg>
        <pc:spChg chg="mod">
          <ac:chgData name="Анастасия Коробецкая" userId="9fe37188-348c-49f0-8008-a466955ee907" providerId="ADAL" clId="{B29AEF26-C67B-412B-B7BD-04D66194484B}" dt="2021-10-28T20:43:00.770" v="42" actId="27636"/>
          <ac:spMkLst>
            <pc:docMk/>
            <pc:sldMk cId="2929213897" sldId="648"/>
            <ac:spMk id="3" creationId="{491AB927-697A-4586-879C-9627F4B6EED5}"/>
          </ac:spMkLst>
        </pc:spChg>
      </pc:sldChg>
      <pc:sldChg chg="add">
        <pc:chgData name="Анастасия Коробецкая" userId="9fe37188-348c-49f0-8008-a466955ee907" providerId="ADAL" clId="{B29AEF26-C67B-412B-B7BD-04D66194484B}" dt="2021-10-28T20:43:00.423" v="39"/>
        <pc:sldMkLst>
          <pc:docMk/>
          <pc:sldMk cId="1927873441" sldId="649"/>
        </pc:sldMkLst>
      </pc:sldChg>
      <pc:sldChg chg="modSp add mod">
        <pc:chgData name="Анастасия Коробецкая" userId="9fe37188-348c-49f0-8008-a466955ee907" providerId="ADAL" clId="{B29AEF26-C67B-412B-B7BD-04D66194484B}" dt="2021-10-28T20:43:00.808" v="44" actId="27636"/>
        <pc:sldMkLst>
          <pc:docMk/>
          <pc:sldMk cId="932867700" sldId="650"/>
        </pc:sldMkLst>
        <pc:spChg chg="mod">
          <ac:chgData name="Анастасия Коробецкая" userId="9fe37188-348c-49f0-8008-a466955ee907" providerId="ADAL" clId="{B29AEF26-C67B-412B-B7BD-04D66194484B}" dt="2021-10-28T20:43:00.808" v="44" actId="27636"/>
          <ac:spMkLst>
            <pc:docMk/>
            <pc:sldMk cId="932867700" sldId="650"/>
            <ac:spMk id="3" creationId="{C39186B3-AC58-450C-ABC4-BA9ABCC31D09}"/>
          </ac:spMkLst>
        </pc:spChg>
      </pc:sldChg>
      <pc:sldChg chg="add">
        <pc:chgData name="Анастасия Коробецкая" userId="9fe37188-348c-49f0-8008-a466955ee907" providerId="ADAL" clId="{B29AEF26-C67B-412B-B7BD-04D66194484B}" dt="2021-10-28T20:43:00.423" v="39"/>
        <pc:sldMkLst>
          <pc:docMk/>
          <pc:sldMk cId="3791086435" sldId="651"/>
        </pc:sldMkLst>
      </pc:sldChg>
      <pc:sldChg chg="add">
        <pc:chgData name="Анастасия Коробецкая" userId="9fe37188-348c-49f0-8008-a466955ee907" providerId="ADAL" clId="{B29AEF26-C67B-412B-B7BD-04D66194484B}" dt="2021-10-28T20:43:00.423" v="39"/>
        <pc:sldMkLst>
          <pc:docMk/>
          <pc:sldMk cId="1229254899" sldId="652"/>
        </pc:sldMkLst>
      </pc:sldChg>
      <pc:sldChg chg="modSp add mod">
        <pc:chgData name="Анастасия Коробецкая" userId="9fe37188-348c-49f0-8008-a466955ee907" providerId="ADAL" clId="{B29AEF26-C67B-412B-B7BD-04D66194484B}" dt="2021-10-28T20:43:00.855" v="45" actId="27636"/>
        <pc:sldMkLst>
          <pc:docMk/>
          <pc:sldMk cId="337053009" sldId="653"/>
        </pc:sldMkLst>
        <pc:spChg chg="mod">
          <ac:chgData name="Анастасия Коробецкая" userId="9fe37188-348c-49f0-8008-a466955ee907" providerId="ADAL" clId="{B29AEF26-C67B-412B-B7BD-04D66194484B}" dt="2021-10-28T20:43:00.855" v="45" actId="27636"/>
          <ac:spMkLst>
            <pc:docMk/>
            <pc:sldMk cId="337053009" sldId="653"/>
            <ac:spMk id="3" creationId="{E650B16B-9013-4781-979C-61E37832A823}"/>
          </ac:spMkLst>
        </pc:spChg>
      </pc:sldChg>
      <pc:sldChg chg="modSp add mod">
        <pc:chgData name="Анастасия Коробецкая" userId="9fe37188-348c-49f0-8008-a466955ee907" providerId="ADAL" clId="{B29AEF26-C67B-412B-B7BD-04D66194484B}" dt="2021-10-28T20:43:00.855" v="46" actId="27636"/>
        <pc:sldMkLst>
          <pc:docMk/>
          <pc:sldMk cId="1812653216" sldId="655"/>
        </pc:sldMkLst>
        <pc:spChg chg="mod">
          <ac:chgData name="Анастасия Коробецкая" userId="9fe37188-348c-49f0-8008-a466955ee907" providerId="ADAL" clId="{B29AEF26-C67B-412B-B7BD-04D66194484B}" dt="2021-10-28T20:43:00.855" v="46" actId="27636"/>
          <ac:spMkLst>
            <pc:docMk/>
            <pc:sldMk cId="1812653216" sldId="655"/>
            <ac:spMk id="3" creationId="{823AA2C4-CC03-4431-9314-0221D1CF3C03}"/>
          </ac:spMkLst>
        </pc:spChg>
      </pc:sldChg>
    </pc:docChg>
  </pc:docChgLst>
  <pc:docChgLst>
    <pc:chgData name="Анастасия Коробецкая" userId="9fe37188-348c-49f0-8008-a466955ee907" providerId="ADAL" clId="{9B2E0ED3-BC7A-47F7-873C-778770D10F22}"/>
    <pc:docChg chg="modSld">
      <pc:chgData name="Анастасия Коробецкая" userId="9fe37188-348c-49f0-8008-a466955ee907" providerId="ADAL" clId="{9B2E0ED3-BC7A-47F7-873C-778770D10F22}" dt="2021-11-02T11:04:45.783" v="17" actId="20577"/>
      <pc:docMkLst>
        <pc:docMk/>
      </pc:docMkLst>
      <pc:sldChg chg="modSp mod">
        <pc:chgData name="Анастасия Коробецкая" userId="9fe37188-348c-49f0-8008-a466955ee907" providerId="ADAL" clId="{9B2E0ED3-BC7A-47F7-873C-778770D10F22}" dt="2021-11-02T11:04:45.783" v="17" actId="20577"/>
        <pc:sldMkLst>
          <pc:docMk/>
          <pc:sldMk cId="3365786003" sldId="256"/>
        </pc:sldMkLst>
        <pc:spChg chg="mod">
          <ac:chgData name="Анастасия Коробецкая" userId="9fe37188-348c-49f0-8008-a466955ee907" providerId="ADAL" clId="{9B2E0ED3-BC7A-47F7-873C-778770D10F22}" dt="2021-11-02T11:04:45.783" v="17" actId="20577"/>
          <ac:spMkLst>
            <pc:docMk/>
            <pc:sldMk cId="3365786003" sldId="256"/>
            <ac:spMk id="2" creationId="{44DE5DF9-D142-4B0E-9986-1C02D9B03444}"/>
          </ac:spMkLst>
        </pc:spChg>
      </pc:sldChg>
    </pc:docChg>
  </pc:docChgLst>
  <pc:docChgLst>
    <pc:chgData name="Анастасия Коробецкая" userId="9fe37188-348c-49f0-8008-a466955ee907" providerId="ADAL" clId="{09BDE151-37C4-4B71-B0EE-DFC897581924}"/>
    <pc:docChg chg="undo custSel addSld modSld modSection">
      <pc:chgData name="Анастасия Коробецкая" userId="9fe37188-348c-49f0-8008-a466955ee907" providerId="ADAL" clId="{09BDE151-37C4-4B71-B0EE-DFC897581924}" dt="2021-11-02T13:48:31.200" v="124" actId="6549"/>
      <pc:docMkLst>
        <pc:docMk/>
      </pc:docMkLst>
      <pc:sldChg chg="modSp mod">
        <pc:chgData name="Анастасия Коробецкая" userId="9fe37188-348c-49f0-8008-a466955ee907" providerId="ADAL" clId="{09BDE151-37C4-4B71-B0EE-DFC897581924}" dt="2021-11-02T13:00:58.323" v="29" actId="207"/>
        <pc:sldMkLst>
          <pc:docMk/>
          <pc:sldMk cId="234532533" sldId="851"/>
        </pc:sldMkLst>
        <pc:spChg chg="mod">
          <ac:chgData name="Анастасия Коробецкая" userId="9fe37188-348c-49f0-8008-a466955ee907" providerId="ADAL" clId="{09BDE151-37C4-4B71-B0EE-DFC897581924}" dt="2021-11-02T13:00:58.323" v="29" actId="207"/>
          <ac:spMkLst>
            <pc:docMk/>
            <pc:sldMk cId="234532533" sldId="851"/>
            <ac:spMk id="5" creationId="{C24C46DA-DA87-4B00-868D-3C83F01DD79C}"/>
          </ac:spMkLst>
        </pc:spChg>
      </pc:sldChg>
      <pc:sldChg chg="modSp mod">
        <pc:chgData name="Анастасия Коробецкая" userId="9fe37188-348c-49f0-8008-a466955ee907" providerId="ADAL" clId="{09BDE151-37C4-4B71-B0EE-DFC897581924}" dt="2021-11-02T13:14:27.411" v="49" actId="6549"/>
        <pc:sldMkLst>
          <pc:docMk/>
          <pc:sldMk cId="998407287" sldId="854"/>
        </pc:sldMkLst>
        <pc:spChg chg="mod">
          <ac:chgData name="Анастасия Коробецкая" userId="9fe37188-348c-49f0-8008-a466955ee907" providerId="ADAL" clId="{09BDE151-37C4-4B71-B0EE-DFC897581924}" dt="2021-11-02T13:12:47.304" v="31" actId="20577"/>
          <ac:spMkLst>
            <pc:docMk/>
            <pc:sldMk cId="998407287" sldId="854"/>
            <ac:spMk id="6" creationId="{00000000-0000-0000-0000-000000000000}"/>
          </ac:spMkLst>
        </pc:spChg>
        <pc:spChg chg="mod">
          <ac:chgData name="Анастасия Коробецкая" userId="9fe37188-348c-49f0-8008-a466955ee907" providerId="ADAL" clId="{09BDE151-37C4-4B71-B0EE-DFC897581924}" dt="2021-11-02T13:14:27.411" v="49" actId="6549"/>
          <ac:spMkLst>
            <pc:docMk/>
            <pc:sldMk cId="998407287" sldId="854"/>
            <ac:spMk id="7" creationId="{00000000-0000-0000-0000-000000000000}"/>
          </ac:spMkLst>
        </pc:spChg>
        <pc:spChg chg="mod">
          <ac:chgData name="Анастасия Коробецкая" userId="9fe37188-348c-49f0-8008-a466955ee907" providerId="ADAL" clId="{09BDE151-37C4-4B71-B0EE-DFC897581924}" dt="2021-11-02T13:12:50.668" v="35" actId="20577"/>
          <ac:spMkLst>
            <pc:docMk/>
            <pc:sldMk cId="998407287" sldId="854"/>
            <ac:spMk id="8" creationId="{00000000-0000-0000-0000-000000000000}"/>
          </ac:spMkLst>
        </pc:spChg>
        <pc:spChg chg="mod">
          <ac:chgData name="Анастасия Коробецкая" userId="9fe37188-348c-49f0-8008-a466955ee907" providerId="ADAL" clId="{09BDE151-37C4-4B71-B0EE-DFC897581924}" dt="2021-11-02T13:13:01.302" v="43" actId="20577"/>
          <ac:spMkLst>
            <pc:docMk/>
            <pc:sldMk cId="998407287" sldId="854"/>
            <ac:spMk id="9" creationId="{00000000-0000-0000-0000-000000000000}"/>
          </ac:spMkLst>
        </pc:spChg>
        <pc:spChg chg="mod">
          <ac:chgData name="Анастасия Коробецкая" userId="9fe37188-348c-49f0-8008-a466955ee907" providerId="ADAL" clId="{09BDE151-37C4-4B71-B0EE-DFC897581924}" dt="2021-11-02T13:12:53.222" v="37" actId="20577"/>
          <ac:spMkLst>
            <pc:docMk/>
            <pc:sldMk cId="998407287" sldId="854"/>
            <ac:spMk id="10" creationId="{00000000-0000-0000-0000-000000000000}"/>
          </ac:spMkLst>
        </pc:spChg>
        <pc:spChg chg="mod">
          <ac:chgData name="Анастасия Коробецкая" userId="9fe37188-348c-49f0-8008-a466955ee907" providerId="ADAL" clId="{09BDE151-37C4-4B71-B0EE-DFC897581924}" dt="2021-11-02T13:12:57.098" v="40" actId="20577"/>
          <ac:spMkLst>
            <pc:docMk/>
            <pc:sldMk cId="998407287" sldId="854"/>
            <ac:spMk id="11" creationId="{00000000-0000-0000-0000-000000000000}"/>
          </ac:spMkLst>
        </pc:spChg>
      </pc:sldChg>
      <pc:sldChg chg="modSp mod">
        <pc:chgData name="Анастасия Коробецкая" userId="9fe37188-348c-49f0-8008-a466955ee907" providerId="ADAL" clId="{09BDE151-37C4-4B71-B0EE-DFC897581924}" dt="2021-11-02T13:44:12.036" v="122" actId="6549"/>
        <pc:sldMkLst>
          <pc:docMk/>
          <pc:sldMk cId="1628689696" sldId="856"/>
        </pc:sldMkLst>
        <pc:spChg chg="mod">
          <ac:chgData name="Анастасия Коробецкая" userId="9fe37188-348c-49f0-8008-a466955ee907" providerId="ADAL" clId="{09BDE151-37C4-4B71-B0EE-DFC897581924}" dt="2021-11-02T13:44:08.939" v="119" actId="20577"/>
          <ac:spMkLst>
            <pc:docMk/>
            <pc:sldMk cId="1628689696" sldId="856"/>
            <ac:spMk id="5" creationId="{00000000-0000-0000-0000-000000000000}"/>
          </ac:spMkLst>
        </pc:spChg>
        <pc:spChg chg="mod">
          <ac:chgData name="Анастасия Коробецкая" userId="9fe37188-348c-49f0-8008-a466955ee907" providerId="ADAL" clId="{09BDE151-37C4-4B71-B0EE-DFC897581924}" dt="2021-11-02T13:44:12.036" v="122" actId="6549"/>
          <ac:spMkLst>
            <pc:docMk/>
            <pc:sldMk cId="1628689696" sldId="856"/>
            <ac:spMk id="7" creationId="{00000000-0000-0000-0000-000000000000}"/>
          </ac:spMkLst>
        </pc:spChg>
        <pc:spChg chg="mod">
          <ac:chgData name="Анастасия Коробецкая" userId="9fe37188-348c-49f0-8008-a466955ee907" providerId="ADAL" clId="{09BDE151-37C4-4B71-B0EE-DFC897581924}" dt="2021-11-02T13:44:03.066" v="113" actId="20577"/>
          <ac:spMkLst>
            <pc:docMk/>
            <pc:sldMk cId="1628689696" sldId="856"/>
            <ac:spMk id="8" creationId="{00000000-0000-0000-0000-000000000000}"/>
          </ac:spMkLst>
        </pc:spChg>
        <pc:spChg chg="mod">
          <ac:chgData name="Анастасия Коробецкая" userId="9fe37188-348c-49f0-8008-a466955ee907" providerId="ADAL" clId="{09BDE151-37C4-4B71-B0EE-DFC897581924}" dt="2021-11-02T13:44:05.906" v="116" actId="20577"/>
          <ac:spMkLst>
            <pc:docMk/>
            <pc:sldMk cId="1628689696" sldId="856"/>
            <ac:spMk id="9" creationId="{00000000-0000-0000-0000-000000000000}"/>
          </ac:spMkLst>
        </pc:spChg>
      </pc:sldChg>
      <pc:sldChg chg="modSp mod">
        <pc:chgData name="Анастасия Коробецкая" userId="9fe37188-348c-49f0-8008-a466955ee907" providerId="ADAL" clId="{09BDE151-37C4-4B71-B0EE-DFC897581924}" dt="2021-11-02T13:36:03.824" v="110" actId="14100"/>
        <pc:sldMkLst>
          <pc:docMk/>
          <pc:sldMk cId="3055377864" sldId="858"/>
        </pc:sldMkLst>
        <pc:spChg chg="mod">
          <ac:chgData name="Анастасия Коробецкая" userId="9fe37188-348c-49f0-8008-a466955ee907" providerId="ADAL" clId="{09BDE151-37C4-4B71-B0EE-DFC897581924}" dt="2021-11-02T13:35:42.862" v="98" actId="20577"/>
          <ac:spMkLst>
            <pc:docMk/>
            <pc:sldMk cId="3055377864" sldId="858"/>
            <ac:spMk id="4" creationId="{00000000-0000-0000-0000-000000000000}"/>
          </ac:spMkLst>
        </pc:spChg>
        <pc:spChg chg="mod">
          <ac:chgData name="Анастасия Коробецкая" userId="9fe37188-348c-49f0-8008-a466955ee907" providerId="ADAL" clId="{09BDE151-37C4-4B71-B0EE-DFC897581924}" dt="2021-11-02T13:36:03.824" v="110" actId="14100"/>
          <ac:spMkLst>
            <pc:docMk/>
            <pc:sldMk cId="3055377864" sldId="858"/>
            <ac:spMk id="5" creationId="{00000000-0000-0000-0000-000000000000}"/>
          </ac:spMkLst>
        </pc:spChg>
        <pc:spChg chg="mod">
          <ac:chgData name="Анастасия Коробецкая" userId="9fe37188-348c-49f0-8008-a466955ee907" providerId="ADAL" clId="{09BDE151-37C4-4B71-B0EE-DFC897581924}" dt="2021-11-02T13:35:50.167" v="105" actId="20577"/>
          <ac:spMkLst>
            <pc:docMk/>
            <pc:sldMk cId="3055377864" sldId="858"/>
            <ac:spMk id="6" creationId="{00000000-0000-0000-0000-000000000000}"/>
          </ac:spMkLst>
        </pc:spChg>
        <pc:spChg chg="mod">
          <ac:chgData name="Анастасия Коробецкая" userId="9fe37188-348c-49f0-8008-a466955ee907" providerId="ADAL" clId="{09BDE151-37C4-4B71-B0EE-DFC897581924}" dt="2021-11-02T13:35:53.770" v="109" actId="20577"/>
          <ac:spMkLst>
            <pc:docMk/>
            <pc:sldMk cId="3055377864" sldId="858"/>
            <ac:spMk id="7" creationId="{00000000-0000-0000-0000-000000000000}"/>
          </ac:spMkLst>
        </pc:spChg>
      </pc:sldChg>
      <pc:sldChg chg="modSp mod">
        <pc:chgData name="Анастасия Коробецкая" userId="9fe37188-348c-49f0-8008-a466955ee907" providerId="ADAL" clId="{09BDE151-37C4-4B71-B0EE-DFC897581924}" dt="2021-11-02T13:48:31.200" v="124" actId="6549"/>
        <pc:sldMkLst>
          <pc:docMk/>
          <pc:sldMk cId="1936771883" sldId="860"/>
        </pc:sldMkLst>
        <pc:spChg chg="mod">
          <ac:chgData name="Анастасия Коробецкая" userId="9fe37188-348c-49f0-8008-a466955ee907" providerId="ADAL" clId="{09BDE151-37C4-4B71-B0EE-DFC897581924}" dt="2021-11-02T13:48:31.200" v="124" actId="6549"/>
          <ac:spMkLst>
            <pc:docMk/>
            <pc:sldMk cId="1936771883" sldId="860"/>
            <ac:spMk id="4" creationId="{00000000-0000-0000-0000-000000000000}"/>
          </ac:spMkLst>
        </pc:spChg>
      </pc:sldChg>
      <pc:sldChg chg="modSp mod">
        <pc:chgData name="Анастасия Коробецкая" userId="9fe37188-348c-49f0-8008-a466955ee907" providerId="ADAL" clId="{09BDE151-37C4-4B71-B0EE-DFC897581924}" dt="2021-11-02T13:26:22.621" v="95" actId="20577"/>
        <pc:sldMkLst>
          <pc:docMk/>
          <pc:sldMk cId="76816357" sldId="862"/>
        </pc:sldMkLst>
        <pc:spChg chg="mod">
          <ac:chgData name="Анастасия Коробецкая" userId="9fe37188-348c-49f0-8008-a466955ee907" providerId="ADAL" clId="{09BDE151-37C4-4B71-B0EE-DFC897581924}" dt="2021-11-02T13:24:25.312" v="51" actId="20577"/>
          <ac:spMkLst>
            <pc:docMk/>
            <pc:sldMk cId="76816357" sldId="862"/>
            <ac:spMk id="4" creationId="{00000000-0000-0000-0000-000000000000}"/>
          </ac:spMkLst>
        </pc:spChg>
        <pc:spChg chg="mod">
          <ac:chgData name="Анастасия Коробецкая" userId="9fe37188-348c-49f0-8008-a466955ee907" providerId="ADAL" clId="{09BDE151-37C4-4B71-B0EE-DFC897581924}" dt="2021-11-02T13:26:22.621" v="95" actId="20577"/>
          <ac:spMkLst>
            <pc:docMk/>
            <pc:sldMk cId="76816357" sldId="862"/>
            <ac:spMk id="5" creationId="{00000000-0000-0000-0000-000000000000}"/>
          </ac:spMkLst>
        </pc:spChg>
      </pc:sldChg>
      <pc:sldChg chg="modSp new mod">
        <pc:chgData name="Анастасия Коробецкая" userId="9fe37188-348c-49f0-8008-a466955ee907" providerId="ADAL" clId="{09BDE151-37C4-4B71-B0EE-DFC897581924}" dt="2021-11-02T11:11:41.140" v="28" actId="20577"/>
        <pc:sldMkLst>
          <pc:docMk/>
          <pc:sldMk cId="1293461235" sldId="868"/>
        </pc:sldMkLst>
        <pc:spChg chg="mod">
          <ac:chgData name="Анастасия Коробецкая" userId="9fe37188-348c-49f0-8008-a466955ee907" providerId="ADAL" clId="{09BDE151-37C4-4B71-B0EE-DFC897581924}" dt="2021-11-02T11:11:41.140" v="28" actId="20577"/>
          <ac:spMkLst>
            <pc:docMk/>
            <pc:sldMk cId="1293461235" sldId="868"/>
            <ac:spMk id="2" creationId="{145C0A08-55E6-40D8-B6C1-BB0DF6B91EB0}"/>
          </ac:spMkLst>
        </pc:spChg>
      </pc:sldChg>
    </pc:docChg>
  </pc:docChgLst>
  <pc:docChgLst>
    <pc:chgData name="Анастасия Коробецкая" userId="9fe37188-348c-49f0-8008-a466955ee907" providerId="ADAL" clId="{83125953-CDF4-402A-9CA7-985B60FE5B05}"/>
    <pc:docChg chg="undo custSel addSld delSld modSld addSection delSection modSection">
      <pc:chgData name="Анастасия Коробецкая" userId="9fe37188-348c-49f0-8008-a466955ee907" providerId="ADAL" clId="{83125953-CDF4-402A-9CA7-985B60FE5B05}" dt="2021-10-22T08:47:29.198" v="257" actId="404"/>
      <pc:docMkLst>
        <pc:docMk/>
      </pc:docMkLst>
      <pc:sldChg chg="modSp mod">
        <pc:chgData name="Анастасия Коробецкая" userId="9fe37188-348c-49f0-8008-a466955ee907" providerId="ADAL" clId="{83125953-CDF4-402A-9CA7-985B60FE5B05}" dt="2021-10-22T08:17:05.683" v="2" actId="6549"/>
        <pc:sldMkLst>
          <pc:docMk/>
          <pc:sldMk cId="3365786003" sldId="256"/>
        </pc:sldMkLst>
        <pc:spChg chg="mod">
          <ac:chgData name="Анастасия Коробецкая" userId="9fe37188-348c-49f0-8008-a466955ee907" providerId="ADAL" clId="{83125953-CDF4-402A-9CA7-985B60FE5B05}" dt="2021-10-22T08:17:05.683" v="2" actId="6549"/>
          <ac:spMkLst>
            <pc:docMk/>
            <pc:sldMk cId="3365786003" sldId="256"/>
            <ac:spMk id="2" creationId="{44DE5DF9-D142-4B0E-9986-1C02D9B03444}"/>
          </ac:spMkLst>
        </pc:spChg>
      </pc:sldChg>
      <pc:sldChg chg="del">
        <pc:chgData name="Анастасия Коробецкая" userId="9fe37188-348c-49f0-8008-a466955ee907" providerId="ADAL" clId="{83125953-CDF4-402A-9CA7-985B60FE5B05}" dt="2021-10-22T08:17:32.645" v="21" actId="47"/>
        <pc:sldMkLst>
          <pc:docMk/>
          <pc:sldMk cId="1303566306" sldId="290"/>
        </pc:sldMkLst>
      </pc:sldChg>
      <pc:sldChg chg="del">
        <pc:chgData name="Анастасия Коробецкая" userId="9fe37188-348c-49f0-8008-a466955ee907" providerId="ADAL" clId="{83125953-CDF4-402A-9CA7-985B60FE5B05}" dt="2021-10-22T08:17:16.694" v="3" actId="18676"/>
        <pc:sldMkLst>
          <pc:docMk/>
          <pc:sldMk cId="4095376067" sldId="318"/>
        </pc:sldMkLst>
      </pc:sldChg>
      <pc:sldChg chg="del">
        <pc:chgData name="Анастасия Коробецкая" userId="9fe37188-348c-49f0-8008-a466955ee907" providerId="ADAL" clId="{83125953-CDF4-402A-9CA7-985B60FE5B05}" dt="2021-10-22T08:17:32.645" v="21" actId="47"/>
        <pc:sldMkLst>
          <pc:docMk/>
          <pc:sldMk cId="3814570865" sldId="328"/>
        </pc:sldMkLst>
      </pc:sldChg>
      <pc:sldChg chg="del">
        <pc:chgData name="Анастасия Коробецкая" userId="9fe37188-348c-49f0-8008-a466955ee907" providerId="ADAL" clId="{83125953-CDF4-402A-9CA7-985B60FE5B05}" dt="2021-10-22T08:17:16.694" v="3" actId="18676"/>
        <pc:sldMkLst>
          <pc:docMk/>
          <pc:sldMk cId="2920566613" sldId="357"/>
        </pc:sldMkLst>
      </pc:sldChg>
      <pc:sldChg chg="del">
        <pc:chgData name="Анастасия Коробецкая" userId="9fe37188-348c-49f0-8008-a466955ee907" providerId="ADAL" clId="{83125953-CDF4-402A-9CA7-985B60FE5B05}" dt="2021-10-22T08:17:16.694" v="3" actId="18676"/>
        <pc:sldMkLst>
          <pc:docMk/>
          <pc:sldMk cId="4230773353" sldId="358"/>
        </pc:sldMkLst>
      </pc:sldChg>
      <pc:sldChg chg="del">
        <pc:chgData name="Анастасия Коробецкая" userId="9fe37188-348c-49f0-8008-a466955ee907" providerId="ADAL" clId="{83125953-CDF4-402A-9CA7-985B60FE5B05}" dt="2021-10-22T08:17:16.694" v="3" actId="18676"/>
        <pc:sldMkLst>
          <pc:docMk/>
          <pc:sldMk cId="2208035085" sldId="359"/>
        </pc:sldMkLst>
      </pc:sldChg>
      <pc:sldChg chg="del">
        <pc:chgData name="Анастасия Коробецкая" userId="9fe37188-348c-49f0-8008-a466955ee907" providerId="ADAL" clId="{83125953-CDF4-402A-9CA7-985B60FE5B05}" dt="2021-10-22T08:17:16.694" v="3" actId="18676"/>
        <pc:sldMkLst>
          <pc:docMk/>
          <pc:sldMk cId="796690669" sldId="360"/>
        </pc:sldMkLst>
      </pc:sldChg>
      <pc:sldChg chg="del">
        <pc:chgData name="Анастасия Коробецкая" userId="9fe37188-348c-49f0-8008-a466955ee907" providerId="ADAL" clId="{83125953-CDF4-402A-9CA7-985B60FE5B05}" dt="2021-10-22T08:17:16.694" v="3" actId="18676"/>
        <pc:sldMkLst>
          <pc:docMk/>
          <pc:sldMk cId="77369211" sldId="361"/>
        </pc:sldMkLst>
      </pc:sldChg>
      <pc:sldChg chg="del">
        <pc:chgData name="Анастасия Коробецкая" userId="9fe37188-348c-49f0-8008-a466955ee907" providerId="ADAL" clId="{83125953-CDF4-402A-9CA7-985B60FE5B05}" dt="2021-10-22T08:17:16.694" v="3" actId="18676"/>
        <pc:sldMkLst>
          <pc:docMk/>
          <pc:sldMk cId="320218650" sldId="362"/>
        </pc:sldMkLst>
      </pc:sldChg>
      <pc:sldChg chg="del">
        <pc:chgData name="Анастасия Коробецкая" userId="9fe37188-348c-49f0-8008-a466955ee907" providerId="ADAL" clId="{83125953-CDF4-402A-9CA7-985B60FE5B05}" dt="2021-10-22T08:17:16.694" v="3" actId="18676"/>
        <pc:sldMkLst>
          <pc:docMk/>
          <pc:sldMk cId="272363727" sldId="363"/>
        </pc:sldMkLst>
      </pc:sldChg>
      <pc:sldChg chg="del">
        <pc:chgData name="Анастасия Коробецкая" userId="9fe37188-348c-49f0-8008-a466955ee907" providerId="ADAL" clId="{83125953-CDF4-402A-9CA7-985B60FE5B05}" dt="2021-10-22T08:17:16.694" v="3" actId="18676"/>
        <pc:sldMkLst>
          <pc:docMk/>
          <pc:sldMk cId="3696349405" sldId="373"/>
        </pc:sldMkLst>
      </pc:sldChg>
      <pc:sldChg chg="del">
        <pc:chgData name="Анастасия Коробецкая" userId="9fe37188-348c-49f0-8008-a466955ee907" providerId="ADAL" clId="{83125953-CDF4-402A-9CA7-985B60FE5B05}" dt="2021-10-22T08:17:16.694" v="3" actId="18676"/>
        <pc:sldMkLst>
          <pc:docMk/>
          <pc:sldMk cId="683603399" sldId="374"/>
        </pc:sldMkLst>
      </pc:sldChg>
      <pc:sldChg chg="del">
        <pc:chgData name="Анастасия Коробецкая" userId="9fe37188-348c-49f0-8008-a466955ee907" providerId="ADAL" clId="{83125953-CDF4-402A-9CA7-985B60FE5B05}" dt="2021-10-22T08:17:16.694" v="3" actId="18676"/>
        <pc:sldMkLst>
          <pc:docMk/>
          <pc:sldMk cId="247084894" sldId="376"/>
        </pc:sldMkLst>
      </pc:sldChg>
      <pc:sldChg chg="del">
        <pc:chgData name="Анастасия Коробецкая" userId="9fe37188-348c-49f0-8008-a466955ee907" providerId="ADAL" clId="{83125953-CDF4-402A-9CA7-985B60FE5B05}" dt="2021-10-22T08:17:16.694" v="3" actId="18676"/>
        <pc:sldMkLst>
          <pc:docMk/>
          <pc:sldMk cId="2699031519" sldId="377"/>
        </pc:sldMkLst>
      </pc:sldChg>
      <pc:sldChg chg="del">
        <pc:chgData name="Анастасия Коробецкая" userId="9fe37188-348c-49f0-8008-a466955ee907" providerId="ADAL" clId="{83125953-CDF4-402A-9CA7-985B60FE5B05}" dt="2021-10-22T08:17:16.694" v="3" actId="18676"/>
        <pc:sldMkLst>
          <pc:docMk/>
          <pc:sldMk cId="517183798" sldId="378"/>
        </pc:sldMkLst>
      </pc:sldChg>
      <pc:sldChg chg="addSp delSp modSp add mod modClrScheme chgLayout">
        <pc:chgData name="Анастасия Коробецкая" userId="9fe37188-348c-49f0-8008-a466955ee907" providerId="ADAL" clId="{83125953-CDF4-402A-9CA7-985B60FE5B05}" dt="2021-10-22T08:31:39.431" v="115" actId="20577"/>
        <pc:sldMkLst>
          <pc:docMk/>
          <pc:sldMk cId="0" sldId="458"/>
        </pc:sldMkLst>
        <pc:spChg chg="mod ord">
          <ac:chgData name="Анастасия Коробецкая" userId="9fe37188-348c-49f0-8008-a466955ee907" providerId="ADAL" clId="{83125953-CDF4-402A-9CA7-985B60FE5B05}" dt="2021-10-22T08:31:35.857" v="112" actId="700"/>
          <ac:spMkLst>
            <pc:docMk/>
            <pc:sldMk cId="0" sldId="458"/>
            <ac:spMk id="2" creationId="{00000000-0000-0000-0000-000000000000}"/>
          </ac:spMkLst>
        </pc:spChg>
        <pc:spChg chg="mod ord">
          <ac:chgData name="Анастасия Коробецкая" userId="9fe37188-348c-49f0-8008-a466955ee907" providerId="ADAL" clId="{83125953-CDF4-402A-9CA7-985B60FE5B05}" dt="2021-10-22T08:31:35.857" v="112" actId="700"/>
          <ac:spMkLst>
            <pc:docMk/>
            <pc:sldMk cId="0" sldId="458"/>
            <ac:spMk id="3" creationId="{00000000-0000-0000-0000-000000000000}"/>
          </ac:spMkLst>
        </pc:spChg>
        <pc:spChg chg="del mod">
          <ac:chgData name="Анастасия Коробецкая" userId="9fe37188-348c-49f0-8008-a466955ee907" providerId="ADAL" clId="{83125953-CDF4-402A-9CA7-985B60FE5B05}" dt="2021-10-22T08:31:31.390" v="111"/>
          <ac:spMkLst>
            <pc:docMk/>
            <pc:sldMk cId="0" sldId="458"/>
            <ac:spMk id="4" creationId="{00000000-0000-0000-0000-000000000000}"/>
          </ac:spMkLst>
        </pc:spChg>
        <pc:spChg chg="add del mod">
          <ac:chgData name="Анастасия Коробецкая" userId="9fe37188-348c-49f0-8008-a466955ee907" providerId="ADAL" clId="{83125953-CDF4-402A-9CA7-985B60FE5B05}" dt="2021-10-22T08:31:24.829" v="108" actId="6264"/>
          <ac:spMkLst>
            <pc:docMk/>
            <pc:sldMk cId="0" sldId="458"/>
            <ac:spMk id="5" creationId="{B649BF4D-F39E-47DC-9F2C-CD8F3BAB21D1}"/>
          </ac:spMkLst>
        </pc:spChg>
        <pc:spChg chg="add del mod">
          <ac:chgData name="Анастасия Коробецкая" userId="9fe37188-348c-49f0-8008-a466955ee907" providerId="ADAL" clId="{83125953-CDF4-402A-9CA7-985B60FE5B05}" dt="2021-10-22T08:31:24.829" v="108" actId="6264"/>
          <ac:spMkLst>
            <pc:docMk/>
            <pc:sldMk cId="0" sldId="458"/>
            <ac:spMk id="6" creationId="{546ACD32-5058-4849-9A69-8FA726663A6B}"/>
          </ac:spMkLst>
        </pc:spChg>
        <pc:spChg chg="add mod ord">
          <ac:chgData name="Анастасия Коробецкая" userId="9fe37188-348c-49f0-8008-a466955ee907" providerId="ADAL" clId="{83125953-CDF4-402A-9CA7-985B60FE5B05}" dt="2021-10-22T08:31:39.431" v="115" actId="20577"/>
          <ac:spMkLst>
            <pc:docMk/>
            <pc:sldMk cId="0" sldId="458"/>
            <ac:spMk id="7" creationId="{CC70F83D-6274-43ED-B9C3-F43334B84E45}"/>
          </ac:spMkLst>
        </pc:spChg>
      </pc:sldChg>
      <pc:sldChg chg="del">
        <pc:chgData name="Анастасия Коробецкая" userId="9fe37188-348c-49f0-8008-a466955ee907" providerId="ADAL" clId="{83125953-CDF4-402A-9CA7-985B60FE5B05}" dt="2021-10-22T08:17:32.645" v="21" actId="47"/>
        <pc:sldMkLst>
          <pc:docMk/>
          <pc:sldMk cId="3934310361" sldId="475"/>
        </pc:sldMkLst>
      </pc:sldChg>
      <pc:sldChg chg="modSp add mod">
        <pc:chgData name="Анастасия Коробецкая" userId="9fe37188-348c-49f0-8008-a466955ee907" providerId="ADAL" clId="{83125953-CDF4-402A-9CA7-985B60FE5B05}" dt="2021-10-22T08:42:04.008" v="195" actId="1076"/>
        <pc:sldMkLst>
          <pc:docMk/>
          <pc:sldMk cId="0" sldId="517"/>
        </pc:sldMkLst>
        <pc:spChg chg="mod">
          <ac:chgData name="Анастасия Коробецкая" userId="9fe37188-348c-49f0-8008-a466955ee907" providerId="ADAL" clId="{83125953-CDF4-402A-9CA7-985B60FE5B05}" dt="2021-10-22T08:42:04.008" v="195" actId="1076"/>
          <ac:spMkLst>
            <pc:docMk/>
            <pc:sldMk cId="0" sldId="517"/>
            <ac:spMk id="4" creationId="{00000000-0000-0000-0000-000000000000}"/>
          </ac:spMkLst>
        </pc:spChg>
        <pc:graphicFrameChg chg="modGraphic">
          <ac:chgData name="Анастасия Коробецкая" userId="9fe37188-348c-49f0-8008-a466955ee907" providerId="ADAL" clId="{83125953-CDF4-402A-9CA7-985B60FE5B05}" dt="2021-10-22T08:41:50.002" v="191" actId="12385"/>
          <ac:graphicFrameMkLst>
            <pc:docMk/>
            <pc:sldMk cId="0" sldId="517"/>
            <ac:graphicFrameMk id="5" creationId="{00000000-0000-0000-0000-000000000000}"/>
          </ac:graphicFrameMkLst>
        </pc:graphicFrameChg>
      </pc:sldChg>
      <pc:sldChg chg="addSp delSp modSp add mod chgLayout">
        <pc:chgData name="Анастасия Коробецкая" userId="9fe37188-348c-49f0-8008-a466955ee907" providerId="ADAL" clId="{83125953-CDF4-402A-9CA7-985B60FE5B05}" dt="2021-10-22T08:41:29.613" v="190" actId="6549"/>
        <pc:sldMkLst>
          <pc:docMk/>
          <pc:sldMk cId="511170627" sldId="519"/>
        </pc:sldMkLst>
        <pc:spChg chg="mod ord">
          <ac:chgData name="Анастасия Коробецкая" userId="9fe37188-348c-49f0-8008-a466955ee907" providerId="ADAL" clId="{83125953-CDF4-402A-9CA7-985B60FE5B05}" dt="2021-10-22T08:41:16.314" v="188" actId="6264"/>
          <ac:spMkLst>
            <pc:docMk/>
            <pc:sldMk cId="511170627" sldId="519"/>
            <ac:spMk id="2" creationId="{00000000-0000-0000-0000-000000000000}"/>
          </ac:spMkLst>
        </pc:spChg>
        <pc:spChg chg="mod ord">
          <ac:chgData name="Анастасия Коробецкая" userId="9fe37188-348c-49f0-8008-a466955ee907" providerId="ADAL" clId="{83125953-CDF4-402A-9CA7-985B60FE5B05}" dt="2021-10-22T08:41:29.613" v="190" actId="6549"/>
          <ac:spMkLst>
            <pc:docMk/>
            <pc:sldMk cId="511170627" sldId="519"/>
            <ac:spMk id="3" creationId="{00000000-0000-0000-0000-000000000000}"/>
          </ac:spMkLst>
        </pc:spChg>
        <pc:spChg chg="add del mod">
          <ac:chgData name="Анастасия Коробецкая" userId="9fe37188-348c-49f0-8008-a466955ee907" providerId="ADAL" clId="{83125953-CDF4-402A-9CA7-985B60FE5B05}" dt="2021-10-22T08:41:16.314" v="188" actId="6264"/>
          <ac:spMkLst>
            <pc:docMk/>
            <pc:sldMk cId="511170627" sldId="519"/>
            <ac:spMk id="4" creationId="{5B22DA42-2E5F-4B81-97DC-42C5CD43E608}"/>
          </ac:spMkLst>
        </pc:spChg>
        <pc:spChg chg="mod ord">
          <ac:chgData name="Анастасия Коробецкая" userId="9fe37188-348c-49f0-8008-a466955ee907" providerId="ADAL" clId="{83125953-CDF4-402A-9CA7-985B60FE5B05}" dt="2021-10-22T08:41:16.314" v="188" actId="6264"/>
          <ac:spMkLst>
            <pc:docMk/>
            <pc:sldMk cId="511170627" sldId="519"/>
            <ac:spMk id="5" creationId="{00000000-0000-0000-0000-000000000000}"/>
          </ac:spMkLst>
        </pc:spChg>
        <pc:spChg chg="add del mod">
          <ac:chgData name="Анастасия Коробецкая" userId="9fe37188-348c-49f0-8008-a466955ee907" providerId="ADAL" clId="{83125953-CDF4-402A-9CA7-985B60FE5B05}" dt="2021-10-22T08:41:16.314" v="188" actId="6264"/>
          <ac:spMkLst>
            <pc:docMk/>
            <pc:sldMk cId="511170627" sldId="519"/>
            <ac:spMk id="6" creationId="{B9A82C1C-541A-4E3C-9A69-7E52DF06E6D3}"/>
          </ac:spMkLst>
        </pc:spChg>
        <pc:spChg chg="add del mod">
          <ac:chgData name="Анастасия Коробецкая" userId="9fe37188-348c-49f0-8008-a466955ee907" providerId="ADAL" clId="{83125953-CDF4-402A-9CA7-985B60FE5B05}" dt="2021-10-22T08:41:16.314" v="188" actId="6264"/>
          <ac:spMkLst>
            <pc:docMk/>
            <pc:sldMk cId="511170627" sldId="519"/>
            <ac:spMk id="7" creationId="{37F335A6-DCA6-4644-9431-15AA55D6FE6D}"/>
          </ac:spMkLst>
        </pc:spChg>
      </pc:sldChg>
      <pc:sldChg chg="add">
        <pc:chgData name="Анастасия Коробецкая" userId="9fe37188-348c-49f0-8008-a466955ee907" providerId="ADAL" clId="{83125953-CDF4-402A-9CA7-985B60FE5B05}" dt="2021-10-22T08:30:40.246" v="90"/>
        <pc:sldMkLst>
          <pc:docMk/>
          <pc:sldMk cId="857587467" sldId="520"/>
        </pc:sldMkLst>
      </pc:sldChg>
      <pc:sldChg chg="modSp add mod">
        <pc:chgData name="Анастасия Коробецкая" userId="9fe37188-348c-49f0-8008-a466955ee907" providerId="ADAL" clId="{83125953-CDF4-402A-9CA7-985B60FE5B05}" dt="2021-10-22T08:42:27.137" v="197" actId="14100"/>
        <pc:sldMkLst>
          <pc:docMk/>
          <pc:sldMk cId="0" sldId="521"/>
        </pc:sldMkLst>
        <pc:spChg chg="mod">
          <ac:chgData name="Анастасия Коробецкая" userId="9fe37188-348c-49f0-8008-a466955ee907" providerId="ADAL" clId="{83125953-CDF4-402A-9CA7-985B60FE5B05}" dt="2021-10-22T08:42:27.137" v="197" actId="14100"/>
          <ac:spMkLst>
            <pc:docMk/>
            <pc:sldMk cId="0" sldId="521"/>
            <ac:spMk id="3" creationId="{00000000-0000-0000-0000-000000000000}"/>
          </ac:spMkLst>
        </pc:spChg>
      </pc:sldChg>
      <pc:sldChg chg="modSp add mod">
        <pc:chgData name="Анастасия Коробецкая" userId="9fe37188-348c-49f0-8008-a466955ee907" providerId="ADAL" clId="{83125953-CDF4-402A-9CA7-985B60FE5B05}" dt="2021-10-22T08:43:06.169" v="205" actId="1076"/>
        <pc:sldMkLst>
          <pc:docMk/>
          <pc:sldMk cId="0" sldId="522"/>
        </pc:sldMkLst>
        <pc:spChg chg="mod">
          <ac:chgData name="Анастасия Коробецкая" userId="9fe37188-348c-49f0-8008-a466955ee907" providerId="ADAL" clId="{83125953-CDF4-402A-9CA7-985B60FE5B05}" dt="2021-10-22T08:43:06.169" v="205" actId="1076"/>
          <ac:spMkLst>
            <pc:docMk/>
            <pc:sldMk cId="0" sldId="522"/>
            <ac:spMk id="7" creationId="{12DCEF9A-4207-411D-B32A-4004FFB164D8}"/>
          </ac:spMkLst>
        </pc:spChg>
      </pc:sldChg>
      <pc:sldChg chg="addSp delSp modSp add mod">
        <pc:chgData name="Анастасия Коробецкая" userId="9fe37188-348c-49f0-8008-a466955ee907" providerId="ADAL" clId="{83125953-CDF4-402A-9CA7-985B60FE5B05}" dt="2021-10-22T08:37:10.536" v="157" actId="1076"/>
        <pc:sldMkLst>
          <pc:docMk/>
          <pc:sldMk cId="2107064562" sldId="523"/>
        </pc:sldMkLst>
        <pc:spChg chg="mod">
          <ac:chgData name="Анастасия Коробецкая" userId="9fe37188-348c-49f0-8008-a466955ee907" providerId="ADAL" clId="{83125953-CDF4-402A-9CA7-985B60FE5B05}" dt="2021-10-22T08:36:57.057" v="154" actId="1076"/>
          <ac:spMkLst>
            <pc:docMk/>
            <pc:sldMk cId="2107064562" sldId="523"/>
            <ac:spMk id="4" creationId="{423797EB-42B1-42BD-9419-B9EC82D8E395}"/>
          </ac:spMkLst>
        </pc:spChg>
        <pc:spChg chg="mod">
          <ac:chgData name="Анастасия Коробецкая" userId="9fe37188-348c-49f0-8008-a466955ee907" providerId="ADAL" clId="{83125953-CDF4-402A-9CA7-985B60FE5B05}" dt="2021-10-22T08:36:57.057" v="154" actId="1076"/>
          <ac:spMkLst>
            <pc:docMk/>
            <pc:sldMk cId="2107064562" sldId="523"/>
            <ac:spMk id="5" creationId="{9916542F-60D7-4231-8405-3BF560976FBA}"/>
          </ac:spMkLst>
        </pc:spChg>
        <pc:spChg chg="mod">
          <ac:chgData name="Анастасия Коробецкая" userId="9fe37188-348c-49f0-8008-a466955ee907" providerId="ADAL" clId="{83125953-CDF4-402A-9CA7-985B60FE5B05}" dt="2021-10-22T08:36:57.057" v="154" actId="1076"/>
          <ac:spMkLst>
            <pc:docMk/>
            <pc:sldMk cId="2107064562" sldId="523"/>
            <ac:spMk id="6" creationId="{1A8108AC-8B0A-4936-89C2-18B10505057F}"/>
          </ac:spMkLst>
        </pc:spChg>
        <pc:spChg chg="mod">
          <ac:chgData name="Анастасия Коробецкая" userId="9fe37188-348c-49f0-8008-a466955ee907" providerId="ADAL" clId="{83125953-CDF4-402A-9CA7-985B60FE5B05}" dt="2021-10-22T08:36:57.057" v="154" actId="1076"/>
          <ac:spMkLst>
            <pc:docMk/>
            <pc:sldMk cId="2107064562" sldId="523"/>
            <ac:spMk id="7" creationId="{DCC4EF42-7A97-4192-A031-1B20EE3FC7E4}"/>
          </ac:spMkLst>
        </pc:spChg>
        <pc:spChg chg="del mod">
          <ac:chgData name="Анастасия Коробецкая" userId="9fe37188-348c-49f0-8008-a466955ee907" providerId="ADAL" clId="{83125953-CDF4-402A-9CA7-985B60FE5B05}" dt="2021-10-22T08:33:28.792" v="131" actId="478"/>
          <ac:spMkLst>
            <pc:docMk/>
            <pc:sldMk cId="2107064562" sldId="523"/>
            <ac:spMk id="8" creationId="{22E93DE1-22D3-4555-A3B2-1677C19DD105}"/>
          </ac:spMkLst>
        </pc:spChg>
        <pc:spChg chg="mod">
          <ac:chgData name="Анастасия Коробецкая" userId="9fe37188-348c-49f0-8008-a466955ee907" providerId="ADAL" clId="{83125953-CDF4-402A-9CA7-985B60FE5B05}" dt="2021-10-22T08:36:57.057" v="154" actId="1076"/>
          <ac:spMkLst>
            <pc:docMk/>
            <pc:sldMk cId="2107064562" sldId="523"/>
            <ac:spMk id="9" creationId="{5974138A-92E8-450B-992B-6B191391DF54}"/>
          </ac:spMkLst>
        </pc:spChg>
        <pc:spChg chg="mod">
          <ac:chgData name="Анастасия Коробецкая" userId="9fe37188-348c-49f0-8008-a466955ee907" providerId="ADAL" clId="{83125953-CDF4-402A-9CA7-985B60FE5B05}" dt="2021-10-22T08:36:57.057" v="154" actId="1076"/>
          <ac:spMkLst>
            <pc:docMk/>
            <pc:sldMk cId="2107064562" sldId="523"/>
            <ac:spMk id="11" creationId="{7BD58D88-C850-42E7-9FE7-2AECC314CC5B}"/>
          </ac:spMkLst>
        </pc:spChg>
        <pc:spChg chg="mod">
          <ac:chgData name="Анастасия Коробецкая" userId="9fe37188-348c-49f0-8008-a466955ee907" providerId="ADAL" clId="{83125953-CDF4-402A-9CA7-985B60FE5B05}" dt="2021-10-22T08:36:57.057" v="154" actId="1076"/>
          <ac:spMkLst>
            <pc:docMk/>
            <pc:sldMk cId="2107064562" sldId="523"/>
            <ac:spMk id="12" creationId="{3A2330DD-9C3A-4A47-9667-8863923DE237}"/>
          </ac:spMkLst>
        </pc:spChg>
        <pc:spChg chg="mod">
          <ac:chgData name="Анастасия Коробецкая" userId="9fe37188-348c-49f0-8008-a466955ee907" providerId="ADAL" clId="{83125953-CDF4-402A-9CA7-985B60FE5B05}" dt="2021-10-22T08:36:57.057" v="154" actId="1076"/>
          <ac:spMkLst>
            <pc:docMk/>
            <pc:sldMk cId="2107064562" sldId="523"/>
            <ac:spMk id="13" creationId="{01298C87-7F3C-45A0-BE6A-623010E20534}"/>
          </ac:spMkLst>
        </pc:spChg>
        <pc:spChg chg="mod">
          <ac:chgData name="Анастасия Коробецкая" userId="9fe37188-348c-49f0-8008-a466955ee907" providerId="ADAL" clId="{83125953-CDF4-402A-9CA7-985B60FE5B05}" dt="2021-10-22T08:36:57.057" v="154" actId="1076"/>
          <ac:spMkLst>
            <pc:docMk/>
            <pc:sldMk cId="2107064562" sldId="523"/>
            <ac:spMk id="14" creationId="{B2305A05-9371-455A-8C92-DEAC86E5D963}"/>
          </ac:spMkLst>
        </pc:spChg>
        <pc:spChg chg="add mod">
          <ac:chgData name="Анастасия Коробецкая" userId="9fe37188-348c-49f0-8008-a466955ee907" providerId="ADAL" clId="{83125953-CDF4-402A-9CA7-985B60FE5B05}" dt="2021-10-22T08:37:10.536" v="157" actId="1076"/>
          <ac:spMkLst>
            <pc:docMk/>
            <pc:sldMk cId="2107064562" sldId="523"/>
            <ac:spMk id="15" creationId="{4F374505-15F0-4737-9F3B-CD6EA18B6F00}"/>
          </ac:spMkLst>
        </pc:spChg>
      </pc:sldChg>
      <pc:sldChg chg="modSp add mod">
        <pc:chgData name="Анастасия Коробецкая" userId="9fe37188-348c-49f0-8008-a466955ee907" providerId="ADAL" clId="{83125953-CDF4-402A-9CA7-985B60FE5B05}" dt="2021-10-22T08:38:38.080" v="170" actId="1076"/>
        <pc:sldMkLst>
          <pc:docMk/>
          <pc:sldMk cId="3250179502" sldId="524"/>
        </pc:sldMkLst>
        <pc:picChg chg="mod">
          <ac:chgData name="Анастасия Коробецкая" userId="9fe37188-348c-49f0-8008-a466955ee907" providerId="ADAL" clId="{83125953-CDF4-402A-9CA7-985B60FE5B05}" dt="2021-10-22T08:38:38.080" v="170" actId="1076"/>
          <ac:picMkLst>
            <pc:docMk/>
            <pc:sldMk cId="3250179502" sldId="524"/>
            <ac:picMk id="6" creationId="{2F4580D5-9914-47D1-944D-A00C62FC175F}"/>
          </ac:picMkLst>
        </pc:picChg>
      </pc:sldChg>
      <pc:sldChg chg="modSp add mod">
        <pc:chgData name="Анастасия Коробецкая" userId="9fe37188-348c-49f0-8008-a466955ee907" providerId="ADAL" clId="{83125953-CDF4-402A-9CA7-985B60FE5B05}" dt="2021-10-22T08:42:56.888" v="203" actId="1076"/>
        <pc:sldMkLst>
          <pc:docMk/>
          <pc:sldMk cId="3632790548" sldId="525"/>
        </pc:sldMkLst>
        <pc:spChg chg="mod">
          <ac:chgData name="Анастасия Коробецкая" userId="9fe37188-348c-49f0-8008-a466955ee907" providerId="ADAL" clId="{83125953-CDF4-402A-9CA7-985B60FE5B05}" dt="2021-10-22T08:42:56.888" v="203" actId="1076"/>
          <ac:spMkLst>
            <pc:docMk/>
            <pc:sldMk cId="3632790548" sldId="525"/>
            <ac:spMk id="7" creationId="{12DCEF9A-4207-411D-B32A-4004FFB164D8}"/>
          </ac:spMkLst>
        </pc:spChg>
      </pc:sldChg>
      <pc:sldChg chg="modSp add mod">
        <pc:chgData name="Анастасия Коробецкая" userId="9fe37188-348c-49f0-8008-a466955ee907" providerId="ADAL" clId="{83125953-CDF4-402A-9CA7-985B60FE5B05}" dt="2021-10-22T08:43:54.201" v="209" actId="1076"/>
        <pc:sldMkLst>
          <pc:docMk/>
          <pc:sldMk cId="1102871752" sldId="526"/>
        </pc:sldMkLst>
        <pc:spChg chg="mod">
          <ac:chgData name="Анастасия Коробецкая" userId="9fe37188-348c-49f0-8008-a466955ee907" providerId="ADAL" clId="{83125953-CDF4-402A-9CA7-985B60FE5B05}" dt="2021-10-22T08:43:54.201" v="209" actId="1076"/>
          <ac:spMkLst>
            <pc:docMk/>
            <pc:sldMk cId="1102871752" sldId="526"/>
            <ac:spMk id="7" creationId="{12DCEF9A-4207-411D-B32A-4004FFB164D8}"/>
          </ac:spMkLst>
        </pc:spChg>
      </pc:sldChg>
      <pc:sldChg chg="add">
        <pc:chgData name="Анастасия Коробецкая" userId="9fe37188-348c-49f0-8008-a466955ee907" providerId="ADAL" clId="{83125953-CDF4-402A-9CA7-985B60FE5B05}" dt="2021-10-22T08:30:40.246" v="90"/>
        <pc:sldMkLst>
          <pc:docMk/>
          <pc:sldMk cId="658187753" sldId="527"/>
        </pc:sldMkLst>
      </pc:sldChg>
      <pc:sldChg chg="modSp add mod">
        <pc:chgData name="Анастасия Коробецкая" userId="9fe37188-348c-49f0-8008-a466955ee907" providerId="ADAL" clId="{83125953-CDF4-402A-9CA7-985B60FE5B05}" dt="2021-10-22T08:44:41.978" v="215" actId="14100"/>
        <pc:sldMkLst>
          <pc:docMk/>
          <pc:sldMk cId="605531024" sldId="528"/>
        </pc:sldMkLst>
        <pc:spChg chg="mod">
          <ac:chgData name="Анастасия Коробецкая" userId="9fe37188-348c-49f0-8008-a466955ee907" providerId="ADAL" clId="{83125953-CDF4-402A-9CA7-985B60FE5B05}" dt="2021-10-22T08:44:41.978" v="215" actId="14100"/>
          <ac:spMkLst>
            <pc:docMk/>
            <pc:sldMk cId="605531024" sldId="528"/>
            <ac:spMk id="7" creationId="{12DCEF9A-4207-411D-B32A-4004FFB164D8}"/>
          </ac:spMkLst>
        </pc:spChg>
      </pc:sldChg>
      <pc:sldChg chg="add">
        <pc:chgData name="Анастасия Коробецкая" userId="9fe37188-348c-49f0-8008-a466955ee907" providerId="ADAL" clId="{83125953-CDF4-402A-9CA7-985B60FE5B05}" dt="2021-10-22T08:30:40.246" v="90"/>
        <pc:sldMkLst>
          <pc:docMk/>
          <pc:sldMk cId="1717771834" sldId="529"/>
        </pc:sldMkLst>
      </pc:sldChg>
      <pc:sldChg chg="modSp add mod">
        <pc:chgData name="Анастасия Коробецкая" userId="9fe37188-348c-49f0-8008-a466955ee907" providerId="ADAL" clId="{83125953-CDF4-402A-9CA7-985B60FE5B05}" dt="2021-10-22T08:44:25.536" v="211" actId="14100"/>
        <pc:sldMkLst>
          <pc:docMk/>
          <pc:sldMk cId="1031401904" sldId="586"/>
        </pc:sldMkLst>
        <pc:spChg chg="mod">
          <ac:chgData name="Анастасия Коробецкая" userId="9fe37188-348c-49f0-8008-a466955ee907" providerId="ADAL" clId="{83125953-CDF4-402A-9CA7-985B60FE5B05}" dt="2021-10-22T08:44:25.536" v="211" actId="14100"/>
          <ac:spMkLst>
            <pc:docMk/>
            <pc:sldMk cId="1031401904" sldId="586"/>
            <ac:spMk id="3" creationId="{E6F77984-5B1A-4B6C-A269-C40CB6B6BFF0}"/>
          </ac:spMkLst>
        </pc:spChg>
      </pc:sldChg>
      <pc:sldChg chg="addSp delSp modSp add mod chgLayout">
        <pc:chgData name="Анастасия Коробецкая" userId="9fe37188-348c-49f0-8008-a466955ee907" providerId="ADAL" clId="{83125953-CDF4-402A-9CA7-985B60FE5B05}" dt="2021-10-22T08:45:28.616" v="221" actId="14100"/>
        <pc:sldMkLst>
          <pc:docMk/>
          <pc:sldMk cId="218418017" sldId="588"/>
        </pc:sldMkLst>
        <pc:spChg chg="mod ord">
          <ac:chgData name="Анастасия Коробецкая" userId="9fe37188-348c-49f0-8008-a466955ee907" providerId="ADAL" clId="{83125953-CDF4-402A-9CA7-985B60FE5B05}" dt="2021-10-22T08:45:25.736" v="220" actId="6264"/>
          <ac:spMkLst>
            <pc:docMk/>
            <pc:sldMk cId="218418017" sldId="588"/>
            <ac:spMk id="2" creationId="{9D1D1A22-1901-44F6-BBFF-A5434779566E}"/>
          </ac:spMkLst>
        </pc:spChg>
        <pc:spChg chg="mod ord">
          <ac:chgData name="Анастасия Коробецкая" userId="9fe37188-348c-49f0-8008-a466955ee907" providerId="ADAL" clId="{83125953-CDF4-402A-9CA7-985B60FE5B05}" dt="2021-10-22T08:45:28.616" v="221" actId="14100"/>
          <ac:spMkLst>
            <pc:docMk/>
            <pc:sldMk cId="218418017" sldId="588"/>
            <ac:spMk id="3" creationId="{C927CFBE-7EB9-47D0-90C9-6164FB1956DE}"/>
          </ac:spMkLst>
        </pc:spChg>
        <pc:spChg chg="mod ord">
          <ac:chgData name="Анастасия Коробецкая" userId="9fe37188-348c-49f0-8008-a466955ee907" providerId="ADAL" clId="{83125953-CDF4-402A-9CA7-985B60FE5B05}" dt="2021-10-22T08:45:25.736" v="220" actId="6264"/>
          <ac:spMkLst>
            <pc:docMk/>
            <pc:sldMk cId="218418017" sldId="588"/>
            <ac:spMk id="4" creationId="{69CE0CB9-5F62-4B37-A390-6FB3D7276CE9}"/>
          </ac:spMkLst>
        </pc:spChg>
        <pc:spChg chg="add del mod">
          <ac:chgData name="Анастасия Коробецкая" userId="9fe37188-348c-49f0-8008-a466955ee907" providerId="ADAL" clId="{83125953-CDF4-402A-9CA7-985B60FE5B05}" dt="2021-10-22T08:45:25.736" v="220" actId="6264"/>
          <ac:spMkLst>
            <pc:docMk/>
            <pc:sldMk cId="218418017" sldId="588"/>
            <ac:spMk id="5" creationId="{C7F17779-8442-4E57-BBDC-82C0FFA6C730}"/>
          </ac:spMkLst>
        </pc:spChg>
        <pc:spChg chg="add del mod">
          <ac:chgData name="Анастасия Коробецкая" userId="9fe37188-348c-49f0-8008-a466955ee907" providerId="ADAL" clId="{83125953-CDF4-402A-9CA7-985B60FE5B05}" dt="2021-10-22T08:45:25.736" v="220" actId="6264"/>
          <ac:spMkLst>
            <pc:docMk/>
            <pc:sldMk cId="218418017" sldId="588"/>
            <ac:spMk id="6" creationId="{14F38C4D-872C-42B0-B914-ECA267E16B94}"/>
          </ac:spMkLst>
        </pc:spChg>
      </pc:sldChg>
      <pc:sldChg chg="add">
        <pc:chgData name="Анастасия Коробецкая" userId="9fe37188-348c-49f0-8008-a466955ee907" providerId="ADAL" clId="{83125953-CDF4-402A-9CA7-985B60FE5B05}" dt="2021-10-22T08:30:40.246" v="90"/>
        <pc:sldMkLst>
          <pc:docMk/>
          <pc:sldMk cId="1565905596" sldId="589"/>
        </pc:sldMkLst>
      </pc:sldChg>
      <pc:sldChg chg="add">
        <pc:chgData name="Анастасия Коробецкая" userId="9fe37188-348c-49f0-8008-a466955ee907" providerId="ADAL" clId="{83125953-CDF4-402A-9CA7-985B60FE5B05}" dt="2021-10-22T08:30:40.246" v="90"/>
        <pc:sldMkLst>
          <pc:docMk/>
          <pc:sldMk cId="1879053489" sldId="590"/>
        </pc:sldMkLst>
      </pc:sldChg>
      <pc:sldChg chg="add">
        <pc:chgData name="Анастасия Коробецкая" userId="9fe37188-348c-49f0-8008-a466955ee907" providerId="ADAL" clId="{83125953-CDF4-402A-9CA7-985B60FE5B05}" dt="2021-10-22T08:30:40.246" v="90"/>
        <pc:sldMkLst>
          <pc:docMk/>
          <pc:sldMk cId="1461061590" sldId="591"/>
        </pc:sldMkLst>
      </pc:sldChg>
      <pc:sldChg chg="add">
        <pc:chgData name="Анастасия Коробецкая" userId="9fe37188-348c-49f0-8008-a466955ee907" providerId="ADAL" clId="{83125953-CDF4-402A-9CA7-985B60FE5B05}" dt="2021-10-22T08:30:40.246" v="90"/>
        <pc:sldMkLst>
          <pc:docMk/>
          <pc:sldMk cId="966122058" sldId="592"/>
        </pc:sldMkLst>
      </pc:sldChg>
      <pc:sldChg chg="add">
        <pc:chgData name="Анастасия Коробецкая" userId="9fe37188-348c-49f0-8008-a466955ee907" providerId="ADAL" clId="{83125953-CDF4-402A-9CA7-985B60FE5B05}" dt="2021-10-22T08:30:40.246" v="90"/>
        <pc:sldMkLst>
          <pc:docMk/>
          <pc:sldMk cId="1277799412" sldId="593"/>
        </pc:sldMkLst>
      </pc:sldChg>
      <pc:sldChg chg="modSp add mod">
        <pc:chgData name="Анастасия Коробецкая" userId="9fe37188-348c-49f0-8008-a466955ee907" providerId="ADAL" clId="{83125953-CDF4-402A-9CA7-985B60FE5B05}" dt="2021-10-22T08:30:40.397" v="94" actId="27636"/>
        <pc:sldMkLst>
          <pc:docMk/>
          <pc:sldMk cId="3190165679" sldId="594"/>
        </pc:sldMkLst>
        <pc:spChg chg="mod">
          <ac:chgData name="Анастасия Коробецкая" userId="9fe37188-348c-49f0-8008-a466955ee907" providerId="ADAL" clId="{83125953-CDF4-402A-9CA7-985B60FE5B05}" dt="2021-10-22T08:30:40.397" v="94" actId="27636"/>
          <ac:spMkLst>
            <pc:docMk/>
            <pc:sldMk cId="3190165679" sldId="594"/>
            <ac:spMk id="3" creationId="{07A56334-5A39-45F8-BCEF-CA97BC55E660}"/>
          </ac:spMkLst>
        </pc:spChg>
      </pc:sldChg>
      <pc:sldChg chg="modSp add mod">
        <pc:chgData name="Анастасия Коробецкая" userId="9fe37188-348c-49f0-8008-a466955ee907" providerId="ADAL" clId="{83125953-CDF4-402A-9CA7-985B60FE5B05}" dt="2021-10-22T08:46:27.465" v="225" actId="1076"/>
        <pc:sldMkLst>
          <pc:docMk/>
          <pc:sldMk cId="768064594" sldId="595"/>
        </pc:sldMkLst>
        <pc:spChg chg="mod">
          <ac:chgData name="Анастасия Коробецкая" userId="9fe37188-348c-49f0-8008-a466955ee907" providerId="ADAL" clId="{83125953-CDF4-402A-9CA7-985B60FE5B05}" dt="2021-10-22T08:46:27.465" v="225" actId="1076"/>
          <ac:spMkLst>
            <pc:docMk/>
            <pc:sldMk cId="768064594" sldId="595"/>
            <ac:spMk id="7" creationId="{12DCEF9A-4207-411D-B32A-4004FFB164D8}"/>
          </ac:spMkLst>
        </pc:spChg>
      </pc:sldChg>
      <pc:sldChg chg="modSp add mod">
        <pc:chgData name="Анастасия Коробецкая" userId="9fe37188-348c-49f0-8008-a466955ee907" providerId="ADAL" clId="{83125953-CDF4-402A-9CA7-985B60FE5B05}" dt="2021-10-22T08:39:29.440" v="179" actId="1076"/>
        <pc:sldMkLst>
          <pc:docMk/>
          <pc:sldMk cId="3149803981" sldId="596"/>
        </pc:sldMkLst>
        <pc:spChg chg="mod">
          <ac:chgData name="Анастасия Коробецкая" userId="9fe37188-348c-49f0-8008-a466955ee907" providerId="ADAL" clId="{83125953-CDF4-402A-9CA7-985B60FE5B05}" dt="2021-10-22T08:39:26.136" v="177" actId="14100"/>
          <ac:spMkLst>
            <pc:docMk/>
            <pc:sldMk cId="3149803981" sldId="596"/>
            <ac:spMk id="5" creationId="{6C928D87-80F4-40F3-998C-9B6F6C9ECEE7}"/>
          </ac:spMkLst>
        </pc:spChg>
        <pc:picChg chg="mod">
          <ac:chgData name="Анастасия Коробецкая" userId="9fe37188-348c-49f0-8008-a466955ee907" providerId="ADAL" clId="{83125953-CDF4-402A-9CA7-985B60FE5B05}" dt="2021-10-22T08:39:29.440" v="179" actId="1076"/>
          <ac:picMkLst>
            <pc:docMk/>
            <pc:sldMk cId="3149803981" sldId="596"/>
            <ac:picMk id="6" creationId="{26BC2FA5-C3D9-4538-8098-CAE21A6617FE}"/>
          </ac:picMkLst>
        </pc:picChg>
      </pc:sldChg>
      <pc:sldChg chg="modSp add mod">
        <pc:chgData name="Анастасия Коробецкая" userId="9fe37188-348c-49f0-8008-a466955ee907" providerId="ADAL" clId="{83125953-CDF4-402A-9CA7-985B60FE5B05}" dt="2021-10-22T08:40:08.968" v="187" actId="1076"/>
        <pc:sldMkLst>
          <pc:docMk/>
          <pc:sldMk cId="1562799851" sldId="597"/>
        </pc:sldMkLst>
        <pc:spChg chg="mod">
          <ac:chgData name="Анастасия Коробецкая" userId="9fe37188-348c-49f0-8008-a466955ee907" providerId="ADAL" clId="{83125953-CDF4-402A-9CA7-985B60FE5B05}" dt="2021-10-22T08:39:40.264" v="182" actId="14100"/>
          <ac:spMkLst>
            <pc:docMk/>
            <pc:sldMk cId="1562799851" sldId="597"/>
            <ac:spMk id="3" creationId="{6D83A55C-6450-426F-AD55-9DD87A390991}"/>
          </ac:spMkLst>
        </pc:spChg>
        <pc:spChg chg="mod">
          <ac:chgData name="Анастасия Коробецкая" userId="9fe37188-348c-49f0-8008-a466955ee907" providerId="ADAL" clId="{83125953-CDF4-402A-9CA7-985B60FE5B05}" dt="2021-10-22T08:39:45.706" v="184" actId="14100"/>
          <ac:spMkLst>
            <pc:docMk/>
            <pc:sldMk cId="1562799851" sldId="597"/>
            <ac:spMk id="8" creationId="{24554ACF-4967-413B-A3DF-BCDBDBFB45EA}"/>
          </ac:spMkLst>
        </pc:spChg>
        <pc:picChg chg="mod">
          <ac:chgData name="Анастасия Коробецкая" userId="9fe37188-348c-49f0-8008-a466955ee907" providerId="ADAL" clId="{83125953-CDF4-402A-9CA7-985B60FE5B05}" dt="2021-10-22T08:40:08.968" v="187" actId="1076"/>
          <ac:picMkLst>
            <pc:docMk/>
            <pc:sldMk cId="1562799851" sldId="597"/>
            <ac:picMk id="7" creationId="{1A8CECAD-1E0A-4AA9-9AA9-F67ACBA7E7AC}"/>
          </ac:picMkLst>
        </pc:picChg>
      </pc:sldChg>
      <pc:sldChg chg="modSp add mod">
        <pc:chgData name="Анастасия Коробецкая" userId="9fe37188-348c-49f0-8008-a466955ee907" providerId="ADAL" clId="{83125953-CDF4-402A-9CA7-985B60FE5B05}" dt="2021-10-22T08:40:06.921" v="186" actId="1076"/>
        <pc:sldMkLst>
          <pc:docMk/>
          <pc:sldMk cId="680379746" sldId="598"/>
        </pc:sldMkLst>
        <pc:spChg chg="mod">
          <ac:chgData name="Анастасия Коробецкая" userId="9fe37188-348c-49f0-8008-a466955ee907" providerId="ADAL" clId="{83125953-CDF4-402A-9CA7-985B60FE5B05}" dt="2021-10-22T08:40:03.937" v="185" actId="14100"/>
          <ac:spMkLst>
            <pc:docMk/>
            <pc:sldMk cId="680379746" sldId="598"/>
            <ac:spMk id="3" creationId="{6D83A55C-6450-426F-AD55-9DD87A390991}"/>
          </ac:spMkLst>
        </pc:spChg>
        <pc:spChg chg="mod">
          <ac:chgData name="Анастасия Коробецкая" userId="9fe37188-348c-49f0-8008-a466955ee907" providerId="ADAL" clId="{83125953-CDF4-402A-9CA7-985B60FE5B05}" dt="2021-10-22T08:38:51.018" v="173" actId="14100"/>
          <ac:spMkLst>
            <pc:docMk/>
            <pc:sldMk cId="680379746" sldId="598"/>
            <ac:spMk id="8" creationId="{24554ACF-4967-413B-A3DF-BCDBDBFB45EA}"/>
          </ac:spMkLst>
        </pc:spChg>
        <pc:picChg chg="mod">
          <ac:chgData name="Анастасия Коробецкая" userId="9fe37188-348c-49f0-8008-a466955ee907" providerId="ADAL" clId="{83125953-CDF4-402A-9CA7-985B60FE5B05}" dt="2021-10-22T08:40:06.921" v="186" actId="1076"/>
          <ac:picMkLst>
            <pc:docMk/>
            <pc:sldMk cId="680379746" sldId="598"/>
            <ac:picMk id="10" creationId="{17432FD1-6FE7-4D29-8312-F8942A64D09F}"/>
          </ac:picMkLst>
        </pc:picChg>
      </pc:sldChg>
      <pc:sldChg chg="addSp delSp modSp add mod chgLayout">
        <pc:chgData name="Анастасия Коробецкая" userId="9fe37188-348c-49f0-8008-a466955ee907" providerId="ADAL" clId="{83125953-CDF4-402A-9CA7-985B60FE5B05}" dt="2021-10-22T08:37:36.424" v="167"/>
        <pc:sldMkLst>
          <pc:docMk/>
          <pc:sldMk cId="2870783494" sldId="599"/>
        </pc:sldMkLst>
        <pc:spChg chg="mod ord">
          <ac:chgData name="Анастасия Коробецкая" userId="9fe37188-348c-49f0-8008-a466955ee907" providerId="ADAL" clId="{83125953-CDF4-402A-9CA7-985B60FE5B05}" dt="2021-10-22T08:37:18.367" v="158" actId="6264"/>
          <ac:spMkLst>
            <pc:docMk/>
            <pc:sldMk cId="2870783494" sldId="599"/>
            <ac:spMk id="2" creationId="{31BF266F-2A93-4C3C-A57F-338649696FB7}"/>
          </ac:spMkLst>
        </pc:spChg>
        <pc:spChg chg="mod ord">
          <ac:chgData name="Анастасия Коробецкая" userId="9fe37188-348c-49f0-8008-a466955ee907" providerId="ADAL" clId="{83125953-CDF4-402A-9CA7-985B60FE5B05}" dt="2021-10-22T08:37:36.424" v="167"/>
          <ac:spMkLst>
            <pc:docMk/>
            <pc:sldMk cId="2870783494" sldId="599"/>
            <ac:spMk id="3" creationId="{26DA50DA-06DF-4C2B-BDAD-1AB27B3600FD}"/>
          </ac:spMkLst>
        </pc:spChg>
        <pc:spChg chg="mod ord">
          <ac:chgData name="Анастасия Коробецкая" userId="9fe37188-348c-49f0-8008-a466955ee907" providerId="ADAL" clId="{83125953-CDF4-402A-9CA7-985B60FE5B05}" dt="2021-10-22T08:37:18.367" v="158" actId="6264"/>
          <ac:spMkLst>
            <pc:docMk/>
            <pc:sldMk cId="2870783494" sldId="599"/>
            <ac:spMk id="4" creationId="{C648FF4D-C71E-4BE9-B6BA-00A9B9C0011D}"/>
          </ac:spMkLst>
        </pc:spChg>
        <pc:spChg chg="add del mod">
          <ac:chgData name="Анастасия Коробецкая" userId="9fe37188-348c-49f0-8008-a466955ee907" providerId="ADAL" clId="{83125953-CDF4-402A-9CA7-985B60FE5B05}" dt="2021-10-22T08:37:18.367" v="158" actId="6264"/>
          <ac:spMkLst>
            <pc:docMk/>
            <pc:sldMk cId="2870783494" sldId="599"/>
            <ac:spMk id="5" creationId="{1B9FCE16-E19E-4727-B27E-0C0A6111F2F1}"/>
          </ac:spMkLst>
        </pc:spChg>
        <pc:spChg chg="add del mod">
          <ac:chgData name="Анастасия Коробецкая" userId="9fe37188-348c-49f0-8008-a466955ee907" providerId="ADAL" clId="{83125953-CDF4-402A-9CA7-985B60FE5B05}" dt="2021-10-22T08:37:18.367" v="158" actId="6264"/>
          <ac:spMkLst>
            <pc:docMk/>
            <pc:sldMk cId="2870783494" sldId="599"/>
            <ac:spMk id="6" creationId="{3F71FCD4-6B70-40CE-9BA7-01112F44078A}"/>
          </ac:spMkLst>
        </pc:spChg>
        <pc:spChg chg="add del mod">
          <ac:chgData name="Анастасия Коробецкая" userId="9fe37188-348c-49f0-8008-a466955ee907" providerId="ADAL" clId="{83125953-CDF4-402A-9CA7-985B60FE5B05}" dt="2021-10-22T08:37:18.367" v="158" actId="6264"/>
          <ac:spMkLst>
            <pc:docMk/>
            <pc:sldMk cId="2870783494" sldId="599"/>
            <ac:spMk id="7" creationId="{2CEB01E9-4D60-4352-B63D-0D5C56512960}"/>
          </ac:spMkLst>
        </pc:spChg>
      </pc:sldChg>
      <pc:sldChg chg="modSp add mod">
        <pc:chgData name="Анастасия Коробецкая" userId="9fe37188-348c-49f0-8008-a466955ee907" providerId="ADAL" clId="{83125953-CDF4-402A-9CA7-985B60FE5B05}" dt="2021-10-22T08:30:56.914" v="100" actId="27636"/>
        <pc:sldMkLst>
          <pc:docMk/>
          <pc:sldMk cId="855265199" sldId="600"/>
        </pc:sldMkLst>
        <pc:spChg chg="mod">
          <ac:chgData name="Анастасия Коробецкая" userId="9fe37188-348c-49f0-8008-a466955ee907" providerId="ADAL" clId="{83125953-CDF4-402A-9CA7-985B60FE5B05}" dt="2021-10-22T08:30:56.914" v="100" actId="27636"/>
          <ac:spMkLst>
            <pc:docMk/>
            <pc:sldMk cId="855265199" sldId="600"/>
            <ac:spMk id="6" creationId="{12D202D9-B105-42CB-8791-421D267034BF}"/>
          </ac:spMkLst>
        </pc:spChg>
      </pc:sldChg>
      <pc:sldChg chg="add">
        <pc:chgData name="Анастасия Коробецкая" userId="9fe37188-348c-49f0-8008-a466955ee907" providerId="ADAL" clId="{83125953-CDF4-402A-9CA7-985B60FE5B05}" dt="2021-10-22T08:30:56.777" v="97"/>
        <pc:sldMkLst>
          <pc:docMk/>
          <pc:sldMk cId="1007880632" sldId="601"/>
        </pc:sldMkLst>
      </pc:sldChg>
      <pc:sldChg chg="modSp add mod">
        <pc:chgData name="Анастасия Коробецкая" userId="9fe37188-348c-49f0-8008-a466955ee907" providerId="ADAL" clId="{83125953-CDF4-402A-9CA7-985B60FE5B05}" dt="2021-10-22T08:47:29.198" v="257" actId="404"/>
        <pc:sldMkLst>
          <pc:docMk/>
          <pc:sldMk cId="1332728169" sldId="602"/>
        </pc:sldMkLst>
        <pc:spChg chg="mod">
          <ac:chgData name="Анастасия Коробецкая" userId="9fe37188-348c-49f0-8008-a466955ee907" providerId="ADAL" clId="{83125953-CDF4-402A-9CA7-985B60FE5B05}" dt="2021-10-22T08:47:29.198" v="257" actId="404"/>
          <ac:spMkLst>
            <pc:docMk/>
            <pc:sldMk cId="1332728169" sldId="602"/>
            <ac:spMk id="3" creationId="{AD749E31-6B4B-4DBC-8EEF-E7257E2F938D}"/>
          </ac:spMkLst>
        </pc:spChg>
      </pc:sldChg>
      <pc:sldChg chg="add">
        <pc:chgData name="Анастасия Коробецкая" userId="9fe37188-348c-49f0-8008-a466955ee907" providerId="ADAL" clId="{83125953-CDF4-402A-9CA7-985B60FE5B05}" dt="2021-10-22T08:30:56.777" v="97"/>
        <pc:sldMkLst>
          <pc:docMk/>
          <pc:sldMk cId="2696811168" sldId="603"/>
        </pc:sldMkLst>
      </pc:sldChg>
      <pc:sldChg chg="add">
        <pc:chgData name="Анастасия Коробецкая" userId="9fe37188-348c-49f0-8008-a466955ee907" providerId="ADAL" clId="{83125953-CDF4-402A-9CA7-985B60FE5B05}" dt="2021-10-22T08:30:56.777" v="97"/>
        <pc:sldMkLst>
          <pc:docMk/>
          <pc:sldMk cId="984737965" sldId="604"/>
        </pc:sldMkLst>
      </pc:sldChg>
      <pc:sldChg chg="add">
        <pc:chgData name="Анастасия Коробецкая" userId="9fe37188-348c-49f0-8008-a466955ee907" providerId="ADAL" clId="{83125953-CDF4-402A-9CA7-985B60FE5B05}" dt="2021-10-22T08:30:56.777" v="97"/>
        <pc:sldMkLst>
          <pc:docMk/>
          <pc:sldMk cId="4030734840" sldId="606"/>
        </pc:sldMkLst>
      </pc:sldChg>
      <pc:sldChg chg="add">
        <pc:chgData name="Анастасия Коробецкая" userId="9fe37188-348c-49f0-8008-a466955ee907" providerId="ADAL" clId="{83125953-CDF4-402A-9CA7-985B60FE5B05}" dt="2021-10-22T08:30:56.777" v="97"/>
        <pc:sldMkLst>
          <pc:docMk/>
          <pc:sldMk cId="560632988" sldId="607"/>
        </pc:sldMkLst>
      </pc:sldChg>
      <pc:sldChg chg="add">
        <pc:chgData name="Анастасия Коробецкая" userId="9fe37188-348c-49f0-8008-a466955ee907" providerId="ADAL" clId="{83125953-CDF4-402A-9CA7-985B60FE5B05}" dt="2021-10-22T08:30:56.777" v="97"/>
        <pc:sldMkLst>
          <pc:docMk/>
          <pc:sldMk cId="930812135" sldId="608"/>
        </pc:sldMkLst>
      </pc:sldChg>
      <pc:sldChg chg="add">
        <pc:chgData name="Анастасия Коробецкая" userId="9fe37188-348c-49f0-8008-a466955ee907" providerId="ADAL" clId="{83125953-CDF4-402A-9CA7-985B60FE5B05}" dt="2021-10-22T08:30:56.777" v="97"/>
        <pc:sldMkLst>
          <pc:docMk/>
          <pc:sldMk cId="2842058686" sldId="609"/>
        </pc:sldMkLst>
      </pc:sldChg>
      <pc:sldChg chg="add">
        <pc:chgData name="Анастасия Коробецкая" userId="9fe37188-348c-49f0-8008-a466955ee907" providerId="ADAL" clId="{83125953-CDF4-402A-9CA7-985B60FE5B05}" dt="2021-10-22T08:30:56.777" v="97"/>
        <pc:sldMkLst>
          <pc:docMk/>
          <pc:sldMk cId="3117198988" sldId="610"/>
        </pc:sldMkLst>
      </pc:sldChg>
      <pc:sldChg chg="add">
        <pc:chgData name="Анастасия Коробецкая" userId="9fe37188-348c-49f0-8008-a466955ee907" providerId="ADAL" clId="{83125953-CDF4-402A-9CA7-985B60FE5B05}" dt="2021-10-22T08:30:56.777" v="97"/>
        <pc:sldMkLst>
          <pc:docMk/>
          <pc:sldMk cId="1014637694" sldId="611"/>
        </pc:sldMkLst>
      </pc:sldChg>
      <pc:sldChg chg="add">
        <pc:chgData name="Анастасия Коробецкая" userId="9fe37188-348c-49f0-8008-a466955ee907" providerId="ADAL" clId="{83125953-CDF4-402A-9CA7-985B60FE5B05}" dt="2021-10-22T08:30:56.777" v="97"/>
        <pc:sldMkLst>
          <pc:docMk/>
          <pc:sldMk cId="4028849195" sldId="612"/>
        </pc:sldMkLst>
      </pc:sldChg>
      <pc:sldChg chg="add">
        <pc:chgData name="Анастасия Коробецкая" userId="9fe37188-348c-49f0-8008-a466955ee907" providerId="ADAL" clId="{83125953-CDF4-402A-9CA7-985B60FE5B05}" dt="2021-10-22T08:30:56.777" v="97"/>
        <pc:sldMkLst>
          <pc:docMk/>
          <pc:sldMk cId="2092508217" sldId="613"/>
        </pc:sldMkLst>
      </pc:sldChg>
      <pc:sldChg chg="modSp add mod">
        <pc:chgData name="Анастасия Коробецкая" userId="9fe37188-348c-49f0-8008-a466955ee907" providerId="ADAL" clId="{83125953-CDF4-402A-9CA7-985B60FE5B05}" dt="2021-10-22T08:31:11.456" v="103" actId="27636"/>
        <pc:sldMkLst>
          <pc:docMk/>
          <pc:sldMk cId="3241361644" sldId="642"/>
        </pc:sldMkLst>
        <pc:spChg chg="mod">
          <ac:chgData name="Анастасия Коробецкая" userId="9fe37188-348c-49f0-8008-a466955ee907" providerId="ADAL" clId="{83125953-CDF4-402A-9CA7-985B60FE5B05}" dt="2021-10-22T08:31:11.456" v="103" actId="27636"/>
          <ac:spMkLst>
            <pc:docMk/>
            <pc:sldMk cId="3241361644" sldId="642"/>
            <ac:spMk id="4" creationId="{00000000-0000-0000-0000-000000000000}"/>
          </ac:spMkLst>
        </pc:spChg>
      </pc:sldChg>
      <pc:sldChg chg="modSp add mod">
        <pc:chgData name="Анастасия Коробецкая" userId="9fe37188-348c-49f0-8008-a466955ee907" providerId="ADAL" clId="{83125953-CDF4-402A-9CA7-985B60FE5B05}" dt="2021-10-22T08:31:11.484" v="104" actId="27636"/>
        <pc:sldMkLst>
          <pc:docMk/>
          <pc:sldMk cId="2727128571" sldId="643"/>
        </pc:sldMkLst>
        <pc:spChg chg="mod">
          <ac:chgData name="Анастасия Коробецкая" userId="9fe37188-348c-49f0-8008-a466955ee907" providerId="ADAL" clId="{83125953-CDF4-402A-9CA7-985B60FE5B05}" dt="2021-10-22T08:31:11.484" v="104" actId="27636"/>
          <ac:spMkLst>
            <pc:docMk/>
            <pc:sldMk cId="2727128571" sldId="643"/>
            <ac:spMk id="3" creationId="{00000000-0000-0000-0000-000000000000}"/>
          </ac:spMkLst>
        </pc:spChg>
      </pc:sldChg>
      <pc:sldChg chg="add">
        <pc:chgData name="Анастасия Коробецкая" userId="9fe37188-348c-49f0-8008-a466955ee907" providerId="ADAL" clId="{83125953-CDF4-402A-9CA7-985B60FE5B05}" dt="2021-10-22T08:31:11.384" v="102"/>
        <pc:sldMkLst>
          <pc:docMk/>
          <pc:sldMk cId="831054620" sldId="644"/>
        </pc:sldMkLst>
      </pc:sldChg>
      <pc:sldChg chg="add">
        <pc:chgData name="Анастасия Коробецкая" userId="9fe37188-348c-49f0-8008-a466955ee907" providerId="ADAL" clId="{83125953-CDF4-402A-9CA7-985B60FE5B05}" dt="2021-10-22T08:31:11.384" v="102"/>
        <pc:sldMkLst>
          <pc:docMk/>
          <pc:sldMk cId="1212177392" sldId="645"/>
        </pc:sldMkLst>
      </pc:sldChg>
      <pc:sldChg chg="add">
        <pc:chgData name="Анастасия Коробецкая" userId="9fe37188-348c-49f0-8008-a466955ee907" providerId="ADAL" clId="{83125953-CDF4-402A-9CA7-985B60FE5B05}" dt="2021-10-22T08:31:11.384" v="102"/>
        <pc:sldMkLst>
          <pc:docMk/>
          <pc:sldMk cId="411911744" sldId="646"/>
        </pc:sldMkLst>
      </pc:sldChg>
      <pc:sldChg chg="add">
        <pc:chgData name="Анастасия Коробецкая" userId="9fe37188-348c-49f0-8008-a466955ee907" providerId="ADAL" clId="{83125953-CDF4-402A-9CA7-985B60FE5B05}" dt="2021-10-22T08:31:11.384" v="102"/>
        <pc:sldMkLst>
          <pc:docMk/>
          <pc:sldMk cId="1047228017" sldId="649"/>
        </pc:sldMkLst>
      </pc:sldChg>
      <pc:sldChg chg="modSp add mod">
        <pc:chgData name="Анастасия Коробецкая" userId="9fe37188-348c-49f0-8008-a466955ee907" providerId="ADAL" clId="{83125953-CDF4-402A-9CA7-985B60FE5B05}" dt="2021-10-22T08:31:11.488" v="105" actId="27636"/>
        <pc:sldMkLst>
          <pc:docMk/>
          <pc:sldMk cId="3659249137" sldId="650"/>
        </pc:sldMkLst>
        <pc:spChg chg="mod">
          <ac:chgData name="Анастасия Коробецкая" userId="9fe37188-348c-49f0-8008-a466955ee907" providerId="ADAL" clId="{83125953-CDF4-402A-9CA7-985B60FE5B05}" dt="2021-10-22T08:31:11.488" v="105" actId="27636"/>
          <ac:spMkLst>
            <pc:docMk/>
            <pc:sldMk cId="3659249137" sldId="650"/>
            <ac:spMk id="5" creationId="{00000000-0000-0000-0000-000000000000}"/>
          </ac:spMkLst>
        </pc:spChg>
      </pc:sldChg>
      <pc:sldChg chg="modSp add mod">
        <pc:chgData name="Анастасия Коробецкая" userId="9fe37188-348c-49f0-8008-a466955ee907" providerId="ADAL" clId="{83125953-CDF4-402A-9CA7-985B60FE5B05}" dt="2021-10-22T08:31:11.492" v="106" actId="27636"/>
        <pc:sldMkLst>
          <pc:docMk/>
          <pc:sldMk cId="1249614496" sldId="652"/>
        </pc:sldMkLst>
        <pc:spChg chg="mod">
          <ac:chgData name="Анастасия Коробецкая" userId="9fe37188-348c-49f0-8008-a466955ee907" providerId="ADAL" clId="{83125953-CDF4-402A-9CA7-985B60FE5B05}" dt="2021-10-22T08:31:11.492" v="106" actId="27636"/>
          <ac:spMkLst>
            <pc:docMk/>
            <pc:sldMk cId="1249614496" sldId="652"/>
            <ac:spMk id="3" creationId="{00000000-0000-0000-0000-000000000000}"/>
          </ac:spMkLst>
        </pc:spChg>
      </pc:sldChg>
      <pc:sldChg chg="add">
        <pc:chgData name="Анастасия Коробецкая" userId="9fe37188-348c-49f0-8008-a466955ee907" providerId="ADAL" clId="{83125953-CDF4-402A-9CA7-985B60FE5B05}" dt="2021-10-22T08:31:11.384" v="102"/>
        <pc:sldMkLst>
          <pc:docMk/>
          <pc:sldMk cId="358323194" sldId="653"/>
        </pc:sldMkLst>
      </pc:sldChg>
      <pc:sldChg chg="del">
        <pc:chgData name="Анастасия Коробецкая" userId="9fe37188-348c-49f0-8008-a466955ee907" providerId="ADAL" clId="{83125953-CDF4-402A-9CA7-985B60FE5B05}" dt="2021-10-22T08:17:16.694" v="3" actId="18676"/>
        <pc:sldMkLst>
          <pc:docMk/>
          <pc:sldMk cId="2543621620" sldId="767"/>
        </pc:sldMkLst>
      </pc:sldChg>
      <pc:sldChg chg="del">
        <pc:chgData name="Анастасия Коробецкая" userId="9fe37188-348c-49f0-8008-a466955ee907" providerId="ADAL" clId="{83125953-CDF4-402A-9CA7-985B60FE5B05}" dt="2021-10-22T08:17:16.694" v="3" actId="18676"/>
        <pc:sldMkLst>
          <pc:docMk/>
          <pc:sldMk cId="1873196433" sldId="768"/>
        </pc:sldMkLst>
      </pc:sldChg>
      <pc:sldChg chg="del">
        <pc:chgData name="Анастасия Коробецкая" userId="9fe37188-348c-49f0-8008-a466955ee907" providerId="ADAL" clId="{83125953-CDF4-402A-9CA7-985B60FE5B05}" dt="2021-10-22T08:17:16.694" v="3" actId="18676"/>
        <pc:sldMkLst>
          <pc:docMk/>
          <pc:sldMk cId="1444698999" sldId="769"/>
        </pc:sldMkLst>
      </pc:sldChg>
      <pc:sldChg chg="del">
        <pc:chgData name="Анастасия Коробецкая" userId="9fe37188-348c-49f0-8008-a466955ee907" providerId="ADAL" clId="{83125953-CDF4-402A-9CA7-985B60FE5B05}" dt="2021-10-22T08:17:16.694" v="3" actId="18676"/>
        <pc:sldMkLst>
          <pc:docMk/>
          <pc:sldMk cId="663378738" sldId="770"/>
        </pc:sldMkLst>
      </pc:sldChg>
      <pc:sldChg chg="del">
        <pc:chgData name="Анастасия Коробецкая" userId="9fe37188-348c-49f0-8008-a466955ee907" providerId="ADAL" clId="{83125953-CDF4-402A-9CA7-985B60FE5B05}" dt="2021-10-22T08:17:16.694" v="3" actId="18676"/>
        <pc:sldMkLst>
          <pc:docMk/>
          <pc:sldMk cId="2101126590" sldId="775"/>
        </pc:sldMkLst>
      </pc:sldChg>
      <pc:sldChg chg="del">
        <pc:chgData name="Анастасия Коробецкая" userId="9fe37188-348c-49f0-8008-a466955ee907" providerId="ADAL" clId="{83125953-CDF4-402A-9CA7-985B60FE5B05}" dt="2021-10-22T08:17:16.694" v="3" actId="18676"/>
        <pc:sldMkLst>
          <pc:docMk/>
          <pc:sldMk cId="1353268964" sldId="776"/>
        </pc:sldMkLst>
      </pc:sldChg>
      <pc:sldChg chg="del">
        <pc:chgData name="Анастасия Коробецкая" userId="9fe37188-348c-49f0-8008-a466955ee907" providerId="ADAL" clId="{83125953-CDF4-402A-9CA7-985B60FE5B05}" dt="2021-10-22T08:17:16.694" v="3" actId="18676"/>
        <pc:sldMkLst>
          <pc:docMk/>
          <pc:sldMk cId="1517653051" sldId="777"/>
        </pc:sldMkLst>
      </pc:sldChg>
      <pc:sldChg chg="del">
        <pc:chgData name="Анастасия Коробецкая" userId="9fe37188-348c-49f0-8008-a466955ee907" providerId="ADAL" clId="{83125953-CDF4-402A-9CA7-985B60FE5B05}" dt="2021-10-22T08:17:16.694" v="3" actId="18676"/>
        <pc:sldMkLst>
          <pc:docMk/>
          <pc:sldMk cId="298180574" sldId="783"/>
        </pc:sldMkLst>
      </pc:sldChg>
      <pc:sldChg chg="del">
        <pc:chgData name="Анастасия Коробецкая" userId="9fe37188-348c-49f0-8008-a466955ee907" providerId="ADAL" clId="{83125953-CDF4-402A-9CA7-985B60FE5B05}" dt="2021-10-22T08:17:16.694" v="3" actId="18676"/>
        <pc:sldMkLst>
          <pc:docMk/>
          <pc:sldMk cId="2296348000" sldId="784"/>
        </pc:sldMkLst>
      </pc:sldChg>
      <pc:sldChg chg="del">
        <pc:chgData name="Анастасия Коробецкая" userId="9fe37188-348c-49f0-8008-a466955ee907" providerId="ADAL" clId="{83125953-CDF4-402A-9CA7-985B60FE5B05}" dt="2021-10-22T08:17:16.694" v="3" actId="18676"/>
        <pc:sldMkLst>
          <pc:docMk/>
          <pc:sldMk cId="1469248744" sldId="785"/>
        </pc:sldMkLst>
      </pc:sldChg>
      <pc:sldChg chg="modSp mod">
        <pc:chgData name="Анастасия Коробецкая" userId="9fe37188-348c-49f0-8008-a466955ee907" providerId="ADAL" clId="{83125953-CDF4-402A-9CA7-985B60FE5B05}" dt="2021-10-22T08:27:34.849" v="89" actId="20577"/>
        <pc:sldMkLst>
          <pc:docMk/>
          <pc:sldMk cId="795192562" sldId="787"/>
        </pc:sldMkLst>
        <pc:spChg chg="mod">
          <ac:chgData name="Анастасия Коробецкая" userId="9fe37188-348c-49f0-8008-a466955ee907" providerId="ADAL" clId="{83125953-CDF4-402A-9CA7-985B60FE5B05}" dt="2021-10-22T08:27:34.849" v="89" actId="20577"/>
          <ac:spMkLst>
            <pc:docMk/>
            <pc:sldMk cId="795192562" sldId="787"/>
            <ac:spMk id="2" creationId="{C205EC2A-ED48-4ECF-B57C-EF17513606E4}"/>
          </ac:spMkLst>
        </pc:spChg>
      </pc:sldChg>
      <pc:sldChg chg="new del">
        <pc:chgData name="Анастасия Коробецкая" userId="9fe37188-348c-49f0-8008-a466955ee907" providerId="ADAL" clId="{83125953-CDF4-402A-9CA7-985B60FE5B05}" dt="2021-10-22T08:30:42.299" v="96" actId="47"/>
        <pc:sldMkLst>
          <pc:docMk/>
          <pc:sldMk cId="2550808392" sldId="788"/>
        </pc:sldMkLst>
      </pc:sldChg>
      <pc:sldChg chg="del">
        <pc:chgData name="Анастасия Коробецкая" userId="9fe37188-348c-49f0-8008-a466955ee907" providerId="ADAL" clId="{83125953-CDF4-402A-9CA7-985B60FE5B05}" dt="2021-10-22T08:17:32.645" v="21" actId="47"/>
        <pc:sldMkLst>
          <pc:docMk/>
          <pc:sldMk cId="3765683067" sldId="788"/>
        </pc:sldMkLst>
      </pc:sldChg>
      <pc:sldChg chg="modSp new mod">
        <pc:chgData name="Анастасия Коробецкая" userId="9fe37188-348c-49f0-8008-a466955ee907" providerId="ADAL" clId="{83125953-CDF4-402A-9CA7-985B60FE5B05}" dt="2021-10-22T08:18:06.064" v="43" actId="20577"/>
        <pc:sldMkLst>
          <pc:docMk/>
          <pc:sldMk cId="401514639" sldId="789"/>
        </pc:sldMkLst>
        <pc:spChg chg="mod">
          <ac:chgData name="Анастасия Коробецкая" userId="9fe37188-348c-49f0-8008-a466955ee907" providerId="ADAL" clId="{83125953-CDF4-402A-9CA7-985B60FE5B05}" dt="2021-10-22T08:18:06.064" v="43" actId="20577"/>
          <ac:spMkLst>
            <pc:docMk/>
            <pc:sldMk cId="401514639" sldId="789"/>
            <ac:spMk id="2" creationId="{2C338A79-52E0-4534-ACDB-065DE6D8B281}"/>
          </ac:spMkLst>
        </pc:spChg>
      </pc:sldChg>
      <pc:sldChg chg="del">
        <pc:chgData name="Анастасия Коробецкая" userId="9fe37188-348c-49f0-8008-a466955ee907" providerId="ADAL" clId="{83125953-CDF4-402A-9CA7-985B60FE5B05}" dt="2021-10-22T08:17:32.645" v="21" actId="47"/>
        <pc:sldMkLst>
          <pc:docMk/>
          <pc:sldMk cId="965753571" sldId="789"/>
        </pc:sldMkLst>
      </pc:sldChg>
      <pc:sldChg chg="del">
        <pc:chgData name="Анастасия Коробецкая" userId="9fe37188-348c-49f0-8008-a466955ee907" providerId="ADAL" clId="{83125953-CDF4-402A-9CA7-985B60FE5B05}" dt="2021-10-22T08:17:32.645" v="21" actId="47"/>
        <pc:sldMkLst>
          <pc:docMk/>
          <pc:sldMk cId="3191252805" sldId="790"/>
        </pc:sldMkLst>
      </pc:sldChg>
      <pc:sldChg chg="new del">
        <pc:chgData name="Анастасия Коробецкая" userId="9fe37188-348c-49f0-8008-a466955ee907" providerId="ADAL" clId="{83125953-CDF4-402A-9CA7-985B60FE5B05}" dt="2021-10-22T08:31:00.657" v="101" actId="47"/>
        <pc:sldMkLst>
          <pc:docMk/>
          <pc:sldMk cId="3909067003" sldId="790"/>
        </pc:sldMkLst>
      </pc:sldChg>
      <pc:sldChg chg="modSp new mod">
        <pc:chgData name="Анастасия Коробецкая" userId="9fe37188-348c-49f0-8008-a466955ee907" providerId="ADAL" clId="{83125953-CDF4-402A-9CA7-985B60FE5B05}" dt="2021-10-22T08:19:26.545" v="82" actId="20577"/>
        <pc:sldMkLst>
          <pc:docMk/>
          <pc:sldMk cId="877840355" sldId="791"/>
        </pc:sldMkLst>
        <pc:spChg chg="mod">
          <ac:chgData name="Анастасия Коробецкая" userId="9fe37188-348c-49f0-8008-a466955ee907" providerId="ADAL" clId="{83125953-CDF4-402A-9CA7-985B60FE5B05}" dt="2021-10-22T08:19:26.545" v="82" actId="20577"/>
          <ac:spMkLst>
            <pc:docMk/>
            <pc:sldMk cId="877840355" sldId="791"/>
            <ac:spMk id="2" creationId="{84E606A0-C4E5-4089-BD33-14B28BC8D874}"/>
          </ac:spMkLst>
        </pc:spChg>
      </pc:sldChg>
      <pc:sldChg chg="del">
        <pc:chgData name="Анастасия Коробецкая" userId="9fe37188-348c-49f0-8008-a466955ee907" providerId="ADAL" clId="{83125953-CDF4-402A-9CA7-985B60FE5B05}" dt="2021-10-22T08:17:32.645" v="21" actId="47"/>
        <pc:sldMkLst>
          <pc:docMk/>
          <pc:sldMk cId="3026221403" sldId="791"/>
        </pc:sldMkLst>
      </pc:sldChg>
      <pc:sldChg chg="new del">
        <pc:chgData name="Анастасия Коробецкая" userId="9fe37188-348c-49f0-8008-a466955ee907" providerId="ADAL" clId="{83125953-CDF4-402A-9CA7-985B60FE5B05}" dt="2021-10-22T08:31:14.345" v="107" actId="47"/>
        <pc:sldMkLst>
          <pc:docMk/>
          <pc:sldMk cId="1043977107" sldId="792"/>
        </pc:sldMkLst>
      </pc:sldChg>
      <pc:sldChg chg="del">
        <pc:chgData name="Анастасия Коробецкая" userId="9fe37188-348c-49f0-8008-a466955ee907" providerId="ADAL" clId="{83125953-CDF4-402A-9CA7-985B60FE5B05}" dt="2021-10-22T08:17:32.645" v="21" actId="47"/>
        <pc:sldMkLst>
          <pc:docMk/>
          <pc:sldMk cId="2060372183" sldId="792"/>
        </pc:sldMkLst>
      </pc:sldChg>
      <pc:sldMasterChg chg="delSldLayout">
        <pc:chgData name="Анастасия Коробецкая" userId="9fe37188-348c-49f0-8008-a466955ee907" providerId="ADAL" clId="{83125953-CDF4-402A-9CA7-985B60FE5B05}" dt="2021-10-22T08:17:16.694" v="3" actId="18676"/>
        <pc:sldMasterMkLst>
          <pc:docMk/>
          <pc:sldMasterMk cId="1800611566" sldId="2147483648"/>
        </pc:sldMasterMkLst>
        <pc:sldLayoutChg chg="del">
          <pc:chgData name="Анастасия Коробецкая" userId="9fe37188-348c-49f0-8008-a466955ee907" providerId="ADAL" clId="{83125953-CDF4-402A-9CA7-985B60FE5B05}" dt="2021-10-22T08:17:16.694" v="3" actId="18676"/>
          <pc:sldLayoutMkLst>
            <pc:docMk/>
            <pc:sldMasterMk cId="1800611566" sldId="2147483648"/>
            <pc:sldLayoutMk cId="2541508131" sldId="2147483660"/>
          </pc:sldLayoutMkLst>
        </pc:sldLayoutChg>
      </pc:sldMasterChg>
    </pc:docChg>
  </pc:docChgLst>
  <pc:docChgLst>
    <pc:chgData name="Анастасия Коробецкая" userId="9fe37188-348c-49f0-8008-a466955ee907" providerId="ADAL" clId="{510F6B35-0D9E-4A31-BE8B-1D3C47DAF0F4}"/>
    <pc:docChg chg="undo custSel addSld delSld modSld sldOrd addSection delSection modSection">
      <pc:chgData name="Анастасия Коробецкая" userId="9fe37188-348c-49f0-8008-a466955ee907" providerId="ADAL" clId="{510F6B35-0D9E-4A31-BE8B-1D3C47DAF0F4}" dt="2021-10-24T13:17:48.961" v="2923" actId="20577"/>
      <pc:docMkLst>
        <pc:docMk/>
      </pc:docMkLst>
      <pc:sldChg chg="del">
        <pc:chgData name="Анастасия Коробецкая" userId="9fe37188-348c-49f0-8008-a466955ee907" providerId="ADAL" clId="{510F6B35-0D9E-4A31-BE8B-1D3C47DAF0F4}" dt="2021-10-24T12:07:41.651" v="1" actId="47"/>
        <pc:sldMkLst>
          <pc:docMk/>
          <pc:sldMk cId="0" sldId="458"/>
        </pc:sldMkLst>
      </pc:sldChg>
      <pc:sldChg chg="delSp modSp add mod modClrScheme chgLayout">
        <pc:chgData name="Анастасия Коробецкая" userId="9fe37188-348c-49f0-8008-a466955ee907" providerId="ADAL" clId="{510F6B35-0D9E-4A31-BE8B-1D3C47DAF0F4}" dt="2021-10-24T12:43:31.655" v="1353" actId="20577"/>
        <pc:sldMkLst>
          <pc:docMk/>
          <pc:sldMk cId="1668713235" sldId="501"/>
        </pc:sldMkLst>
        <pc:spChg chg="mod ord">
          <ac:chgData name="Анастасия Коробецкая" userId="9fe37188-348c-49f0-8008-a466955ee907" providerId="ADAL" clId="{510F6B35-0D9E-4A31-BE8B-1D3C47DAF0F4}" dt="2021-10-24T12:36:47.673" v="869" actId="700"/>
          <ac:spMkLst>
            <pc:docMk/>
            <pc:sldMk cId="1668713235" sldId="501"/>
            <ac:spMk id="2" creationId="{3D8CEB48-CEA1-481B-84D2-DD2642E05C5D}"/>
          </ac:spMkLst>
        </pc:spChg>
        <pc:spChg chg="mod ord">
          <ac:chgData name="Анастасия Коробецкая" userId="9fe37188-348c-49f0-8008-a466955ee907" providerId="ADAL" clId="{510F6B35-0D9E-4A31-BE8B-1D3C47DAF0F4}" dt="2021-10-24T12:43:31.655" v="1353" actId="20577"/>
          <ac:spMkLst>
            <pc:docMk/>
            <pc:sldMk cId="1668713235" sldId="501"/>
            <ac:spMk id="3" creationId="{2321F5E2-90D6-4C9A-B395-DCD3B0C6BEB1}"/>
          </ac:spMkLst>
        </pc:spChg>
        <pc:spChg chg="mod ord">
          <ac:chgData name="Анастасия Коробецкая" userId="9fe37188-348c-49f0-8008-a466955ee907" providerId="ADAL" clId="{510F6B35-0D9E-4A31-BE8B-1D3C47DAF0F4}" dt="2021-10-24T12:36:47.673" v="869" actId="700"/>
          <ac:spMkLst>
            <pc:docMk/>
            <pc:sldMk cId="1668713235" sldId="501"/>
            <ac:spMk id="4" creationId="{EEDEDD22-51C6-4C5E-BF9E-1C0BF336800F}"/>
          </ac:spMkLst>
        </pc:spChg>
        <pc:spChg chg="del">
          <ac:chgData name="Анастасия Коробецкая" userId="9fe37188-348c-49f0-8008-a466955ee907" providerId="ADAL" clId="{510F6B35-0D9E-4A31-BE8B-1D3C47DAF0F4}" dt="2021-10-24T12:27:41.155" v="211" actId="478"/>
          <ac:spMkLst>
            <pc:docMk/>
            <pc:sldMk cId="1668713235" sldId="501"/>
            <ac:spMk id="10" creationId="{B643B761-A57B-4C35-9A68-2418EF8A23B6}"/>
          </ac:spMkLst>
        </pc:spChg>
        <pc:spChg chg="del">
          <ac:chgData name="Анастасия Коробецкая" userId="9fe37188-348c-49f0-8008-a466955ee907" providerId="ADAL" clId="{510F6B35-0D9E-4A31-BE8B-1D3C47DAF0F4}" dt="2021-10-24T12:27:41.155" v="211" actId="478"/>
          <ac:spMkLst>
            <pc:docMk/>
            <pc:sldMk cId="1668713235" sldId="501"/>
            <ac:spMk id="11" creationId="{85B15F07-9341-4923-8D67-966A1C5D8CCB}"/>
          </ac:spMkLst>
        </pc:spChg>
        <pc:spChg chg="del">
          <ac:chgData name="Анастасия Коробецкая" userId="9fe37188-348c-49f0-8008-a466955ee907" providerId="ADAL" clId="{510F6B35-0D9E-4A31-BE8B-1D3C47DAF0F4}" dt="2021-10-24T12:27:41.155" v="211" actId="478"/>
          <ac:spMkLst>
            <pc:docMk/>
            <pc:sldMk cId="1668713235" sldId="501"/>
            <ac:spMk id="12" creationId="{7C0A58BE-482A-4333-9536-901C5996E24D}"/>
          </ac:spMkLst>
        </pc:spChg>
        <pc:spChg chg="del">
          <ac:chgData name="Анастасия Коробецкая" userId="9fe37188-348c-49f0-8008-a466955ee907" providerId="ADAL" clId="{510F6B35-0D9E-4A31-BE8B-1D3C47DAF0F4}" dt="2021-10-24T12:27:41.155" v="211" actId="478"/>
          <ac:spMkLst>
            <pc:docMk/>
            <pc:sldMk cId="1668713235" sldId="501"/>
            <ac:spMk id="16" creationId="{8F8ACB22-60A0-49FB-BF6A-72AD470C922A}"/>
          </ac:spMkLst>
        </pc:spChg>
        <pc:spChg chg="del">
          <ac:chgData name="Анастасия Коробецкая" userId="9fe37188-348c-49f0-8008-a466955ee907" providerId="ADAL" clId="{510F6B35-0D9E-4A31-BE8B-1D3C47DAF0F4}" dt="2021-10-24T12:27:41.155" v="211" actId="478"/>
          <ac:spMkLst>
            <pc:docMk/>
            <pc:sldMk cId="1668713235" sldId="501"/>
            <ac:spMk id="28" creationId="{32BD4251-2071-4679-A5A1-E16CBC03D45D}"/>
          </ac:spMkLst>
        </pc:spChg>
        <pc:spChg chg="del">
          <ac:chgData name="Анастасия Коробецкая" userId="9fe37188-348c-49f0-8008-a466955ee907" providerId="ADAL" clId="{510F6B35-0D9E-4A31-BE8B-1D3C47DAF0F4}" dt="2021-10-24T12:27:41.155" v="211" actId="478"/>
          <ac:spMkLst>
            <pc:docMk/>
            <pc:sldMk cId="1668713235" sldId="501"/>
            <ac:spMk id="39" creationId="{DB0630D3-5560-4D7A-82E0-7AE75389A048}"/>
          </ac:spMkLst>
        </pc:spChg>
        <pc:spChg chg="del">
          <ac:chgData name="Анастасия Коробецкая" userId="9fe37188-348c-49f0-8008-a466955ee907" providerId="ADAL" clId="{510F6B35-0D9E-4A31-BE8B-1D3C47DAF0F4}" dt="2021-10-24T12:27:41.155" v="211" actId="478"/>
          <ac:spMkLst>
            <pc:docMk/>
            <pc:sldMk cId="1668713235" sldId="501"/>
            <ac:spMk id="44" creationId="{BD88BD1C-29B1-4D31-85BA-0FCF03982C36}"/>
          </ac:spMkLst>
        </pc:spChg>
        <pc:cxnChg chg="del mod">
          <ac:chgData name="Анастасия Коробецкая" userId="9fe37188-348c-49f0-8008-a466955ee907" providerId="ADAL" clId="{510F6B35-0D9E-4A31-BE8B-1D3C47DAF0F4}" dt="2021-10-24T12:27:41.155" v="211" actId="478"/>
          <ac:cxnSpMkLst>
            <pc:docMk/>
            <pc:sldMk cId="1668713235" sldId="501"/>
            <ac:cxnSpMk id="14" creationId="{31A3CCF2-81EC-4CBC-825D-9C8A19A82CB6}"/>
          </ac:cxnSpMkLst>
        </pc:cxnChg>
        <pc:cxnChg chg="del mod">
          <ac:chgData name="Анастасия Коробецкая" userId="9fe37188-348c-49f0-8008-a466955ee907" providerId="ADAL" clId="{510F6B35-0D9E-4A31-BE8B-1D3C47DAF0F4}" dt="2021-10-24T12:27:41.155" v="211" actId="478"/>
          <ac:cxnSpMkLst>
            <pc:docMk/>
            <pc:sldMk cId="1668713235" sldId="501"/>
            <ac:cxnSpMk id="20" creationId="{C4D0740F-2C57-4675-BC8D-8B9127E7C50C}"/>
          </ac:cxnSpMkLst>
        </pc:cxnChg>
        <pc:cxnChg chg="del mod">
          <ac:chgData name="Анастасия Коробецкая" userId="9fe37188-348c-49f0-8008-a466955ee907" providerId="ADAL" clId="{510F6B35-0D9E-4A31-BE8B-1D3C47DAF0F4}" dt="2021-10-24T12:27:41.155" v="211" actId="478"/>
          <ac:cxnSpMkLst>
            <pc:docMk/>
            <pc:sldMk cId="1668713235" sldId="501"/>
            <ac:cxnSpMk id="23" creationId="{2E62E67D-87C7-4C6C-B169-8F357B87D1CE}"/>
          </ac:cxnSpMkLst>
        </pc:cxnChg>
        <pc:cxnChg chg="del mod">
          <ac:chgData name="Анастасия Коробецкая" userId="9fe37188-348c-49f0-8008-a466955ee907" providerId="ADAL" clId="{510F6B35-0D9E-4A31-BE8B-1D3C47DAF0F4}" dt="2021-10-24T12:27:41.155" v="211" actId="478"/>
          <ac:cxnSpMkLst>
            <pc:docMk/>
            <pc:sldMk cId="1668713235" sldId="501"/>
            <ac:cxnSpMk id="41" creationId="{7C039FE9-9222-40F1-9521-26BAB949C943}"/>
          </ac:cxnSpMkLst>
        </pc:cxnChg>
        <pc:cxnChg chg="del mod">
          <ac:chgData name="Анастасия Коробецкая" userId="9fe37188-348c-49f0-8008-a466955ee907" providerId="ADAL" clId="{510F6B35-0D9E-4A31-BE8B-1D3C47DAF0F4}" dt="2021-10-24T12:27:41.155" v="211" actId="478"/>
          <ac:cxnSpMkLst>
            <pc:docMk/>
            <pc:sldMk cId="1668713235" sldId="501"/>
            <ac:cxnSpMk id="46" creationId="{CDACBBC8-01BB-491E-8EC7-467B99D27753}"/>
          </ac:cxnSpMkLst>
        </pc:cxnChg>
      </pc:sldChg>
      <pc:sldChg chg="addSp delSp modSp add mod modClrScheme chgLayout">
        <pc:chgData name="Анастасия Коробецкая" userId="9fe37188-348c-49f0-8008-a466955ee907" providerId="ADAL" clId="{510F6B35-0D9E-4A31-BE8B-1D3C47DAF0F4}" dt="2021-10-24T12:53:49.179" v="1586" actId="20577"/>
        <pc:sldMkLst>
          <pc:docMk/>
          <pc:sldMk cId="3439872265" sldId="502"/>
        </pc:sldMkLst>
        <pc:spChg chg="mod ord">
          <ac:chgData name="Анастасия Коробецкая" userId="9fe37188-348c-49f0-8008-a466955ee907" providerId="ADAL" clId="{510F6B35-0D9E-4A31-BE8B-1D3C47DAF0F4}" dt="2021-10-24T12:53:49.179" v="1586" actId="20577"/>
          <ac:spMkLst>
            <pc:docMk/>
            <pc:sldMk cId="3439872265" sldId="502"/>
            <ac:spMk id="2" creationId="{900F1729-D5CD-4440-BB10-B778A60C619D}"/>
          </ac:spMkLst>
        </pc:spChg>
        <pc:spChg chg="del mod ord">
          <ac:chgData name="Анастасия Коробецкая" userId="9fe37188-348c-49f0-8008-a466955ee907" providerId="ADAL" clId="{510F6B35-0D9E-4A31-BE8B-1D3C47DAF0F4}" dt="2021-10-24T12:52:02.358" v="1547" actId="478"/>
          <ac:spMkLst>
            <pc:docMk/>
            <pc:sldMk cId="3439872265" sldId="502"/>
            <ac:spMk id="3" creationId="{38536DB5-4DDD-40ED-85F0-69FB4E8D4A24}"/>
          </ac:spMkLst>
        </pc:spChg>
        <pc:spChg chg="mod ord">
          <ac:chgData name="Анастасия Коробецкая" userId="9fe37188-348c-49f0-8008-a466955ee907" providerId="ADAL" clId="{510F6B35-0D9E-4A31-BE8B-1D3C47DAF0F4}" dt="2021-10-24T12:52:13.306" v="1548" actId="700"/>
          <ac:spMkLst>
            <pc:docMk/>
            <pc:sldMk cId="3439872265" sldId="502"/>
            <ac:spMk id="4" creationId="{B6105E5E-DCC5-4C48-ABE1-3E4D28A4787E}"/>
          </ac:spMkLst>
        </pc:spChg>
        <pc:spChg chg="add del mod">
          <ac:chgData name="Анастасия Коробецкая" userId="9fe37188-348c-49f0-8008-a466955ee907" providerId="ADAL" clId="{510F6B35-0D9E-4A31-BE8B-1D3C47DAF0F4}" dt="2021-10-24T12:52:13.306" v="1548" actId="700"/>
          <ac:spMkLst>
            <pc:docMk/>
            <pc:sldMk cId="3439872265" sldId="502"/>
            <ac:spMk id="6" creationId="{B05BE434-94C5-4260-AA71-A128396003D1}"/>
          </ac:spMkLst>
        </pc:spChg>
        <pc:spChg chg="add del">
          <ac:chgData name="Анастасия Коробецкая" userId="9fe37188-348c-49f0-8008-a466955ee907" providerId="ADAL" clId="{510F6B35-0D9E-4A31-BE8B-1D3C47DAF0F4}" dt="2021-10-24T12:52:18.470" v="1551" actId="478"/>
          <ac:spMkLst>
            <pc:docMk/>
            <pc:sldMk cId="3439872265" sldId="502"/>
            <ac:spMk id="8" creationId="{07D62403-8D54-407C-9497-8C45D8796E39}"/>
          </ac:spMkLst>
        </pc:spChg>
        <pc:spChg chg="add mod">
          <ac:chgData name="Анастасия Коробецкая" userId="9fe37188-348c-49f0-8008-a466955ee907" providerId="ADAL" clId="{510F6B35-0D9E-4A31-BE8B-1D3C47DAF0F4}" dt="2021-10-24T12:52:48.183" v="1559" actId="1076"/>
          <ac:spMkLst>
            <pc:docMk/>
            <pc:sldMk cId="3439872265" sldId="502"/>
            <ac:spMk id="10" creationId="{46CA9B4F-2770-44AB-95E4-0BEA095E07DF}"/>
          </ac:spMkLst>
        </pc:spChg>
      </pc:sldChg>
      <pc:sldChg chg="addSp delSp modSp add del mod modClrScheme chgLayout">
        <pc:chgData name="Анастасия Коробецкая" userId="9fe37188-348c-49f0-8008-a466955ee907" providerId="ADAL" clId="{510F6B35-0D9E-4A31-BE8B-1D3C47DAF0F4}" dt="2021-10-24T12:39:06.728" v="1020" actId="47"/>
        <pc:sldMkLst>
          <pc:docMk/>
          <pc:sldMk cId="3558911320" sldId="503"/>
        </pc:sldMkLst>
        <pc:spChg chg="mod ord">
          <ac:chgData name="Анастасия Коробецкая" userId="9fe37188-348c-49f0-8008-a466955ee907" providerId="ADAL" clId="{510F6B35-0D9E-4A31-BE8B-1D3C47DAF0F4}" dt="2021-10-24T12:36:47.673" v="869" actId="700"/>
          <ac:spMkLst>
            <pc:docMk/>
            <pc:sldMk cId="3558911320" sldId="503"/>
            <ac:spMk id="2" creationId="{44D16BDD-1C55-46A1-B34A-AF8CCFBCE48C}"/>
          </ac:spMkLst>
        </pc:spChg>
        <pc:spChg chg="add del mod ord">
          <ac:chgData name="Анастасия Коробецкая" userId="9fe37188-348c-49f0-8008-a466955ee907" providerId="ADAL" clId="{510F6B35-0D9E-4A31-BE8B-1D3C47DAF0F4}" dt="2021-10-24T12:36:47.673" v="869" actId="700"/>
          <ac:spMkLst>
            <pc:docMk/>
            <pc:sldMk cId="3558911320" sldId="503"/>
            <ac:spMk id="3" creationId="{E2D3548B-F8F7-41E5-990A-D891F6931DA9}"/>
          </ac:spMkLst>
        </pc:spChg>
        <pc:spChg chg="mod ord">
          <ac:chgData name="Анастасия Коробецкая" userId="9fe37188-348c-49f0-8008-a466955ee907" providerId="ADAL" clId="{510F6B35-0D9E-4A31-BE8B-1D3C47DAF0F4}" dt="2021-10-24T12:36:47.673" v="869" actId="700"/>
          <ac:spMkLst>
            <pc:docMk/>
            <pc:sldMk cId="3558911320" sldId="503"/>
            <ac:spMk id="4" creationId="{0F3411C0-E77E-4354-80C7-4F1035D30589}"/>
          </ac:spMkLst>
        </pc:spChg>
        <pc:graphicFrameChg chg="mod ord">
          <ac:chgData name="Анастасия Коробецкая" userId="9fe37188-348c-49f0-8008-a466955ee907" providerId="ADAL" clId="{510F6B35-0D9E-4A31-BE8B-1D3C47DAF0F4}" dt="2021-10-24T12:36:47.673" v="869" actId="700"/>
          <ac:graphicFrameMkLst>
            <pc:docMk/>
            <pc:sldMk cId="3558911320" sldId="503"/>
            <ac:graphicFrameMk id="5" creationId="{154B8521-4B52-440D-9202-78198231338B}"/>
          </ac:graphicFrameMkLst>
        </pc:graphicFrameChg>
      </pc:sldChg>
      <pc:sldChg chg="addSp delSp modSp add mod ord modClrScheme chgLayout">
        <pc:chgData name="Анастасия Коробецкая" userId="9fe37188-348c-49f0-8008-a466955ee907" providerId="ADAL" clId="{510F6B35-0D9E-4A31-BE8B-1D3C47DAF0F4}" dt="2021-10-24T12:54:27.001" v="1638"/>
        <pc:sldMkLst>
          <pc:docMk/>
          <pc:sldMk cId="3682150532" sldId="504"/>
        </pc:sldMkLst>
        <pc:spChg chg="mod ord">
          <ac:chgData name="Анастасия Коробецкая" userId="9fe37188-348c-49f0-8008-a466955ee907" providerId="ADAL" clId="{510F6B35-0D9E-4A31-BE8B-1D3C47DAF0F4}" dt="2021-10-24T12:36:47.673" v="869" actId="700"/>
          <ac:spMkLst>
            <pc:docMk/>
            <pc:sldMk cId="3682150532" sldId="504"/>
            <ac:spMk id="2" creationId="{1C7B0E7F-3E3D-4C4B-9702-877A03B9AF93}"/>
          </ac:spMkLst>
        </pc:spChg>
        <pc:spChg chg="add del mod ord">
          <ac:chgData name="Анастасия Коробецкая" userId="9fe37188-348c-49f0-8008-a466955ee907" providerId="ADAL" clId="{510F6B35-0D9E-4A31-BE8B-1D3C47DAF0F4}" dt="2021-10-24T12:36:47.673" v="869" actId="700"/>
          <ac:spMkLst>
            <pc:docMk/>
            <pc:sldMk cId="3682150532" sldId="504"/>
            <ac:spMk id="3" creationId="{D216C134-9E77-4906-9A60-9FA4DBCE5BAE}"/>
          </ac:spMkLst>
        </pc:spChg>
        <pc:spChg chg="mod ord">
          <ac:chgData name="Анастасия Коробецкая" userId="9fe37188-348c-49f0-8008-a466955ee907" providerId="ADAL" clId="{510F6B35-0D9E-4A31-BE8B-1D3C47DAF0F4}" dt="2021-10-24T12:36:47.673" v="869" actId="700"/>
          <ac:spMkLst>
            <pc:docMk/>
            <pc:sldMk cId="3682150532" sldId="504"/>
            <ac:spMk id="4" creationId="{01F0B2BD-260F-4791-AC20-AAE10398EE7B}"/>
          </ac:spMkLst>
        </pc:spChg>
        <pc:spChg chg="mod">
          <ac:chgData name="Анастасия Коробецкая" userId="9fe37188-348c-49f0-8008-a466955ee907" providerId="ADAL" clId="{510F6B35-0D9E-4A31-BE8B-1D3C47DAF0F4}" dt="2021-10-24T12:40:02.615" v="1057" actId="1076"/>
          <ac:spMkLst>
            <pc:docMk/>
            <pc:sldMk cId="3682150532" sldId="504"/>
            <ac:spMk id="6" creationId="{E3116A09-6B4F-46C0-9C52-271965840F7F}"/>
          </ac:spMkLst>
        </pc:spChg>
        <pc:picChg chg="mod">
          <ac:chgData name="Анастасия Коробецкая" userId="9fe37188-348c-49f0-8008-a466955ee907" providerId="ADAL" clId="{510F6B35-0D9E-4A31-BE8B-1D3C47DAF0F4}" dt="2021-10-24T12:40:04.724" v="1058" actId="1076"/>
          <ac:picMkLst>
            <pc:docMk/>
            <pc:sldMk cId="3682150532" sldId="504"/>
            <ac:picMk id="5" creationId="{D4A77BEC-D8A6-472C-9EF7-6FD2E7263DF0}"/>
          </ac:picMkLst>
        </pc:picChg>
      </pc:sldChg>
      <pc:sldChg chg="modSp add del mod modClrScheme chgLayout">
        <pc:chgData name="Анастасия Коробецкая" userId="9fe37188-348c-49f0-8008-a466955ee907" providerId="ADAL" clId="{510F6B35-0D9E-4A31-BE8B-1D3C47DAF0F4}" dt="2021-10-24T12:40:20.649" v="1059" actId="47"/>
        <pc:sldMkLst>
          <pc:docMk/>
          <pc:sldMk cId="202318017" sldId="505"/>
        </pc:sldMkLst>
        <pc:spChg chg="mod ord">
          <ac:chgData name="Анастасия Коробецкая" userId="9fe37188-348c-49f0-8008-a466955ee907" providerId="ADAL" clId="{510F6B35-0D9E-4A31-BE8B-1D3C47DAF0F4}" dt="2021-10-24T12:36:47.673" v="869" actId="700"/>
          <ac:spMkLst>
            <pc:docMk/>
            <pc:sldMk cId="202318017" sldId="505"/>
            <ac:spMk id="2" creationId="{564F1BAC-6038-426C-85BD-BD51E860C06D}"/>
          </ac:spMkLst>
        </pc:spChg>
        <pc:spChg chg="mod ord">
          <ac:chgData name="Анастасия Коробецкая" userId="9fe37188-348c-49f0-8008-a466955ee907" providerId="ADAL" clId="{510F6B35-0D9E-4A31-BE8B-1D3C47DAF0F4}" dt="2021-10-24T12:36:47.673" v="869" actId="700"/>
          <ac:spMkLst>
            <pc:docMk/>
            <pc:sldMk cId="202318017" sldId="505"/>
            <ac:spMk id="3" creationId="{EE3E10DA-B423-4D58-8288-8CA980540FD1}"/>
          </ac:spMkLst>
        </pc:spChg>
        <pc:spChg chg="mod ord">
          <ac:chgData name="Анастасия Коробецкая" userId="9fe37188-348c-49f0-8008-a466955ee907" providerId="ADAL" clId="{510F6B35-0D9E-4A31-BE8B-1D3C47DAF0F4}" dt="2021-10-24T12:36:47.673" v="869" actId="700"/>
          <ac:spMkLst>
            <pc:docMk/>
            <pc:sldMk cId="202318017" sldId="505"/>
            <ac:spMk id="4" creationId="{28C4E86C-7C68-47D2-B28C-64F8DD740A92}"/>
          </ac:spMkLst>
        </pc:spChg>
      </pc:sldChg>
      <pc:sldChg chg="add">
        <pc:chgData name="Анастасия Коробецкая" userId="9fe37188-348c-49f0-8008-a466955ee907" providerId="ADAL" clId="{510F6B35-0D9E-4A31-BE8B-1D3C47DAF0F4}" dt="2021-10-24T12:07:46.175" v="3"/>
        <pc:sldMkLst>
          <pc:docMk/>
          <pc:sldMk cId="2587033187" sldId="506"/>
        </pc:sldMkLst>
      </pc:sldChg>
      <pc:sldChg chg="add">
        <pc:chgData name="Анастасия Коробецкая" userId="9fe37188-348c-49f0-8008-a466955ee907" providerId="ADAL" clId="{510F6B35-0D9E-4A31-BE8B-1D3C47DAF0F4}" dt="2021-10-24T12:07:46.175" v="3"/>
        <pc:sldMkLst>
          <pc:docMk/>
          <pc:sldMk cId="0" sldId="514"/>
        </pc:sldMkLst>
      </pc:sldChg>
      <pc:sldChg chg="del">
        <pc:chgData name="Анастасия Коробецкая" userId="9fe37188-348c-49f0-8008-a466955ee907" providerId="ADAL" clId="{510F6B35-0D9E-4A31-BE8B-1D3C47DAF0F4}" dt="2021-10-24T12:07:39.843" v="0" actId="47"/>
        <pc:sldMkLst>
          <pc:docMk/>
          <pc:sldMk cId="0" sldId="517"/>
        </pc:sldMkLst>
      </pc:sldChg>
      <pc:sldChg chg="del">
        <pc:chgData name="Анастасия Коробецкая" userId="9fe37188-348c-49f0-8008-a466955ee907" providerId="ADAL" clId="{510F6B35-0D9E-4A31-BE8B-1D3C47DAF0F4}" dt="2021-10-24T12:07:39.843" v="0" actId="47"/>
        <pc:sldMkLst>
          <pc:docMk/>
          <pc:sldMk cId="511170627" sldId="519"/>
        </pc:sldMkLst>
      </pc:sldChg>
      <pc:sldChg chg="del">
        <pc:chgData name="Анастасия Коробецкая" userId="9fe37188-348c-49f0-8008-a466955ee907" providerId="ADAL" clId="{510F6B35-0D9E-4A31-BE8B-1D3C47DAF0F4}" dt="2021-10-24T12:07:39.843" v="0" actId="47"/>
        <pc:sldMkLst>
          <pc:docMk/>
          <pc:sldMk cId="857587467" sldId="520"/>
        </pc:sldMkLst>
      </pc:sldChg>
      <pc:sldChg chg="del">
        <pc:chgData name="Анастасия Коробецкая" userId="9fe37188-348c-49f0-8008-a466955ee907" providerId="ADAL" clId="{510F6B35-0D9E-4A31-BE8B-1D3C47DAF0F4}" dt="2021-10-24T12:07:39.843" v="0" actId="47"/>
        <pc:sldMkLst>
          <pc:docMk/>
          <pc:sldMk cId="0" sldId="521"/>
        </pc:sldMkLst>
      </pc:sldChg>
      <pc:sldChg chg="del">
        <pc:chgData name="Анастасия Коробецкая" userId="9fe37188-348c-49f0-8008-a466955ee907" providerId="ADAL" clId="{510F6B35-0D9E-4A31-BE8B-1D3C47DAF0F4}" dt="2021-10-24T12:07:39.843" v="0" actId="47"/>
        <pc:sldMkLst>
          <pc:docMk/>
          <pc:sldMk cId="0" sldId="522"/>
        </pc:sldMkLst>
      </pc:sldChg>
      <pc:sldChg chg="del">
        <pc:chgData name="Анастасия Коробецкая" userId="9fe37188-348c-49f0-8008-a466955ee907" providerId="ADAL" clId="{510F6B35-0D9E-4A31-BE8B-1D3C47DAF0F4}" dt="2021-10-24T12:07:41.651" v="1" actId="47"/>
        <pc:sldMkLst>
          <pc:docMk/>
          <pc:sldMk cId="2107064562" sldId="523"/>
        </pc:sldMkLst>
      </pc:sldChg>
      <pc:sldChg chg="del">
        <pc:chgData name="Анастасия Коробецкая" userId="9fe37188-348c-49f0-8008-a466955ee907" providerId="ADAL" clId="{510F6B35-0D9E-4A31-BE8B-1D3C47DAF0F4}" dt="2021-10-24T12:07:41.651" v="1" actId="47"/>
        <pc:sldMkLst>
          <pc:docMk/>
          <pc:sldMk cId="3250179502" sldId="524"/>
        </pc:sldMkLst>
      </pc:sldChg>
      <pc:sldChg chg="del">
        <pc:chgData name="Анастасия Коробецкая" userId="9fe37188-348c-49f0-8008-a466955ee907" providerId="ADAL" clId="{510F6B35-0D9E-4A31-BE8B-1D3C47DAF0F4}" dt="2021-10-24T12:07:39.843" v="0" actId="47"/>
        <pc:sldMkLst>
          <pc:docMk/>
          <pc:sldMk cId="3632790548" sldId="525"/>
        </pc:sldMkLst>
      </pc:sldChg>
      <pc:sldChg chg="del">
        <pc:chgData name="Анастасия Коробецкая" userId="9fe37188-348c-49f0-8008-a466955ee907" providerId="ADAL" clId="{510F6B35-0D9E-4A31-BE8B-1D3C47DAF0F4}" dt="2021-10-24T12:07:39.843" v="0" actId="47"/>
        <pc:sldMkLst>
          <pc:docMk/>
          <pc:sldMk cId="1102871752" sldId="526"/>
        </pc:sldMkLst>
      </pc:sldChg>
      <pc:sldChg chg="del">
        <pc:chgData name="Анастасия Коробецкая" userId="9fe37188-348c-49f0-8008-a466955ee907" providerId="ADAL" clId="{510F6B35-0D9E-4A31-BE8B-1D3C47DAF0F4}" dt="2021-10-24T12:07:39.843" v="0" actId="47"/>
        <pc:sldMkLst>
          <pc:docMk/>
          <pc:sldMk cId="658187753" sldId="527"/>
        </pc:sldMkLst>
      </pc:sldChg>
      <pc:sldChg chg="del">
        <pc:chgData name="Анастасия Коробецкая" userId="9fe37188-348c-49f0-8008-a466955ee907" providerId="ADAL" clId="{510F6B35-0D9E-4A31-BE8B-1D3C47DAF0F4}" dt="2021-10-24T12:07:39.843" v="0" actId="47"/>
        <pc:sldMkLst>
          <pc:docMk/>
          <pc:sldMk cId="605531024" sldId="528"/>
        </pc:sldMkLst>
      </pc:sldChg>
      <pc:sldChg chg="del">
        <pc:chgData name="Анастасия Коробецкая" userId="9fe37188-348c-49f0-8008-a466955ee907" providerId="ADAL" clId="{510F6B35-0D9E-4A31-BE8B-1D3C47DAF0F4}" dt="2021-10-24T12:07:39.843" v="0" actId="47"/>
        <pc:sldMkLst>
          <pc:docMk/>
          <pc:sldMk cId="1717771834" sldId="529"/>
        </pc:sldMkLst>
      </pc:sldChg>
      <pc:sldChg chg="del">
        <pc:chgData name="Анастасия Коробецкая" userId="9fe37188-348c-49f0-8008-a466955ee907" providerId="ADAL" clId="{510F6B35-0D9E-4A31-BE8B-1D3C47DAF0F4}" dt="2021-10-24T12:07:39.843" v="0" actId="47"/>
        <pc:sldMkLst>
          <pc:docMk/>
          <pc:sldMk cId="1031401904" sldId="586"/>
        </pc:sldMkLst>
      </pc:sldChg>
      <pc:sldChg chg="del">
        <pc:chgData name="Анастасия Коробецкая" userId="9fe37188-348c-49f0-8008-a466955ee907" providerId="ADAL" clId="{510F6B35-0D9E-4A31-BE8B-1D3C47DAF0F4}" dt="2021-10-24T12:07:39.843" v="0" actId="47"/>
        <pc:sldMkLst>
          <pc:docMk/>
          <pc:sldMk cId="218418017" sldId="588"/>
        </pc:sldMkLst>
      </pc:sldChg>
      <pc:sldChg chg="del">
        <pc:chgData name="Анастасия Коробецкая" userId="9fe37188-348c-49f0-8008-a466955ee907" providerId="ADAL" clId="{510F6B35-0D9E-4A31-BE8B-1D3C47DAF0F4}" dt="2021-10-24T12:07:39.843" v="0" actId="47"/>
        <pc:sldMkLst>
          <pc:docMk/>
          <pc:sldMk cId="1565905596" sldId="589"/>
        </pc:sldMkLst>
      </pc:sldChg>
      <pc:sldChg chg="del">
        <pc:chgData name="Анастасия Коробецкая" userId="9fe37188-348c-49f0-8008-a466955ee907" providerId="ADAL" clId="{510F6B35-0D9E-4A31-BE8B-1D3C47DAF0F4}" dt="2021-10-24T12:07:39.843" v="0" actId="47"/>
        <pc:sldMkLst>
          <pc:docMk/>
          <pc:sldMk cId="1879053489" sldId="590"/>
        </pc:sldMkLst>
      </pc:sldChg>
      <pc:sldChg chg="del">
        <pc:chgData name="Анастасия Коробецкая" userId="9fe37188-348c-49f0-8008-a466955ee907" providerId="ADAL" clId="{510F6B35-0D9E-4A31-BE8B-1D3C47DAF0F4}" dt="2021-10-24T12:07:39.843" v="0" actId="47"/>
        <pc:sldMkLst>
          <pc:docMk/>
          <pc:sldMk cId="1461061590" sldId="591"/>
        </pc:sldMkLst>
      </pc:sldChg>
      <pc:sldChg chg="del">
        <pc:chgData name="Анастасия Коробецкая" userId="9fe37188-348c-49f0-8008-a466955ee907" providerId="ADAL" clId="{510F6B35-0D9E-4A31-BE8B-1D3C47DAF0F4}" dt="2021-10-24T12:07:39.843" v="0" actId="47"/>
        <pc:sldMkLst>
          <pc:docMk/>
          <pc:sldMk cId="966122058" sldId="592"/>
        </pc:sldMkLst>
      </pc:sldChg>
      <pc:sldChg chg="del">
        <pc:chgData name="Анастасия Коробецкая" userId="9fe37188-348c-49f0-8008-a466955ee907" providerId="ADAL" clId="{510F6B35-0D9E-4A31-BE8B-1D3C47DAF0F4}" dt="2021-10-24T12:07:39.843" v="0" actId="47"/>
        <pc:sldMkLst>
          <pc:docMk/>
          <pc:sldMk cId="1277799412" sldId="593"/>
        </pc:sldMkLst>
      </pc:sldChg>
      <pc:sldChg chg="del">
        <pc:chgData name="Анастасия Коробецкая" userId="9fe37188-348c-49f0-8008-a466955ee907" providerId="ADAL" clId="{510F6B35-0D9E-4A31-BE8B-1D3C47DAF0F4}" dt="2021-10-24T12:07:39.843" v="0" actId="47"/>
        <pc:sldMkLst>
          <pc:docMk/>
          <pc:sldMk cId="3190165679" sldId="594"/>
        </pc:sldMkLst>
      </pc:sldChg>
      <pc:sldChg chg="del">
        <pc:chgData name="Анастасия Коробецкая" userId="9fe37188-348c-49f0-8008-a466955ee907" providerId="ADAL" clId="{510F6B35-0D9E-4A31-BE8B-1D3C47DAF0F4}" dt="2021-10-24T12:07:41.651" v="1" actId="47"/>
        <pc:sldMkLst>
          <pc:docMk/>
          <pc:sldMk cId="3149803981" sldId="596"/>
        </pc:sldMkLst>
      </pc:sldChg>
      <pc:sldChg chg="del">
        <pc:chgData name="Анастасия Коробецкая" userId="9fe37188-348c-49f0-8008-a466955ee907" providerId="ADAL" clId="{510F6B35-0D9E-4A31-BE8B-1D3C47DAF0F4}" dt="2021-10-24T12:07:41.651" v="1" actId="47"/>
        <pc:sldMkLst>
          <pc:docMk/>
          <pc:sldMk cId="1562799851" sldId="597"/>
        </pc:sldMkLst>
      </pc:sldChg>
      <pc:sldChg chg="del">
        <pc:chgData name="Анастасия Коробецкая" userId="9fe37188-348c-49f0-8008-a466955ee907" providerId="ADAL" clId="{510F6B35-0D9E-4A31-BE8B-1D3C47DAF0F4}" dt="2021-10-24T12:07:41.651" v="1" actId="47"/>
        <pc:sldMkLst>
          <pc:docMk/>
          <pc:sldMk cId="680379746" sldId="598"/>
        </pc:sldMkLst>
      </pc:sldChg>
      <pc:sldChg chg="del">
        <pc:chgData name="Анастасия Коробецкая" userId="9fe37188-348c-49f0-8008-a466955ee907" providerId="ADAL" clId="{510F6B35-0D9E-4A31-BE8B-1D3C47DAF0F4}" dt="2021-10-24T12:07:41.651" v="1" actId="47"/>
        <pc:sldMkLst>
          <pc:docMk/>
          <pc:sldMk cId="2870783494" sldId="599"/>
        </pc:sldMkLst>
      </pc:sldChg>
      <pc:sldChg chg="del">
        <pc:chgData name="Анастасия Коробецкая" userId="9fe37188-348c-49f0-8008-a466955ee907" providerId="ADAL" clId="{510F6B35-0D9E-4A31-BE8B-1D3C47DAF0F4}" dt="2021-10-24T12:07:41.651" v="1" actId="47"/>
        <pc:sldMkLst>
          <pc:docMk/>
          <pc:sldMk cId="855265199" sldId="600"/>
        </pc:sldMkLst>
      </pc:sldChg>
      <pc:sldChg chg="del">
        <pc:chgData name="Анастасия Коробецкая" userId="9fe37188-348c-49f0-8008-a466955ee907" providerId="ADAL" clId="{510F6B35-0D9E-4A31-BE8B-1D3C47DAF0F4}" dt="2021-10-24T12:07:41.651" v="1" actId="47"/>
        <pc:sldMkLst>
          <pc:docMk/>
          <pc:sldMk cId="1007880632" sldId="601"/>
        </pc:sldMkLst>
      </pc:sldChg>
      <pc:sldChg chg="del">
        <pc:chgData name="Анастасия Коробецкая" userId="9fe37188-348c-49f0-8008-a466955ee907" providerId="ADAL" clId="{510F6B35-0D9E-4A31-BE8B-1D3C47DAF0F4}" dt="2021-10-24T12:07:39.843" v="0" actId="47"/>
        <pc:sldMkLst>
          <pc:docMk/>
          <pc:sldMk cId="1332728169" sldId="602"/>
        </pc:sldMkLst>
      </pc:sldChg>
      <pc:sldChg chg="del">
        <pc:chgData name="Анастасия Коробецкая" userId="9fe37188-348c-49f0-8008-a466955ee907" providerId="ADAL" clId="{510F6B35-0D9E-4A31-BE8B-1D3C47DAF0F4}" dt="2021-10-24T12:07:41.651" v="1" actId="47"/>
        <pc:sldMkLst>
          <pc:docMk/>
          <pc:sldMk cId="2696811168" sldId="603"/>
        </pc:sldMkLst>
      </pc:sldChg>
      <pc:sldChg chg="del">
        <pc:chgData name="Анастасия Коробецкая" userId="9fe37188-348c-49f0-8008-a466955ee907" providerId="ADAL" clId="{510F6B35-0D9E-4A31-BE8B-1D3C47DAF0F4}" dt="2021-10-24T12:07:41.651" v="1" actId="47"/>
        <pc:sldMkLst>
          <pc:docMk/>
          <pc:sldMk cId="984737965" sldId="604"/>
        </pc:sldMkLst>
      </pc:sldChg>
      <pc:sldChg chg="del">
        <pc:chgData name="Анастасия Коробецкая" userId="9fe37188-348c-49f0-8008-a466955ee907" providerId="ADAL" clId="{510F6B35-0D9E-4A31-BE8B-1D3C47DAF0F4}" dt="2021-10-24T12:07:41.651" v="1" actId="47"/>
        <pc:sldMkLst>
          <pc:docMk/>
          <pc:sldMk cId="4030734840" sldId="606"/>
        </pc:sldMkLst>
      </pc:sldChg>
      <pc:sldChg chg="del">
        <pc:chgData name="Анастасия Коробецкая" userId="9fe37188-348c-49f0-8008-a466955ee907" providerId="ADAL" clId="{510F6B35-0D9E-4A31-BE8B-1D3C47DAF0F4}" dt="2021-10-24T12:07:41.651" v="1" actId="47"/>
        <pc:sldMkLst>
          <pc:docMk/>
          <pc:sldMk cId="930812135" sldId="608"/>
        </pc:sldMkLst>
      </pc:sldChg>
      <pc:sldChg chg="del">
        <pc:chgData name="Анастасия Коробецкая" userId="9fe37188-348c-49f0-8008-a466955ee907" providerId="ADAL" clId="{510F6B35-0D9E-4A31-BE8B-1D3C47DAF0F4}" dt="2021-10-24T12:07:41.651" v="1" actId="47"/>
        <pc:sldMkLst>
          <pc:docMk/>
          <pc:sldMk cId="2842058686" sldId="609"/>
        </pc:sldMkLst>
      </pc:sldChg>
      <pc:sldChg chg="del">
        <pc:chgData name="Анастасия Коробецкая" userId="9fe37188-348c-49f0-8008-a466955ee907" providerId="ADAL" clId="{510F6B35-0D9E-4A31-BE8B-1D3C47DAF0F4}" dt="2021-10-24T12:07:41.651" v="1" actId="47"/>
        <pc:sldMkLst>
          <pc:docMk/>
          <pc:sldMk cId="3117198988" sldId="610"/>
        </pc:sldMkLst>
      </pc:sldChg>
      <pc:sldChg chg="del">
        <pc:chgData name="Анастасия Коробецкая" userId="9fe37188-348c-49f0-8008-a466955ee907" providerId="ADAL" clId="{510F6B35-0D9E-4A31-BE8B-1D3C47DAF0F4}" dt="2021-10-24T12:07:41.651" v="1" actId="47"/>
        <pc:sldMkLst>
          <pc:docMk/>
          <pc:sldMk cId="1014637694" sldId="611"/>
        </pc:sldMkLst>
      </pc:sldChg>
      <pc:sldChg chg="del">
        <pc:chgData name="Анастасия Коробецкая" userId="9fe37188-348c-49f0-8008-a466955ee907" providerId="ADAL" clId="{510F6B35-0D9E-4A31-BE8B-1D3C47DAF0F4}" dt="2021-10-24T12:07:41.651" v="1" actId="47"/>
        <pc:sldMkLst>
          <pc:docMk/>
          <pc:sldMk cId="4028849195" sldId="612"/>
        </pc:sldMkLst>
      </pc:sldChg>
      <pc:sldChg chg="del">
        <pc:chgData name="Анастасия Коробецкая" userId="9fe37188-348c-49f0-8008-a466955ee907" providerId="ADAL" clId="{510F6B35-0D9E-4A31-BE8B-1D3C47DAF0F4}" dt="2021-10-24T12:07:41.651" v="1" actId="47"/>
        <pc:sldMkLst>
          <pc:docMk/>
          <pc:sldMk cId="2092508217" sldId="613"/>
        </pc:sldMkLst>
      </pc:sldChg>
      <pc:sldChg chg="modSp add mod">
        <pc:chgData name="Анастасия Коробецкая" userId="9fe37188-348c-49f0-8008-a466955ee907" providerId="ADAL" clId="{510F6B35-0D9E-4A31-BE8B-1D3C47DAF0F4}" dt="2021-10-24T12:07:46.481" v="4" actId="27636"/>
        <pc:sldMkLst>
          <pc:docMk/>
          <pc:sldMk cId="1463414314" sldId="614"/>
        </pc:sldMkLst>
        <pc:spChg chg="mod">
          <ac:chgData name="Анастасия Коробецкая" userId="9fe37188-348c-49f0-8008-a466955ee907" providerId="ADAL" clId="{510F6B35-0D9E-4A31-BE8B-1D3C47DAF0F4}" dt="2021-10-24T12:07:46.481" v="4" actId="27636"/>
          <ac:spMkLst>
            <pc:docMk/>
            <pc:sldMk cId="1463414314" sldId="614"/>
            <ac:spMk id="3" creationId="{FA3C28C4-8749-4F01-8FBF-CE92FC80A0D1}"/>
          </ac:spMkLst>
        </pc:spChg>
      </pc:sldChg>
      <pc:sldChg chg="modSp add mod">
        <pc:chgData name="Анастасия Коробецкая" userId="9fe37188-348c-49f0-8008-a466955ee907" providerId="ADAL" clId="{510F6B35-0D9E-4A31-BE8B-1D3C47DAF0F4}" dt="2021-10-24T12:07:46.601" v="5" actId="27636"/>
        <pc:sldMkLst>
          <pc:docMk/>
          <pc:sldMk cId="1283980373" sldId="615"/>
        </pc:sldMkLst>
        <pc:spChg chg="mod">
          <ac:chgData name="Анастасия Коробецкая" userId="9fe37188-348c-49f0-8008-a466955ee907" providerId="ADAL" clId="{510F6B35-0D9E-4A31-BE8B-1D3C47DAF0F4}" dt="2021-10-24T12:07:46.601" v="5" actId="27636"/>
          <ac:spMkLst>
            <pc:docMk/>
            <pc:sldMk cId="1283980373" sldId="615"/>
            <ac:spMk id="3" creationId="{53245290-DC7C-4DA3-81FE-7A437CD18022}"/>
          </ac:spMkLst>
        </pc:spChg>
      </pc:sldChg>
      <pc:sldChg chg="modSp add mod">
        <pc:chgData name="Анастасия Коробецкая" userId="9fe37188-348c-49f0-8008-a466955ee907" providerId="ADAL" clId="{510F6B35-0D9E-4A31-BE8B-1D3C47DAF0F4}" dt="2021-10-24T12:07:46.735" v="6" actId="27636"/>
        <pc:sldMkLst>
          <pc:docMk/>
          <pc:sldMk cId="179299471" sldId="616"/>
        </pc:sldMkLst>
        <pc:spChg chg="mod">
          <ac:chgData name="Анастасия Коробецкая" userId="9fe37188-348c-49f0-8008-a466955ee907" providerId="ADAL" clId="{510F6B35-0D9E-4A31-BE8B-1D3C47DAF0F4}" dt="2021-10-24T12:07:46.735" v="6" actId="27636"/>
          <ac:spMkLst>
            <pc:docMk/>
            <pc:sldMk cId="179299471" sldId="616"/>
            <ac:spMk id="3" creationId="{AD3E2C70-74DC-4FB3-AA27-F35358ED38C5}"/>
          </ac:spMkLst>
        </pc:spChg>
      </pc:sldChg>
      <pc:sldChg chg="modSp add mod">
        <pc:chgData name="Анастасия Коробецкая" userId="9fe37188-348c-49f0-8008-a466955ee907" providerId="ADAL" clId="{510F6B35-0D9E-4A31-BE8B-1D3C47DAF0F4}" dt="2021-10-24T12:07:46.869" v="8" actId="27636"/>
        <pc:sldMkLst>
          <pc:docMk/>
          <pc:sldMk cId="1850435774" sldId="617"/>
        </pc:sldMkLst>
        <pc:spChg chg="mod">
          <ac:chgData name="Анастасия Коробецкая" userId="9fe37188-348c-49f0-8008-a466955ee907" providerId="ADAL" clId="{510F6B35-0D9E-4A31-BE8B-1D3C47DAF0F4}" dt="2021-10-24T12:07:46.869" v="8" actId="27636"/>
          <ac:spMkLst>
            <pc:docMk/>
            <pc:sldMk cId="1850435774" sldId="617"/>
            <ac:spMk id="3" creationId="{F9335B24-137B-4673-B1B2-C443E6325D96}"/>
          </ac:spMkLst>
        </pc:spChg>
      </pc:sldChg>
      <pc:sldChg chg="modSp add mod">
        <pc:chgData name="Анастасия Коробецкая" userId="9fe37188-348c-49f0-8008-a466955ee907" providerId="ADAL" clId="{510F6B35-0D9E-4A31-BE8B-1D3C47DAF0F4}" dt="2021-10-24T12:07:46.788" v="7" actId="27636"/>
        <pc:sldMkLst>
          <pc:docMk/>
          <pc:sldMk cId="686825765" sldId="618"/>
        </pc:sldMkLst>
        <pc:spChg chg="mod">
          <ac:chgData name="Анастасия Коробецкая" userId="9fe37188-348c-49f0-8008-a466955ee907" providerId="ADAL" clId="{510F6B35-0D9E-4A31-BE8B-1D3C47DAF0F4}" dt="2021-10-24T12:07:46.788" v="7" actId="27636"/>
          <ac:spMkLst>
            <pc:docMk/>
            <pc:sldMk cId="686825765" sldId="618"/>
            <ac:spMk id="3" creationId="{C67BCBC9-8B0E-4F64-BE03-213C027E0334}"/>
          </ac:spMkLst>
        </pc:spChg>
      </pc:sldChg>
      <pc:sldChg chg="modSp add mod">
        <pc:chgData name="Анастасия Коробецкая" userId="9fe37188-348c-49f0-8008-a466955ee907" providerId="ADAL" clId="{510F6B35-0D9E-4A31-BE8B-1D3C47DAF0F4}" dt="2021-10-24T12:07:46.935" v="9" actId="27636"/>
        <pc:sldMkLst>
          <pc:docMk/>
          <pc:sldMk cId="3308435897" sldId="619"/>
        </pc:sldMkLst>
        <pc:spChg chg="mod">
          <ac:chgData name="Анастасия Коробецкая" userId="9fe37188-348c-49f0-8008-a466955ee907" providerId="ADAL" clId="{510F6B35-0D9E-4A31-BE8B-1D3C47DAF0F4}" dt="2021-10-24T12:07:46.935" v="9" actId="27636"/>
          <ac:spMkLst>
            <pc:docMk/>
            <pc:sldMk cId="3308435897" sldId="619"/>
            <ac:spMk id="3" creationId="{9B69DEAC-B7B3-4B8A-9A96-E89CAD8D967E}"/>
          </ac:spMkLst>
        </pc:spChg>
      </pc:sldChg>
      <pc:sldChg chg="modSp add mod">
        <pc:chgData name="Анастасия Коробецкая" userId="9fe37188-348c-49f0-8008-a466955ee907" providerId="ADAL" clId="{510F6B35-0D9E-4A31-BE8B-1D3C47DAF0F4}" dt="2021-10-24T12:07:47.095" v="10" actId="27636"/>
        <pc:sldMkLst>
          <pc:docMk/>
          <pc:sldMk cId="1929364860" sldId="620"/>
        </pc:sldMkLst>
        <pc:spChg chg="mod">
          <ac:chgData name="Анастасия Коробецкая" userId="9fe37188-348c-49f0-8008-a466955ee907" providerId="ADAL" clId="{510F6B35-0D9E-4A31-BE8B-1D3C47DAF0F4}" dt="2021-10-24T12:07:47.095" v="10" actId="27636"/>
          <ac:spMkLst>
            <pc:docMk/>
            <pc:sldMk cId="1929364860" sldId="620"/>
            <ac:spMk id="3" creationId="{906FFB7C-5DB4-4ADE-AE16-09CC0EF800E0}"/>
          </ac:spMkLst>
        </pc:spChg>
      </pc:sldChg>
      <pc:sldChg chg="modSp add mod">
        <pc:chgData name="Анастасия Коробецкая" userId="9fe37188-348c-49f0-8008-a466955ee907" providerId="ADAL" clId="{510F6B35-0D9E-4A31-BE8B-1D3C47DAF0F4}" dt="2021-10-24T12:07:47.175" v="11" actId="27636"/>
        <pc:sldMkLst>
          <pc:docMk/>
          <pc:sldMk cId="2385559229" sldId="621"/>
        </pc:sldMkLst>
        <pc:spChg chg="mod">
          <ac:chgData name="Анастасия Коробецкая" userId="9fe37188-348c-49f0-8008-a466955ee907" providerId="ADAL" clId="{510F6B35-0D9E-4A31-BE8B-1D3C47DAF0F4}" dt="2021-10-24T12:07:47.175" v="11" actId="27636"/>
          <ac:spMkLst>
            <pc:docMk/>
            <pc:sldMk cId="2385559229" sldId="621"/>
            <ac:spMk id="3" creationId="{016230C9-5171-4E95-9B7B-57C7E629E199}"/>
          </ac:spMkLst>
        </pc:spChg>
      </pc:sldChg>
      <pc:sldChg chg="modSp add mod">
        <pc:chgData name="Анастасия Коробецкая" userId="9fe37188-348c-49f0-8008-a466955ee907" providerId="ADAL" clId="{510F6B35-0D9E-4A31-BE8B-1D3C47DAF0F4}" dt="2021-10-24T12:07:47.202" v="12" actId="27636"/>
        <pc:sldMkLst>
          <pc:docMk/>
          <pc:sldMk cId="3350999261" sldId="622"/>
        </pc:sldMkLst>
        <pc:spChg chg="mod">
          <ac:chgData name="Анастасия Коробецкая" userId="9fe37188-348c-49f0-8008-a466955ee907" providerId="ADAL" clId="{510F6B35-0D9E-4A31-BE8B-1D3C47DAF0F4}" dt="2021-10-24T12:07:47.202" v="12" actId="27636"/>
          <ac:spMkLst>
            <pc:docMk/>
            <pc:sldMk cId="3350999261" sldId="622"/>
            <ac:spMk id="3" creationId="{7A27623E-B413-49E3-A24B-E73F440B36CE}"/>
          </ac:spMkLst>
        </pc:spChg>
      </pc:sldChg>
      <pc:sldChg chg="modSp add mod">
        <pc:chgData name="Анастасия Коробецкая" userId="9fe37188-348c-49f0-8008-a466955ee907" providerId="ADAL" clId="{510F6B35-0D9E-4A31-BE8B-1D3C47DAF0F4}" dt="2021-10-24T12:07:47.322" v="13" actId="27636"/>
        <pc:sldMkLst>
          <pc:docMk/>
          <pc:sldMk cId="266466348" sldId="623"/>
        </pc:sldMkLst>
        <pc:spChg chg="mod">
          <ac:chgData name="Анастасия Коробецкая" userId="9fe37188-348c-49f0-8008-a466955ee907" providerId="ADAL" clId="{510F6B35-0D9E-4A31-BE8B-1D3C47DAF0F4}" dt="2021-10-24T12:07:47.322" v="13" actId="27636"/>
          <ac:spMkLst>
            <pc:docMk/>
            <pc:sldMk cId="266466348" sldId="623"/>
            <ac:spMk id="3" creationId="{5A478AD9-F695-409E-B781-1EC7ADDA9370}"/>
          </ac:spMkLst>
        </pc:spChg>
      </pc:sldChg>
      <pc:sldChg chg="add">
        <pc:chgData name="Анастасия Коробецкая" userId="9fe37188-348c-49f0-8008-a466955ee907" providerId="ADAL" clId="{510F6B35-0D9E-4A31-BE8B-1D3C47DAF0F4}" dt="2021-10-24T12:07:46.175" v="3"/>
        <pc:sldMkLst>
          <pc:docMk/>
          <pc:sldMk cId="281922012" sldId="624"/>
        </pc:sldMkLst>
      </pc:sldChg>
      <pc:sldChg chg="add">
        <pc:chgData name="Анастасия Коробецкая" userId="9fe37188-348c-49f0-8008-a466955ee907" providerId="ADAL" clId="{510F6B35-0D9E-4A31-BE8B-1D3C47DAF0F4}" dt="2021-10-24T12:07:46.175" v="3"/>
        <pc:sldMkLst>
          <pc:docMk/>
          <pc:sldMk cId="2859777229" sldId="625"/>
        </pc:sldMkLst>
      </pc:sldChg>
      <pc:sldChg chg="add">
        <pc:chgData name="Анастасия Коробецкая" userId="9fe37188-348c-49f0-8008-a466955ee907" providerId="ADAL" clId="{510F6B35-0D9E-4A31-BE8B-1D3C47DAF0F4}" dt="2021-10-24T12:07:46.175" v="3"/>
        <pc:sldMkLst>
          <pc:docMk/>
          <pc:sldMk cId="3833114974" sldId="626"/>
        </pc:sldMkLst>
      </pc:sldChg>
      <pc:sldChg chg="add">
        <pc:chgData name="Анастасия Коробецкая" userId="9fe37188-348c-49f0-8008-a466955ee907" providerId="ADAL" clId="{510F6B35-0D9E-4A31-BE8B-1D3C47DAF0F4}" dt="2021-10-24T12:07:46.175" v="3"/>
        <pc:sldMkLst>
          <pc:docMk/>
          <pc:sldMk cId="703353083" sldId="627"/>
        </pc:sldMkLst>
      </pc:sldChg>
      <pc:sldChg chg="add">
        <pc:chgData name="Анастасия Коробецкая" userId="9fe37188-348c-49f0-8008-a466955ee907" providerId="ADAL" clId="{510F6B35-0D9E-4A31-BE8B-1D3C47DAF0F4}" dt="2021-10-24T12:07:46.175" v="3"/>
        <pc:sldMkLst>
          <pc:docMk/>
          <pc:sldMk cId="4143720886" sldId="628"/>
        </pc:sldMkLst>
      </pc:sldChg>
      <pc:sldChg chg="add">
        <pc:chgData name="Анастасия Коробецкая" userId="9fe37188-348c-49f0-8008-a466955ee907" providerId="ADAL" clId="{510F6B35-0D9E-4A31-BE8B-1D3C47DAF0F4}" dt="2021-10-24T12:07:46.175" v="3"/>
        <pc:sldMkLst>
          <pc:docMk/>
          <pc:sldMk cId="868734410" sldId="629"/>
        </pc:sldMkLst>
      </pc:sldChg>
      <pc:sldChg chg="add">
        <pc:chgData name="Анастасия Коробецкая" userId="9fe37188-348c-49f0-8008-a466955ee907" providerId="ADAL" clId="{510F6B35-0D9E-4A31-BE8B-1D3C47DAF0F4}" dt="2021-10-24T12:07:46.175" v="3"/>
        <pc:sldMkLst>
          <pc:docMk/>
          <pc:sldMk cId="990654804" sldId="630"/>
        </pc:sldMkLst>
      </pc:sldChg>
      <pc:sldChg chg="add">
        <pc:chgData name="Анастасия Коробецкая" userId="9fe37188-348c-49f0-8008-a466955ee907" providerId="ADAL" clId="{510F6B35-0D9E-4A31-BE8B-1D3C47DAF0F4}" dt="2021-10-24T12:07:46.175" v="3"/>
        <pc:sldMkLst>
          <pc:docMk/>
          <pc:sldMk cId="0" sldId="631"/>
        </pc:sldMkLst>
      </pc:sldChg>
      <pc:sldChg chg="modSp add mod">
        <pc:chgData name="Анастасия Коробецкая" userId="9fe37188-348c-49f0-8008-a466955ee907" providerId="ADAL" clId="{510F6B35-0D9E-4A31-BE8B-1D3C47DAF0F4}" dt="2021-10-24T12:07:47.482" v="15" actId="27636"/>
        <pc:sldMkLst>
          <pc:docMk/>
          <pc:sldMk cId="0" sldId="632"/>
        </pc:sldMkLst>
        <pc:spChg chg="mod">
          <ac:chgData name="Анастасия Коробецкая" userId="9fe37188-348c-49f0-8008-a466955ee907" providerId="ADAL" clId="{510F6B35-0D9E-4A31-BE8B-1D3C47DAF0F4}" dt="2021-10-24T12:07:47.482" v="15" actId="27636"/>
          <ac:spMkLst>
            <pc:docMk/>
            <pc:sldMk cId="0" sldId="632"/>
            <ac:spMk id="2" creationId="{00000000-0000-0000-0000-000000000000}"/>
          </ac:spMkLst>
        </pc:spChg>
      </pc:sldChg>
      <pc:sldChg chg="add">
        <pc:chgData name="Анастасия Коробецкая" userId="9fe37188-348c-49f0-8008-a466955ee907" providerId="ADAL" clId="{510F6B35-0D9E-4A31-BE8B-1D3C47DAF0F4}" dt="2021-10-24T12:07:46.175" v="3"/>
        <pc:sldMkLst>
          <pc:docMk/>
          <pc:sldMk cId="0" sldId="633"/>
        </pc:sldMkLst>
      </pc:sldChg>
      <pc:sldChg chg="add">
        <pc:chgData name="Анастасия Коробецкая" userId="9fe37188-348c-49f0-8008-a466955ee907" providerId="ADAL" clId="{510F6B35-0D9E-4A31-BE8B-1D3C47DAF0F4}" dt="2021-10-24T12:07:46.175" v="3"/>
        <pc:sldMkLst>
          <pc:docMk/>
          <pc:sldMk cId="0" sldId="634"/>
        </pc:sldMkLst>
      </pc:sldChg>
      <pc:sldChg chg="add">
        <pc:chgData name="Анастасия Коробецкая" userId="9fe37188-348c-49f0-8008-a466955ee907" providerId="ADAL" clId="{510F6B35-0D9E-4A31-BE8B-1D3C47DAF0F4}" dt="2021-10-24T12:07:46.175" v="3"/>
        <pc:sldMkLst>
          <pc:docMk/>
          <pc:sldMk cId="0" sldId="635"/>
        </pc:sldMkLst>
      </pc:sldChg>
      <pc:sldChg chg="add">
        <pc:chgData name="Анастасия Коробецкая" userId="9fe37188-348c-49f0-8008-a466955ee907" providerId="ADAL" clId="{510F6B35-0D9E-4A31-BE8B-1D3C47DAF0F4}" dt="2021-10-24T12:07:46.175" v="3"/>
        <pc:sldMkLst>
          <pc:docMk/>
          <pc:sldMk cId="0" sldId="636"/>
        </pc:sldMkLst>
      </pc:sldChg>
      <pc:sldChg chg="add">
        <pc:chgData name="Анастасия Коробецкая" userId="9fe37188-348c-49f0-8008-a466955ee907" providerId="ADAL" clId="{510F6B35-0D9E-4A31-BE8B-1D3C47DAF0F4}" dt="2021-10-24T12:07:46.175" v="3"/>
        <pc:sldMkLst>
          <pc:docMk/>
          <pc:sldMk cId="0" sldId="637"/>
        </pc:sldMkLst>
      </pc:sldChg>
      <pc:sldChg chg="add">
        <pc:chgData name="Анастасия Коробецкая" userId="9fe37188-348c-49f0-8008-a466955ee907" providerId="ADAL" clId="{510F6B35-0D9E-4A31-BE8B-1D3C47DAF0F4}" dt="2021-10-24T12:07:46.175" v="3"/>
        <pc:sldMkLst>
          <pc:docMk/>
          <pc:sldMk cId="2856643890" sldId="638"/>
        </pc:sldMkLst>
      </pc:sldChg>
      <pc:sldChg chg="add">
        <pc:chgData name="Анастасия Коробецкая" userId="9fe37188-348c-49f0-8008-a466955ee907" providerId="ADAL" clId="{510F6B35-0D9E-4A31-BE8B-1D3C47DAF0F4}" dt="2021-10-24T12:07:46.175" v="3"/>
        <pc:sldMkLst>
          <pc:docMk/>
          <pc:sldMk cId="147490359" sldId="639"/>
        </pc:sldMkLst>
      </pc:sldChg>
      <pc:sldChg chg="add">
        <pc:chgData name="Анастасия Коробецкая" userId="9fe37188-348c-49f0-8008-a466955ee907" providerId="ADAL" clId="{510F6B35-0D9E-4A31-BE8B-1D3C47DAF0F4}" dt="2021-10-24T12:07:46.175" v="3"/>
        <pc:sldMkLst>
          <pc:docMk/>
          <pc:sldMk cId="3267115113" sldId="640"/>
        </pc:sldMkLst>
      </pc:sldChg>
      <pc:sldChg chg="add">
        <pc:chgData name="Анастасия Коробецкая" userId="9fe37188-348c-49f0-8008-a466955ee907" providerId="ADAL" clId="{510F6B35-0D9E-4A31-BE8B-1D3C47DAF0F4}" dt="2021-10-24T12:07:46.175" v="3"/>
        <pc:sldMkLst>
          <pc:docMk/>
          <pc:sldMk cId="492715587" sldId="641"/>
        </pc:sldMkLst>
      </pc:sldChg>
      <pc:sldChg chg="del">
        <pc:chgData name="Анастасия Коробецкая" userId="9fe37188-348c-49f0-8008-a466955ee907" providerId="ADAL" clId="{510F6B35-0D9E-4A31-BE8B-1D3C47DAF0F4}" dt="2021-10-24T12:07:43.220" v="2" actId="47"/>
        <pc:sldMkLst>
          <pc:docMk/>
          <pc:sldMk cId="3241361644" sldId="642"/>
        </pc:sldMkLst>
      </pc:sldChg>
      <pc:sldChg chg="del">
        <pc:chgData name="Анастасия Коробецкая" userId="9fe37188-348c-49f0-8008-a466955ee907" providerId="ADAL" clId="{510F6B35-0D9E-4A31-BE8B-1D3C47DAF0F4}" dt="2021-10-24T12:07:43.220" v="2" actId="47"/>
        <pc:sldMkLst>
          <pc:docMk/>
          <pc:sldMk cId="2727128571" sldId="643"/>
        </pc:sldMkLst>
      </pc:sldChg>
      <pc:sldChg chg="del">
        <pc:chgData name="Анастасия Коробецкая" userId="9fe37188-348c-49f0-8008-a466955ee907" providerId="ADAL" clId="{510F6B35-0D9E-4A31-BE8B-1D3C47DAF0F4}" dt="2021-10-24T12:07:43.220" v="2" actId="47"/>
        <pc:sldMkLst>
          <pc:docMk/>
          <pc:sldMk cId="831054620" sldId="644"/>
        </pc:sldMkLst>
      </pc:sldChg>
      <pc:sldChg chg="del">
        <pc:chgData name="Анастасия Коробецкая" userId="9fe37188-348c-49f0-8008-a466955ee907" providerId="ADAL" clId="{510F6B35-0D9E-4A31-BE8B-1D3C47DAF0F4}" dt="2021-10-24T12:07:43.220" v="2" actId="47"/>
        <pc:sldMkLst>
          <pc:docMk/>
          <pc:sldMk cId="1212177392" sldId="645"/>
        </pc:sldMkLst>
      </pc:sldChg>
      <pc:sldChg chg="del">
        <pc:chgData name="Анастасия Коробецкая" userId="9fe37188-348c-49f0-8008-a466955ee907" providerId="ADAL" clId="{510F6B35-0D9E-4A31-BE8B-1D3C47DAF0F4}" dt="2021-10-24T12:07:43.220" v="2" actId="47"/>
        <pc:sldMkLst>
          <pc:docMk/>
          <pc:sldMk cId="411911744" sldId="646"/>
        </pc:sldMkLst>
      </pc:sldChg>
      <pc:sldChg chg="del">
        <pc:chgData name="Анастасия Коробецкая" userId="9fe37188-348c-49f0-8008-a466955ee907" providerId="ADAL" clId="{510F6B35-0D9E-4A31-BE8B-1D3C47DAF0F4}" dt="2021-10-24T12:07:43.220" v="2" actId="47"/>
        <pc:sldMkLst>
          <pc:docMk/>
          <pc:sldMk cId="1047228017" sldId="649"/>
        </pc:sldMkLst>
      </pc:sldChg>
      <pc:sldChg chg="del">
        <pc:chgData name="Анастасия Коробецкая" userId="9fe37188-348c-49f0-8008-a466955ee907" providerId="ADAL" clId="{510F6B35-0D9E-4A31-BE8B-1D3C47DAF0F4}" dt="2021-10-24T12:07:43.220" v="2" actId="47"/>
        <pc:sldMkLst>
          <pc:docMk/>
          <pc:sldMk cId="3659249137" sldId="650"/>
        </pc:sldMkLst>
      </pc:sldChg>
      <pc:sldChg chg="del">
        <pc:chgData name="Анастасия Коробецкая" userId="9fe37188-348c-49f0-8008-a466955ee907" providerId="ADAL" clId="{510F6B35-0D9E-4A31-BE8B-1D3C47DAF0F4}" dt="2021-10-24T12:07:43.220" v="2" actId="47"/>
        <pc:sldMkLst>
          <pc:docMk/>
          <pc:sldMk cId="1249614496" sldId="652"/>
        </pc:sldMkLst>
      </pc:sldChg>
      <pc:sldChg chg="del">
        <pc:chgData name="Анастасия Коробецкая" userId="9fe37188-348c-49f0-8008-a466955ee907" providerId="ADAL" clId="{510F6B35-0D9E-4A31-BE8B-1D3C47DAF0F4}" dt="2021-10-24T12:07:43.220" v="2" actId="47"/>
        <pc:sldMkLst>
          <pc:docMk/>
          <pc:sldMk cId="358323194" sldId="653"/>
        </pc:sldMkLst>
      </pc:sldChg>
      <pc:sldChg chg="modSp add mod">
        <pc:chgData name="Анастасия Коробецкая" userId="9fe37188-348c-49f0-8008-a466955ee907" providerId="ADAL" clId="{510F6B35-0D9E-4A31-BE8B-1D3C47DAF0F4}" dt="2021-10-24T12:07:57.509" v="25" actId="20577"/>
        <pc:sldMkLst>
          <pc:docMk/>
          <pc:sldMk cId="4096937289" sldId="654"/>
        </pc:sldMkLst>
        <pc:spChg chg="mod">
          <ac:chgData name="Анастасия Коробецкая" userId="9fe37188-348c-49f0-8008-a466955ee907" providerId="ADAL" clId="{510F6B35-0D9E-4A31-BE8B-1D3C47DAF0F4}" dt="2021-10-24T12:07:57.509" v="25" actId="20577"/>
          <ac:spMkLst>
            <pc:docMk/>
            <pc:sldMk cId="4096937289" sldId="654"/>
            <ac:spMk id="2" creationId="{00000000-0000-0000-0000-000000000000}"/>
          </ac:spMkLst>
        </pc:spChg>
        <pc:spChg chg="mod">
          <ac:chgData name="Анастасия Коробецкая" userId="9fe37188-348c-49f0-8008-a466955ee907" providerId="ADAL" clId="{510F6B35-0D9E-4A31-BE8B-1D3C47DAF0F4}" dt="2021-10-24T12:07:51.521" v="22" actId="20577"/>
          <ac:spMkLst>
            <pc:docMk/>
            <pc:sldMk cId="4096937289" sldId="654"/>
            <ac:spMk id="3" creationId="{00000000-0000-0000-0000-000000000000}"/>
          </ac:spMkLst>
        </pc:spChg>
      </pc:sldChg>
      <pc:sldChg chg="modSp new mod">
        <pc:chgData name="Анастасия Коробецкая" userId="9fe37188-348c-49f0-8008-a466955ee907" providerId="ADAL" clId="{510F6B35-0D9E-4A31-BE8B-1D3C47DAF0F4}" dt="2021-10-24T13:16:14.179" v="2844" actId="20577"/>
        <pc:sldMkLst>
          <pc:docMk/>
          <pc:sldMk cId="4289702244" sldId="655"/>
        </pc:sldMkLst>
        <pc:spChg chg="mod">
          <ac:chgData name="Анастасия Коробецкая" userId="9fe37188-348c-49f0-8008-a466955ee907" providerId="ADAL" clId="{510F6B35-0D9E-4A31-BE8B-1D3C47DAF0F4}" dt="2021-10-24T12:25:01.928" v="36" actId="20577"/>
          <ac:spMkLst>
            <pc:docMk/>
            <pc:sldMk cId="4289702244" sldId="655"/>
            <ac:spMk id="2" creationId="{2AF04702-080B-4221-9414-9F0DF16ED1E1}"/>
          </ac:spMkLst>
        </pc:spChg>
        <pc:spChg chg="mod">
          <ac:chgData name="Анастасия Коробецкая" userId="9fe37188-348c-49f0-8008-a466955ee907" providerId="ADAL" clId="{510F6B35-0D9E-4A31-BE8B-1D3C47DAF0F4}" dt="2021-10-24T13:16:14.179" v="2844" actId="20577"/>
          <ac:spMkLst>
            <pc:docMk/>
            <pc:sldMk cId="4289702244" sldId="655"/>
            <ac:spMk id="3" creationId="{6EC88589-73CB-4895-BCA9-11AB4ABB0DAB}"/>
          </ac:spMkLst>
        </pc:spChg>
      </pc:sldChg>
      <pc:sldChg chg="modSp new mod">
        <pc:chgData name="Анастасия Коробецкая" userId="9fe37188-348c-49f0-8008-a466955ee907" providerId="ADAL" clId="{510F6B35-0D9E-4A31-BE8B-1D3C47DAF0F4}" dt="2021-10-24T12:39:27.389" v="1053" actId="20577"/>
        <pc:sldMkLst>
          <pc:docMk/>
          <pc:sldMk cId="716388488" sldId="656"/>
        </pc:sldMkLst>
        <pc:spChg chg="mod">
          <ac:chgData name="Анастасия Коробецкая" userId="9fe37188-348c-49f0-8008-a466955ee907" providerId="ADAL" clId="{510F6B35-0D9E-4A31-BE8B-1D3C47DAF0F4}" dt="2021-10-24T12:25:29.765" v="55" actId="20577"/>
          <ac:spMkLst>
            <pc:docMk/>
            <pc:sldMk cId="716388488" sldId="656"/>
            <ac:spMk id="2" creationId="{5A939F92-8DF2-4B99-9BE7-C66F0AB96E41}"/>
          </ac:spMkLst>
        </pc:spChg>
        <pc:spChg chg="mod">
          <ac:chgData name="Анастасия Коробецкая" userId="9fe37188-348c-49f0-8008-a466955ee907" providerId="ADAL" clId="{510F6B35-0D9E-4A31-BE8B-1D3C47DAF0F4}" dt="2021-10-24T12:25:17.771" v="40" actId="20577"/>
          <ac:spMkLst>
            <pc:docMk/>
            <pc:sldMk cId="716388488" sldId="656"/>
            <ac:spMk id="3" creationId="{4E87BC1D-3EA8-43B5-A582-57B08B1CDB47}"/>
          </ac:spMkLst>
        </pc:spChg>
        <pc:spChg chg="mod">
          <ac:chgData name="Анастасия Коробецкая" userId="9fe37188-348c-49f0-8008-a466955ee907" providerId="ADAL" clId="{510F6B35-0D9E-4A31-BE8B-1D3C47DAF0F4}" dt="2021-10-24T12:39:18.155" v="1040" actId="20577"/>
          <ac:spMkLst>
            <pc:docMk/>
            <pc:sldMk cId="716388488" sldId="656"/>
            <ac:spMk id="4" creationId="{C5E14F79-FAE1-4200-BC0C-682212E98712}"/>
          </ac:spMkLst>
        </pc:spChg>
        <pc:spChg chg="mod">
          <ac:chgData name="Анастасия Коробецкая" userId="9fe37188-348c-49f0-8008-a466955ee907" providerId="ADAL" clId="{510F6B35-0D9E-4A31-BE8B-1D3C47DAF0F4}" dt="2021-10-24T12:25:22.986" v="46" actId="20577"/>
          <ac:spMkLst>
            <pc:docMk/>
            <pc:sldMk cId="716388488" sldId="656"/>
            <ac:spMk id="5" creationId="{6F7322A8-A32C-4649-97FF-FFC4F1976E85}"/>
          </ac:spMkLst>
        </pc:spChg>
        <pc:spChg chg="mod">
          <ac:chgData name="Анастасия Коробецкая" userId="9fe37188-348c-49f0-8008-a466955ee907" providerId="ADAL" clId="{510F6B35-0D9E-4A31-BE8B-1D3C47DAF0F4}" dt="2021-10-24T12:39:27.389" v="1053" actId="20577"/>
          <ac:spMkLst>
            <pc:docMk/>
            <pc:sldMk cId="716388488" sldId="656"/>
            <ac:spMk id="6" creationId="{AF11A423-69D7-450B-85B9-8BD0F7230ABC}"/>
          </ac:spMkLst>
        </pc:spChg>
      </pc:sldChg>
      <pc:sldChg chg="addSp delSp modSp new mod chgLayout">
        <pc:chgData name="Анастасия Коробецкая" userId="9fe37188-348c-49f0-8008-a466955ee907" providerId="ADAL" clId="{510F6B35-0D9E-4A31-BE8B-1D3C47DAF0F4}" dt="2021-10-24T12:51:38.240" v="1546" actId="14100"/>
        <pc:sldMkLst>
          <pc:docMk/>
          <pc:sldMk cId="3751483312" sldId="657"/>
        </pc:sldMkLst>
        <pc:spChg chg="mod ord">
          <ac:chgData name="Анастасия Коробецкая" userId="9fe37188-348c-49f0-8008-a466955ee907" providerId="ADAL" clId="{510F6B35-0D9E-4A31-BE8B-1D3C47DAF0F4}" dt="2021-10-24T12:51:17.406" v="1541" actId="700"/>
          <ac:spMkLst>
            <pc:docMk/>
            <pc:sldMk cId="3751483312" sldId="657"/>
            <ac:spMk id="2" creationId="{E4599DAC-1739-4650-A09B-4F581A4BD5D5}"/>
          </ac:spMkLst>
        </pc:spChg>
        <pc:spChg chg="add del mod">
          <ac:chgData name="Анастасия Коробецкая" userId="9fe37188-348c-49f0-8008-a466955ee907" providerId="ADAL" clId="{510F6B35-0D9E-4A31-BE8B-1D3C47DAF0F4}" dt="2021-10-24T12:51:12.170" v="1540" actId="478"/>
          <ac:spMkLst>
            <pc:docMk/>
            <pc:sldMk cId="3751483312" sldId="657"/>
            <ac:spMk id="3" creationId="{9E28DF07-969F-4662-B42F-214748A8ECE3}"/>
          </ac:spMkLst>
        </pc:spChg>
        <pc:spChg chg="add mod">
          <ac:chgData name="Анастасия Коробецкая" userId="9fe37188-348c-49f0-8008-a466955ee907" providerId="ADAL" clId="{510F6B35-0D9E-4A31-BE8B-1D3C47DAF0F4}" dt="2021-10-24T12:51:38.240" v="1546" actId="14100"/>
          <ac:spMkLst>
            <pc:docMk/>
            <pc:sldMk cId="3751483312" sldId="657"/>
            <ac:spMk id="5" creationId="{A7163FD3-A8A8-4695-96F4-934996090ECD}"/>
          </ac:spMkLst>
        </pc:spChg>
      </pc:sldChg>
      <pc:sldChg chg="new del">
        <pc:chgData name="Анастасия Коробецкая" userId="9fe37188-348c-49f0-8008-a466955ee907" providerId="ADAL" clId="{510F6B35-0D9E-4A31-BE8B-1D3C47DAF0F4}" dt="2021-10-24T12:36:32.586" v="864" actId="680"/>
        <pc:sldMkLst>
          <pc:docMk/>
          <pc:sldMk cId="1327902343" sldId="658"/>
        </pc:sldMkLst>
      </pc:sldChg>
      <pc:sldChg chg="modSp new mod">
        <pc:chgData name="Анастасия Коробецкая" userId="9fe37188-348c-49f0-8008-a466955ee907" providerId="ADAL" clId="{510F6B35-0D9E-4A31-BE8B-1D3C47DAF0F4}" dt="2021-10-24T12:37:08.252" v="890" actId="20577"/>
        <pc:sldMkLst>
          <pc:docMk/>
          <pc:sldMk cId="2931253108" sldId="658"/>
        </pc:sldMkLst>
        <pc:spChg chg="mod">
          <ac:chgData name="Анастасия Коробецкая" userId="9fe37188-348c-49f0-8008-a466955ee907" providerId="ADAL" clId="{510F6B35-0D9E-4A31-BE8B-1D3C47DAF0F4}" dt="2021-10-24T12:37:08.252" v="890" actId="20577"/>
          <ac:spMkLst>
            <pc:docMk/>
            <pc:sldMk cId="2931253108" sldId="658"/>
            <ac:spMk id="2" creationId="{4B3E0619-125C-4F2B-91D5-C52EE01B99AB}"/>
          </ac:spMkLst>
        </pc:spChg>
      </pc:sldChg>
      <pc:sldChg chg="addSp delSp modSp add mod modClrScheme chgLayout">
        <pc:chgData name="Анастасия Коробецкая" userId="9fe37188-348c-49f0-8008-a466955ee907" providerId="ADAL" clId="{510F6B35-0D9E-4A31-BE8B-1D3C47DAF0F4}" dt="2021-10-24T12:54:04.960" v="1610" actId="20577"/>
        <pc:sldMkLst>
          <pc:docMk/>
          <pc:sldMk cId="3171821411" sldId="659"/>
        </pc:sldMkLst>
        <pc:spChg chg="mod ord">
          <ac:chgData name="Анастасия Коробецкая" userId="9fe37188-348c-49f0-8008-a466955ee907" providerId="ADAL" clId="{510F6B35-0D9E-4A31-BE8B-1D3C47DAF0F4}" dt="2021-10-24T12:54:04.960" v="1610" actId="20577"/>
          <ac:spMkLst>
            <pc:docMk/>
            <pc:sldMk cId="3171821411" sldId="659"/>
            <ac:spMk id="2" creationId="{900F1729-D5CD-4440-BB10-B778A60C619D}"/>
          </ac:spMkLst>
        </pc:spChg>
        <pc:spChg chg="del mod">
          <ac:chgData name="Анастасия Коробецкая" userId="9fe37188-348c-49f0-8008-a466955ee907" providerId="ADAL" clId="{510F6B35-0D9E-4A31-BE8B-1D3C47DAF0F4}" dt="2021-10-24T12:53:09.969" v="1560" actId="478"/>
          <ac:spMkLst>
            <pc:docMk/>
            <pc:sldMk cId="3171821411" sldId="659"/>
            <ac:spMk id="3" creationId="{38536DB5-4DDD-40ED-85F0-69FB4E8D4A24}"/>
          </ac:spMkLst>
        </pc:spChg>
        <pc:spChg chg="mod ord">
          <ac:chgData name="Анастасия Коробецкая" userId="9fe37188-348c-49f0-8008-a466955ee907" providerId="ADAL" clId="{510F6B35-0D9E-4A31-BE8B-1D3C47DAF0F4}" dt="2021-10-24T12:53:14.539" v="1561" actId="700"/>
          <ac:spMkLst>
            <pc:docMk/>
            <pc:sldMk cId="3171821411" sldId="659"/>
            <ac:spMk id="4" creationId="{B6105E5E-DCC5-4C48-ABE1-3E4D28A4787E}"/>
          </ac:spMkLst>
        </pc:spChg>
        <pc:spChg chg="add del mod">
          <ac:chgData name="Анастасия Коробецкая" userId="9fe37188-348c-49f0-8008-a466955ee907" providerId="ADAL" clId="{510F6B35-0D9E-4A31-BE8B-1D3C47DAF0F4}" dt="2021-10-24T12:53:14.539" v="1561" actId="700"/>
          <ac:spMkLst>
            <pc:docMk/>
            <pc:sldMk cId="3171821411" sldId="659"/>
            <ac:spMk id="6" creationId="{F1A155A9-CCD0-4C1C-8A06-A815C6E20119}"/>
          </ac:spMkLst>
        </pc:spChg>
        <pc:spChg chg="add mod">
          <ac:chgData name="Анастасия Коробецкая" userId="9fe37188-348c-49f0-8008-a466955ee907" providerId="ADAL" clId="{510F6B35-0D9E-4A31-BE8B-1D3C47DAF0F4}" dt="2021-10-24T12:53:32.129" v="1568" actId="2711"/>
          <ac:spMkLst>
            <pc:docMk/>
            <pc:sldMk cId="3171821411" sldId="659"/>
            <ac:spMk id="8" creationId="{7DC04219-A392-48A1-A36D-47D732746F71}"/>
          </ac:spMkLst>
        </pc:spChg>
      </pc:sldChg>
      <pc:sldChg chg="modSp new mod">
        <pc:chgData name="Анастасия Коробецкая" userId="9fe37188-348c-49f0-8008-a466955ee907" providerId="ADAL" clId="{510F6B35-0D9E-4A31-BE8B-1D3C47DAF0F4}" dt="2021-10-24T12:56:39.471" v="1925" actId="20577"/>
        <pc:sldMkLst>
          <pc:docMk/>
          <pc:sldMk cId="940624966" sldId="660"/>
        </pc:sldMkLst>
        <pc:spChg chg="mod">
          <ac:chgData name="Анастасия Коробецкая" userId="9fe37188-348c-49f0-8008-a466955ee907" providerId="ADAL" clId="{510F6B35-0D9E-4A31-BE8B-1D3C47DAF0F4}" dt="2021-10-24T12:54:21.432" v="1636" actId="20577"/>
          <ac:spMkLst>
            <pc:docMk/>
            <pc:sldMk cId="940624966" sldId="660"/>
            <ac:spMk id="2" creationId="{D2491003-EC3B-4934-9364-DF14F50DFF1F}"/>
          </ac:spMkLst>
        </pc:spChg>
        <pc:spChg chg="mod">
          <ac:chgData name="Анастасия Коробецкая" userId="9fe37188-348c-49f0-8008-a466955ee907" providerId="ADAL" clId="{510F6B35-0D9E-4A31-BE8B-1D3C47DAF0F4}" dt="2021-10-24T12:56:39.471" v="1925" actId="20577"/>
          <ac:spMkLst>
            <pc:docMk/>
            <pc:sldMk cId="940624966" sldId="660"/>
            <ac:spMk id="3" creationId="{5979E2F7-182C-401F-96A9-A42ECA9E28E3}"/>
          </ac:spMkLst>
        </pc:spChg>
      </pc:sldChg>
      <pc:sldChg chg="modSp new mod">
        <pc:chgData name="Анастасия Коробецкая" userId="9fe37188-348c-49f0-8008-a466955ee907" providerId="ADAL" clId="{510F6B35-0D9E-4A31-BE8B-1D3C47DAF0F4}" dt="2021-10-24T13:17:48.961" v="2923" actId="20577"/>
        <pc:sldMkLst>
          <pc:docMk/>
          <pc:sldMk cId="2142598218" sldId="661"/>
        </pc:sldMkLst>
        <pc:spChg chg="mod">
          <ac:chgData name="Анастасия Коробецкая" userId="9fe37188-348c-49f0-8008-a466955ee907" providerId="ADAL" clId="{510F6B35-0D9E-4A31-BE8B-1D3C47DAF0F4}" dt="2021-10-24T12:57:06.606" v="1950" actId="20577"/>
          <ac:spMkLst>
            <pc:docMk/>
            <pc:sldMk cId="2142598218" sldId="661"/>
            <ac:spMk id="2" creationId="{88CDB2C6-5C29-4BEF-B6EE-086633C33966}"/>
          </ac:spMkLst>
        </pc:spChg>
        <pc:spChg chg="mod">
          <ac:chgData name="Анастасия Коробецкая" userId="9fe37188-348c-49f0-8008-a466955ee907" providerId="ADAL" clId="{510F6B35-0D9E-4A31-BE8B-1D3C47DAF0F4}" dt="2021-10-24T13:17:48.961" v="2923" actId="20577"/>
          <ac:spMkLst>
            <pc:docMk/>
            <pc:sldMk cId="2142598218" sldId="661"/>
            <ac:spMk id="3" creationId="{9E740D7A-F731-48C9-BA4F-8063A91AA0FF}"/>
          </ac:spMkLst>
        </pc:spChg>
      </pc:sldChg>
      <pc:sldChg chg="del">
        <pc:chgData name="Анастасия Коробецкая" userId="9fe37188-348c-49f0-8008-a466955ee907" providerId="ADAL" clId="{510F6B35-0D9E-4A31-BE8B-1D3C47DAF0F4}" dt="2021-10-24T12:07:39.843" v="0" actId="47"/>
        <pc:sldMkLst>
          <pc:docMk/>
          <pc:sldMk cId="795192562" sldId="787"/>
        </pc:sldMkLst>
      </pc:sldChg>
      <pc:sldChg chg="del">
        <pc:chgData name="Анастасия Коробецкая" userId="9fe37188-348c-49f0-8008-a466955ee907" providerId="ADAL" clId="{510F6B35-0D9E-4A31-BE8B-1D3C47DAF0F4}" dt="2021-10-24T12:07:41.651" v="1" actId="47"/>
        <pc:sldMkLst>
          <pc:docMk/>
          <pc:sldMk cId="401514639" sldId="789"/>
        </pc:sldMkLst>
      </pc:sldChg>
      <pc:sldChg chg="del">
        <pc:chgData name="Анастасия Коробецкая" userId="9fe37188-348c-49f0-8008-a466955ee907" providerId="ADAL" clId="{510F6B35-0D9E-4A31-BE8B-1D3C47DAF0F4}" dt="2021-10-24T12:07:43.220" v="2" actId="47"/>
        <pc:sldMkLst>
          <pc:docMk/>
          <pc:sldMk cId="877840355" sldId="791"/>
        </pc:sldMkLst>
      </pc:sldChg>
    </pc:docChg>
  </pc:docChgLst>
  <pc:docChgLst>
    <pc:chgData name="Анастасия Коробецкая" userId="9fe37188-348c-49f0-8008-a466955ee907" providerId="ADAL" clId="{23CF632B-18AD-4BAE-BADF-43073AD7443B}"/>
    <pc:docChg chg="undo custSel addSld modSld modSection">
      <pc:chgData name="Анастасия Коробецкая" userId="9fe37188-348c-49f0-8008-a466955ee907" providerId="ADAL" clId="{23CF632B-18AD-4BAE-BADF-43073AD7443B}" dt="2021-09-28T05:52:25.244" v="281" actId="20577"/>
      <pc:docMkLst>
        <pc:docMk/>
      </pc:docMkLst>
      <pc:sldChg chg="addSp delSp modSp new mod">
        <pc:chgData name="Анастасия Коробецкая" userId="9fe37188-348c-49f0-8008-a466955ee907" providerId="ADAL" clId="{23CF632B-18AD-4BAE-BADF-43073AD7443B}" dt="2021-09-28T05:52:25.244" v="281" actId="20577"/>
        <pc:sldMkLst>
          <pc:docMk/>
          <pc:sldMk cId="2021881828" sldId="434"/>
        </pc:sldMkLst>
        <pc:spChg chg="mod">
          <ac:chgData name="Анастасия Коробецкая" userId="9fe37188-348c-49f0-8008-a466955ee907" providerId="ADAL" clId="{23CF632B-18AD-4BAE-BADF-43073AD7443B}" dt="2021-09-28T05:52:25.244" v="281" actId="20577"/>
          <ac:spMkLst>
            <pc:docMk/>
            <pc:sldMk cId="2021881828" sldId="434"/>
            <ac:spMk id="2" creationId="{E3D5CC21-1320-4BF0-BEFC-3787FB2762DC}"/>
          </ac:spMkLst>
        </pc:spChg>
        <pc:spChg chg="mod">
          <ac:chgData name="Анастасия Коробецкая" userId="9fe37188-348c-49f0-8008-a466955ee907" providerId="ADAL" clId="{23CF632B-18AD-4BAE-BADF-43073AD7443B}" dt="2021-09-28T05:52:11.240" v="274" actId="5793"/>
          <ac:spMkLst>
            <pc:docMk/>
            <pc:sldMk cId="2021881828" sldId="434"/>
            <ac:spMk id="3" creationId="{A6BFA8E8-4142-4493-BE82-62AFA4E9BF6B}"/>
          </ac:spMkLst>
        </pc:spChg>
        <pc:spChg chg="add del mod">
          <ac:chgData name="Анастасия Коробецкая" userId="9fe37188-348c-49f0-8008-a466955ee907" providerId="ADAL" clId="{23CF632B-18AD-4BAE-BADF-43073AD7443B}" dt="2021-09-28T05:41:58.267" v="135"/>
          <ac:spMkLst>
            <pc:docMk/>
            <pc:sldMk cId="2021881828" sldId="434"/>
            <ac:spMk id="4" creationId="{DB6C87AD-E56C-479F-BAD8-51C2732B696E}"/>
          </ac:spMkLst>
        </pc:spChg>
        <pc:spChg chg="add del mod">
          <ac:chgData name="Анастасия Коробецкая" userId="9fe37188-348c-49f0-8008-a466955ee907" providerId="ADAL" clId="{23CF632B-18AD-4BAE-BADF-43073AD7443B}" dt="2021-09-28T05:41:51.472" v="132"/>
          <ac:spMkLst>
            <pc:docMk/>
            <pc:sldMk cId="2021881828" sldId="434"/>
            <ac:spMk id="5" creationId="{11D2E537-8E93-4AF3-B705-771C71BF1286}"/>
          </ac:spMkLst>
        </pc:spChg>
        <pc:spChg chg="add del mod">
          <ac:chgData name="Анастасия Коробецкая" userId="9fe37188-348c-49f0-8008-a466955ee907" providerId="ADAL" clId="{23CF632B-18AD-4BAE-BADF-43073AD7443B}" dt="2021-09-28T05:43:18.454" v="183" actId="478"/>
          <ac:spMkLst>
            <pc:docMk/>
            <pc:sldMk cId="2021881828" sldId="434"/>
            <ac:spMk id="6" creationId="{94E4F90C-FB41-4D9C-A454-2BB9761C8BC3}"/>
          </ac:spMkLst>
        </pc:spChg>
        <pc:spChg chg="add del mod">
          <ac:chgData name="Анастасия Коробецкая" userId="9fe37188-348c-49f0-8008-a466955ee907" providerId="ADAL" clId="{23CF632B-18AD-4BAE-BADF-43073AD7443B}" dt="2021-09-28T05:43:18.454" v="183" actId="478"/>
          <ac:spMkLst>
            <pc:docMk/>
            <pc:sldMk cId="2021881828" sldId="434"/>
            <ac:spMk id="7" creationId="{E2110AEC-DB93-41A7-97C3-E761AB2FD3DE}"/>
          </ac:spMkLst>
        </pc:spChg>
        <pc:spChg chg="add mod">
          <ac:chgData name="Анастасия Коробецкая" userId="9fe37188-348c-49f0-8008-a466955ee907" providerId="ADAL" clId="{23CF632B-18AD-4BAE-BADF-43073AD7443B}" dt="2021-09-28T05:51:56.879" v="267" actId="14100"/>
          <ac:spMkLst>
            <pc:docMk/>
            <pc:sldMk cId="2021881828" sldId="434"/>
            <ac:spMk id="9" creationId="{1F3825BC-D80A-4D47-9EF8-BBD85490B821}"/>
          </ac:spMkLst>
        </pc:spChg>
      </pc:sldChg>
    </pc:docChg>
  </pc:docChgLst>
  <pc:docChgLst>
    <pc:chgData name="Анастасия Коробецкая" userId="9fe37188-348c-49f0-8008-a466955ee907" providerId="ADAL" clId="{0DABE73D-6F70-41D2-9CEC-309AE904B53C}"/>
    <pc:docChg chg="undo custSel modSld">
      <pc:chgData name="Анастасия Коробецкая" userId="9fe37188-348c-49f0-8008-a466955ee907" providerId="ADAL" clId="{0DABE73D-6F70-41D2-9CEC-309AE904B53C}" dt="2021-09-27T13:35:23.035" v="22" actId="20577"/>
      <pc:docMkLst>
        <pc:docMk/>
      </pc:docMkLst>
      <pc:sldChg chg="modSp mod">
        <pc:chgData name="Анастасия Коробецкая" userId="9fe37188-348c-49f0-8008-a466955ee907" providerId="ADAL" clId="{0DABE73D-6F70-41D2-9CEC-309AE904B53C}" dt="2021-09-27T12:08:33.263" v="2" actId="242"/>
        <pc:sldMkLst>
          <pc:docMk/>
          <pc:sldMk cId="3365786003" sldId="256"/>
        </pc:sldMkLst>
        <pc:spChg chg="mod">
          <ac:chgData name="Анастасия Коробецкая" userId="9fe37188-348c-49f0-8008-a466955ee907" providerId="ADAL" clId="{0DABE73D-6F70-41D2-9CEC-309AE904B53C}" dt="2021-09-27T12:08:33.263" v="2" actId="242"/>
          <ac:spMkLst>
            <pc:docMk/>
            <pc:sldMk cId="3365786003" sldId="256"/>
            <ac:spMk id="3" creationId="{55C7205E-9B97-463F-9152-9FAB818F02D0}"/>
          </ac:spMkLst>
        </pc:spChg>
      </pc:sldChg>
      <pc:sldChg chg="modSp mod">
        <pc:chgData name="Анастасия Коробецкая" userId="9fe37188-348c-49f0-8008-a466955ee907" providerId="ADAL" clId="{0DABE73D-6F70-41D2-9CEC-309AE904B53C}" dt="2021-09-27T13:00:30.799" v="3" actId="20577"/>
        <pc:sldMkLst>
          <pc:docMk/>
          <pc:sldMk cId="0" sldId="261"/>
        </pc:sldMkLst>
        <pc:spChg chg="mod">
          <ac:chgData name="Анастасия Коробецкая" userId="9fe37188-348c-49f0-8008-a466955ee907" providerId="ADAL" clId="{0DABE73D-6F70-41D2-9CEC-309AE904B53C}" dt="2021-09-27T13:00:30.799" v="3" actId="20577"/>
          <ac:spMkLst>
            <pc:docMk/>
            <pc:sldMk cId="0" sldId="261"/>
            <ac:spMk id="7" creationId="{00000000-0000-0000-0000-000000000000}"/>
          </ac:spMkLst>
        </pc:spChg>
      </pc:sldChg>
      <pc:sldChg chg="modSp mod">
        <pc:chgData name="Анастасия Коробецкая" userId="9fe37188-348c-49f0-8008-a466955ee907" providerId="ADAL" clId="{0DABE73D-6F70-41D2-9CEC-309AE904B53C}" dt="2021-09-27T13:35:23.035" v="22" actId="20577"/>
        <pc:sldMkLst>
          <pc:docMk/>
          <pc:sldMk cId="2759079687" sldId="413"/>
        </pc:sldMkLst>
        <pc:spChg chg="mod">
          <ac:chgData name="Анастасия Коробецкая" userId="9fe37188-348c-49f0-8008-a466955ee907" providerId="ADAL" clId="{0DABE73D-6F70-41D2-9CEC-309AE904B53C}" dt="2021-09-27T13:35:23.035" v="22" actId="20577"/>
          <ac:spMkLst>
            <pc:docMk/>
            <pc:sldMk cId="2759079687" sldId="413"/>
            <ac:spMk id="4" creationId="{040637F3-2F46-414D-B188-B8984CA9C2F1}"/>
          </ac:spMkLst>
        </pc:spChg>
      </pc:sldChg>
    </pc:docChg>
  </pc:docChgLst>
  <pc:docChgLst>
    <pc:chgData name="Анастасия Коробецкая" userId="9fe37188-348c-49f0-8008-a466955ee907" providerId="ADAL" clId="{BA8637A2-1669-406A-AD71-FB5243E925BF}"/>
    <pc:docChg chg="undo custSel addSld modSld modMainMaster addSection modSection">
      <pc:chgData name="Анастасия Коробецкая" userId="9fe37188-348c-49f0-8008-a466955ee907" providerId="ADAL" clId="{BA8637A2-1669-406A-AD71-FB5243E925BF}" dt="2021-07-07T14:38:17.416" v="1242" actId="20577"/>
      <pc:docMkLst>
        <pc:docMk/>
      </pc:docMkLst>
      <pc:sldChg chg="addSp modSp new mod">
        <pc:chgData name="Анастасия Коробецкая" userId="9fe37188-348c-49f0-8008-a466955ee907" providerId="ADAL" clId="{BA8637A2-1669-406A-AD71-FB5243E925BF}" dt="2021-07-07T14:20:29.742" v="676" actId="20577"/>
        <pc:sldMkLst>
          <pc:docMk/>
          <pc:sldMk cId="3365786003" sldId="256"/>
        </pc:sldMkLst>
        <pc:spChg chg="mod">
          <ac:chgData name="Анастасия Коробецкая" userId="9fe37188-348c-49f0-8008-a466955ee907" providerId="ADAL" clId="{BA8637A2-1669-406A-AD71-FB5243E925BF}" dt="2021-07-07T14:20:29.742" v="676" actId="20577"/>
          <ac:spMkLst>
            <pc:docMk/>
            <pc:sldMk cId="3365786003" sldId="256"/>
            <ac:spMk id="2" creationId="{44DE5DF9-D142-4B0E-9986-1C02D9B03444}"/>
          </ac:spMkLst>
        </pc:spChg>
        <pc:spChg chg="add mod">
          <ac:chgData name="Анастасия Коробецкая" userId="9fe37188-348c-49f0-8008-a466955ee907" providerId="ADAL" clId="{BA8637A2-1669-406A-AD71-FB5243E925BF}" dt="2021-07-07T14:19:56.892" v="663" actId="113"/>
          <ac:spMkLst>
            <pc:docMk/>
            <pc:sldMk cId="3365786003" sldId="256"/>
            <ac:spMk id="5" creationId="{BA5FDDC9-501E-4436-8304-49EBF35957FF}"/>
          </ac:spMkLst>
        </pc:spChg>
      </pc:sldChg>
      <pc:sldChg chg="addSp delSp modSp add mod modClrScheme chgLayout">
        <pc:chgData name="Анастасия Коробецкая" userId="9fe37188-348c-49f0-8008-a466955ee907" providerId="ADAL" clId="{BA8637A2-1669-406A-AD71-FB5243E925BF}" dt="2021-07-07T14:29:08.443" v="832" actId="700"/>
        <pc:sldMkLst>
          <pc:docMk/>
          <pc:sldMk cId="0" sldId="260"/>
        </pc:sldMkLst>
        <pc:spChg chg="mod ord">
          <ac:chgData name="Анастасия Коробецкая" userId="9fe37188-348c-49f0-8008-a466955ee907" providerId="ADAL" clId="{BA8637A2-1669-406A-AD71-FB5243E925BF}" dt="2021-07-07T14:29:08.443" v="832" actId="700"/>
          <ac:spMkLst>
            <pc:docMk/>
            <pc:sldMk cId="0" sldId="260"/>
            <ac:spMk id="2" creationId="{00000000-0000-0000-0000-000000000000}"/>
          </ac:spMkLst>
        </pc:spChg>
        <pc:spChg chg="del mod">
          <ac:chgData name="Анастасия Коробецкая" userId="9fe37188-348c-49f0-8008-a466955ee907" providerId="ADAL" clId="{BA8637A2-1669-406A-AD71-FB5243E925BF}" dt="2021-07-07T14:21:55.882" v="688"/>
          <ac:spMkLst>
            <pc:docMk/>
            <pc:sldMk cId="0" sldId="260"/>
            <ac:spMk id="3" creationId="{00000000-0000-0000-0000-000000000000}"/>
          </ac:spMkLst>
        </pc:spChg>
        <pc:spChg chg="mod ord">
          <ac:chgData name="Анастасия Коробецкая" userId="9fe37188-348c-49f0-8008-a466955ee907" providerId="ADAL" clId="{BA8637A2-1669-406A-AD71-FB5243E925BF}" dt="2021-07-07T14:29:08.443" v="832" actId="700"/>
          <ac:spMkLst>
            <pc:docMk/>
            <pc:sldMk cId="0" sldId="260"/>
            <ac:spMk id="4" creationId="{00000000-0000-0000-0000-000000000000}"/>
          </ac:spMkLst>
        </pc:spChg>
        <pc:spChg chg="add mod ord">
          <ac:chgData name="Анастасия Коробецкая" userId="9fe37188-348c-49f0-8008-a466955ee907" providerId="ADAL" clId="{BA8637A2-1669-406A-AD71-FB5243E925BF}" dt="2021-07-07T14:29:08.443" v="832" actId="700"/>
          <ac:spMkLst>
            <pc:docMk/>
            <pc:sldMk cId="0" sldId="260"/>
            <ac:spMk id="5" creationId="{04ED35C7-7753-4D73-97C7-7D6E79617F0D}"/>
          </ac:spMkLst>
        </pc:spChg>
      </pc:sldChg>
      <pc:sldChg chg="delSp modSp add mod">
        <pc:chgData name="Анастасия Коробецкая" userId="9fe37188-348c-49f0-8008-a466955ee907" providerId="ADAL" clId="{BA8637A2-1669-406A-AD71-FB5243E925BF}" dt="2021-07-07T14:28:26.479" v="829" actId="20577"/>
        <pc:sldMkLst>
          <pc:docMk/>
          <pc:sldMk cId="0" sldId="261"/>
        </pc:sldMkLst>
        <pc:spChg chg="mod">
          <ac:chgData name="Анастасия Коробецкая" userId="9fe37188-348c-49f0-8008-a466955ee907" providerId="ADAL" clId="{BA8637A2-1669-406A-AD71-FB5243E925BF}" dt="2021-07-07T14:26:38.968" v="753" actId="6549"/>
          <ac:spMkLst>
            <pc:docMk/>
            <pc:sldMk cId="0" sldId="261"/>
            <ac:spMk id="3" creationId="{00000000-0000-0000-0000-000000000000}"/>
          </ac:spMkLst>
        </pc:spChg>
        <pc:spChg chg="del mod">
          <ac:chgData name="Анастасия Коробецкая" userId="9fe37188-348c-49f0-8008-a466955ee907" providerId="ADAL" clId="{BA8637A2-1669-406A-AD71-FB5243E925BF}" dt="2021-07-07T14:26:02.304" v="742" actId="478"/>
          <ac:spMkLst>
            <pc:docMk/>
            <pc:sldMk cId="0" sldId="261"/>
            <ac:spMk id="5" creationId="{00000000-0000-0000-0000-000000000000}"/>
          </ac:spMkLst>
        </pc:spChg>
        <pc:spChg chg="del mod">
          <ac:chgData name="Анастасия Коробецкая" userId="9fe37188-348c-49f0-8008-a466955ee907" providerId="ADAL" clId="{BA8637A2-1669-406A-AD71-FB5243E925BF}" dt="2021-07-07T14:26:29.118" v="749" actId="478"/>
          <ac:spMkLst>
            <pc:docMk/>
            <pc:sldMk cId="0" sldId="261"/>
            <ac:spMk id="6" creationId="{00000000-0000-0000-0000-000000000000}"/>
          </ac:spMkLst>
        </pc:spChg>
        <pc:spChg chg="mod">
          <ac:chgData name="Анастасия Коробецкая" userId="9fe37188-348c-49f0-8008-a466955ee907" providerId="ADAL" clId="{BA8637A2-1669-406A-AD71-FB5243E925BF}" dt="2021-07-07T14:28:26.479" v="829" actId="20577"/>
          <ac:spMkLst>
            <pc:docMk/>
            <pc:sldMk cId="0" sldId="261"/>
            <ac:spMk id="7" creationId="{00000000-0000-0000-0000-000000000000}"/>
          </ac:spMkLst>
        </pc:spChg>
      </pc:sldChg>
      <pc:sldChg chg="modSp add mod">
        <pc:chgData name="Анастасия Коробецкая" userId="9fe37188-348c-49f0-8008-a466955ee907" providerId="ADAL" clId="{BA8637A2-1669-406A-AD71-FB5243E925BF}" dt="2021-07-07T14:17:27.278" v="613" actId="20577"/>
        <pc:sldMkLst>
          <pc:docMk/>
          <pc:sldMk cId="0" sldId="296"/>
        </pc:sldMkLst>
        <pc:spChg chg="mod">
          <ac:chgData name="Анастасия Коробецкая" userId="9fe37188-348c-49f0-8008-a466955ee907" providerId="ADAL" clId="{BA8637A2-1669-406A-AD71-FB5243E925BF}" dt="2021-07-07T14:17:27.278" v="613" actId="20577"/>
          <ac:spMkLst>
            <pc:docMk/>
            <pc:sldMk cId="0" sldId="296"/>
            <ac:spMk id="4" creationId="{00000000-0000-0000-0000-000000000000}"/>
          </ac:spMkLst>
        </pc:spChg>
      </pc:sldChg>
      <pc:sldChg chg="modSp new mod">
        <pc:chgData name="Анастасия Коробецкая" userId="9fe37188-348c-49f0-8008-a466955ee907" providerId="ADAL" clId="{BA8637A2-1669-406A-AD71-FB5243E925BF}" dt="2021-07-07T14:29:35.047" v="868" actId="20577"/>
        <pc:sldMkLst>
          <pc:docMk/>
          <pc:sldMk cId="4125632050" sldId="297"/>
        </pc:sldMkLst>
        <pc:spChg chg="mod">
          <ac:chgData name="Анастасия Коробецкая" userId="9fe37188-348c-49f0-8008-a466955ee907" providerId="ADAL" clId="{BA8637A2-1669-406A-AD71-FB5243E925BF}" dt="2021-07-07T14:29:35.047" v="868" actId="20577"/>
          <ac:spMkLst>
            <pc:docMk/>
            <pc:sldMk cId="4125632050" sldId="297"/>
            <ac:spMk id="2" creationId="{B78BE859-1DEC-48CC-8071-D41CE5C204CE}"/>
          </ac:spMkLst>
        </pc:spChg>
      </pc:sldChg>
      <pc:sldChg chg="modSp new mod">
        <pc:chgData name="Анастасия Коробецкая" userId="9fe37188-348c-49f0-8008-a466955ee907" providerId="ADAL" clId="{BA8637A2-1669-406A-AD71-FB5243E925BF}" dt="2021-07-07T14:38:17.416" v="1242" actId="20577"/>
        <pc:sldMkLst>
          <pc:docMk/>
          <pc:sldMk cId="263529848" sldId="298"/>
        </pc:sldMkLst>
        <pc:spChg chg="mod">
          <ac:chgData name="Анастасия Коробецкая" userId="9fe37188-348c-49f0-8008-a466955ee907" providerId="ADAL" clId="{BA8637A2-1669-406A-AD71-FB5243E925BF}" dt="2021-07-07T14:32:27.631" v="892" actId="20577"/>
          <ac:spMkLst>
            <pc:docMk/>
            <pc:sldMk cId="263529848" sldId="298"/>
            <ac:spMk id="2" creationId="{A58F9398-9B97-4F0E-8FB2-5348328374E5}"/>
          </ac:spMkLst>
        </pc:spChg>
        <pc:spChg chg="mod">
          <ac:chgData name="Анастасия Коробецкая" userId="9fe37188-348c-49f0-8008-a466955ee907" providerId="ADAL" clId="{BA8637A2-1669-406A-AD71-FB5243E925BF}" dt="2021-07-07T14:38:17.416" v="1242" actId="20577"/>
          <ac:spMkLst>
            <pc:docMk/>
            <pc:sldMk cId="263529848" sldId="298"/>
            <ac:spMk id="3" creationId="{2D262473-82CE-4719-B00B-CECF27A3C58B}"/>
          </ac:spMkLst>
        </pc:spChg>
      </pc:sldChg>
      <pc:sldMasterChg chg="addSp delSp modSp mod modSldLayout">
        <pc:chgData name="Анастасия Коробецкая" userId="9fe37188-348c-49f0-8008-a466955ee907" providerId="ADAL" clId="{BA8637A2-1669-406A-AD71-FB5243E925BF}" dt="2021-07-07T14:19:08.038" v="646" actId="14100"/>
        <pc:sldMasterMkLst>
          <pc:docMk/>
          <pc:sldMasterMk cId="1800611566" sldId="2147483648"/>
        </pc:sldMasterMkLst>
        <pc:spChg chg="mod">
          <ac:chgData name="Анастасия Коробецкая" userId="9fe37188-348c-49f0-8008-a466955ee907" providerId="ADAL" clId="{BA8637A2-1669-406A-AD71-FB5243E925BF}" dt="2021-07-07T14:16:12.232" v="553" actId="404"/>
          <ac:spMkLst>
            <pc:docMk/>
            <pc:sldMasterMk cId="1800611566" sldId="2147483648"/>
            <ac:spMk id="2" creationId="{92596063-B258-4271-9DC9-BCEB700056A6}"/>
          </ac:spMkLst>
        </pc:spChg>
        <pc:spChg chg="mod">
          <ac:chgData name="Анастасия Коробецкая" userId="9fe37188-348c-49f0-8008-a466955ee907" providerId="ADAL" clId="{BA8637A2-1669-406A-AD71-FB5243E925BF}" dt="2021-07-07T14:02:53.557" v="11" actId="14100"/>
          <ac:spMkLst>
            <pc:docMk/>
            <pc:sldMasterMk cId="1800611566" sldId="2147483648"/>
            <ac:spMk id="3" creationId="{44A5AE59-9F00-4670-9AE3-A90D8A9E4619}"/>
          </ac:spMkLst>
        </pc:spChg>
        <pc:spChg chg="mod">
          <ac:chgData name="Анастасия Коробецкая" userId="9fe37188-348c-49f0-8008-a466955ee907" providerId="ADAL" clId="{BA8637A2-1669-406A-AD71-FB5243E925BF}" dt="2021-07-07T14:03:29.644" v="29" actId="14100"/>
          <ac:spMkLst>
            <pc:docMk/>
            <pc:sldMasterMk cId="1800611566" sldId="2147483648"/>
            <ac:spMk id="4" creationId="{E2628857-203B-4A78-A794-F2A423E9C688}"/>
          </ac:spMkLst>
        </pc:spChg>
        <pc:spChg chg="mod">
          <ac:chgData name="Анастасия Коробецкая" userId="9fe37188-348c-49f0-8008-a466955ee907" providerId="ADAL" clId="{BA8637A2-1669-406A-AD71-FB5243E925BF}" dt="2021-07-07T14:03:36.845" v="32" actId="114"/>
          <ac:spMkLst>
            <pc:docMk/>
            <pc:sldMasterMk cId="1800611566" sldId="2147483648"/>
            <ac:spMk id="5" creationId="{D0B96B48-A1AB-4421-B679-ABD8A486BA95}"/>
          </ac:spMkLst>
        </pc:spChg>
        <pc:spChg chg="mod">
          <ac:chgData name="Анастасия Коробецкая" userId="9fe37188-348c-49f0-8008-a466955ee907" providerId="ADAL" clId="{BA8637A2-1669-406A-AD71-FB5243E925BF}" dt="2021-07-07T14:03:15.509" v="23" actId="1076"/>
          <ac:spMkLst>
            <pc:docMk/>
            <pc:sldMasterMk cId="1800611566" sldId="2147483648"/>
            <ac:spMk id="6" creationId="{7188C587-41DB-4AEB-A891-68B2913ECB62}"/>
          </ac:spMkLst>
        </pc:spChg>
        <pc:spChg chg="add del mod">
          <ac:chgData name="Анастасия Коробецкая" userId="9fe37188-348c-49f0-8008-a466955ee907" providerId="ADAL" clId="{BA8637A2-1669-406A-AD71-FB5243E925BF}" dt="2021-07-07T14:11:51.912" v="380" actId="478"/>
          <ac:spMkLst>
            <pc:docMk/>
            <pc:sldMasterMk cId="1800611566" sldId="2147483648"/>
            <ac:spMk id="7" creationId="{31651604-6B57-4F2C-AE50-30EB7E7343D7}"/>
          </ac:spMkLst>
        </pc:spChg>
        <pc:spChg chg="add mod">
          <ac:chgData name="Анастасия Коробецкая" userId="9fe37188-348c-49f0-8008-a466955ee907" providerId="ADAL" clId="{BA8637A2-1669-406A-AD71-FB5243E925BF}" dt="2021-07-07T14:13:08.414" v="549" actId="14100"/>
          <ac:spMkLst>
            <pc:docMk/>
            <pc:sldMasterMk cId="1800611566" sldId="2147483648"/>
            <ac:spMk id="8" creationId="{CB34B422-C77F-4D6A-95AE-D3B530382320}"/>
          </ac:spMkLst>
        </pc:spChg>
        <pc:spChg chg="add del mod">
          <ac:chgData name="Анастасия Коробецкая" userId="9fe37188-348c-49f0-8008-a466955ee907" providerId="ADAL" clId="{BA8637A2-1669-406A-AD71-FB5243E925BF}" dt="2021-07-07T14:11:52.751" v="381" actId="478"/>
          <ac:spMkLst>
            <pc:docMk/>
            <pc:sldMasterMk cId="1800611566" sldId="2147483648"/>
            <ac:spMk id="9" creationId="{E05B5370-33C4-470B-9733-10674E7169F3}"/>
          </ac:spMkLst>
        </pc:spChg>
        <pc:sldLayoutChg chg="addSp modSp mod">
          <pc:chgData name="Анастасия Коробецкая" userId="9fe37188-348c-49f0-8008-a466955ee907" providerId="ADAL" clId="{BA8637A2-1669-406A-AD71-FB5243E925BF}" dt="2021-07-07T14:19:08.038" v="646" actId="14100"/>
          <pc:sldLayoutMkLst>
            <pc:docMk/>
            <pc:sldMasterMk cId="1800611566" sldId="2147483648"/>
            <pc:sldLayoutMk cId="3141919196" sldId="2147483649"/>
          </pc:sldLayoutMkLst>
          <pc:spChg chg="mod">
            <ac:chgData name="Анастасия Коробецкая" userId="9fe37188-348c-49f0-8008-a466955ee907" providerId="ADAL" clId="{BA8637A2-1669-406A-AD71-FB5243E925BF}" dt="2021-07-07T14:19:08.038" v="646" actId="14100"/>
            <ac:spMkLst>
              <pc:docMk/>
              <pc:sldMasterMk cId="1800611566" sldId="2147483648"/>
              <pc:sldLayoutMk cId="3141919196" sldId="2147483649"/>
              <ac:spMk id="2" creationId="{D8FF4514-4258-40E4-9E45-807EE3971C0F}"/>
            </ac:spMkLst>
          </pc:spChg>
          <pc:spChg chg="mod">
            <ac:chgData name="Анастасия Коробецкая" userId="9fe37188-348c-49f0-8008-a466955ee907" providerId="ADAL" clId="{BA8637A2-1669-406A-AD71-FB5243E925BF}" dt="2021-07-07T14:19:04.974" v="645" actId="14100"/>
            <ac:spMkLst>
              <pc:docMk/>
              <pc:sldMasterMk cId="1800611566" sldId="2147483648"/>
              <pc:sldLayoutMk cId="3141919196" sldId="2147483649"/>
              <ac:spMk id="3" creationId="{1824524F-0D2A-4FE2-9E55-877ACCEC0C48}"/>
            </ac:spMkLst>
          </pc:spChg>
          <pc:picChg chg="add mod">
            <ac:chgData name="Анастасия Коробецкая" userId="9fe37188-348c-49f0-8008-a466955ee907" providerId="ADAL" clId="{BA8637A2-1669-406A-AD71-FB5243E925BF}" dt="2021-07-07T13:59:57.061" v="7" actId="1076"/>
            <ac:picMkLst>
              <pc:docMk/>
              <pc:sldMasterMk cId="1800611566" sldId="2147483648"/>
              <pc:sldLayoutMk cId="3141919196" sldId="2147483649"/>
              <ac:picMk id="1026" creationId="{EE8FECDA-74C0-4D01-8A49-5AFFDA07350B}"/>
            </ac:picMkLst>
          </pc:pic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9B4B82-CB3D-4F63-991C-74C135C44950}" type="datetimeFigureOut">
              <a:rPr lang="ru-RU" smtClean="0"/>
              <a:t>02.11.2021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83C0B4-7C90-4D68-8099-37B0217C3C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438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FF4514-4258-40E4-9E45-807EE3971C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439805"/>
          </a:xfrm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824524F-0D2A-4FE2-9E55-877ACCEC0C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29315"/>
            <a:ext cx="9144000" cy="126590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7FB483D-2769-40C7-9C99-AEA8EF763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DA401-BA62-408F-B1C5-4B2AA459400D}" type="datetimeFigureOut">
              <a:rPr lang="ru-RU" smtClean="0"/>
              <a:t>02.11.2021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E3ACDFB-60E8-4D6A-A1D4-43B39DE47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F7B57F4-4922-4697-B63B-CE0C43F2E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76F03-F4C1-4F81-A211-5B1D84A00290}" type="slidenum">
              <a:rPr lang="ru-RU" smtClean="0"/>
              <a:t>‹#›</a:t>
            </a:fld>
            <a:endParaRPr lang="ru-RU"/>
          </a:p>
        </p:txBody>
      </p:sp>
      <p:pic>
        <p:nvPicPr>
          <p:cNvPr id="1026" name="Picture 1" descr="лого.gif">
            <a:extLst>
              <a:ext uri="{FF2B5EF4-FFF2-40B4-BE49-F238E27FC236}">
                <a16:creationId xmlns:a16="http://schemas.microsoft.com/office/drawing/2014/main" id="{EE8FECDA-74C0-4D01-8A49-5AFFDA07350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526" y="267919"/>
            <a:ext cx="2390948" cy="410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1919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91C3B9-BA78-4BD9-BC86-0F10F7740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72C4FA2-DC6A-4A44-B571-6559F464CF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A900C2E-8BCF-4282-AE1C-02A7DBE55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DA401-BA62-408F-B1C5-4B2AA459400D}" type="datetimeFigureOut">
              <a:rPr lang="ru-RU" smtClean="0"/>
              <a:t>02.11.2021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14536F7-B8E2-4CB2-BE8C-7E356A97B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916811F-DDC3-44CD-8D9A-9E7D2E612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76F03-F4C1-4F81-A211-5B1D84A002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7502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A24B95C-6C46-4581-A709-2C9D81700D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C429ABD-3A0A-46AA-8244-66CE429DBF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8225058-FAB8-4D4A-B3DC-24D110D91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DA401-BA62-408F-B1C5-4B2AA459400D}" type="datetimeFigureOut">
              <a:rPr lang="ru-RU" smtClean="0"/>
              <a:t>02.11.2021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FB4095B-3DC7-42B2-82E2-1E84F13F4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B973C56-3968-40D6-B6A9-3ECC78F91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76F03-F4C1-4F81-A211-5B1D84A002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6424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80AF94-520B-4290-948B-36FF7B240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7A9C9C-89D1-455C-8AEE-E026FA9C3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1FBD269-CB18-47FB-9BA2-2534CD777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DA401-BA62-408F-B1C5-4B2AA459400D}" type="datetimeFigureOut">
              <a:rPr lang="ru-RU" smtClean="0"/>
              <a:t>02.11.2021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CE78D74-F2FC-4E3C-B941-62D3A4CFD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2451929-BC96-48EB-9AB8-6046B987E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76F03-F4C1-4F81-A211-5B1D84A002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6916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31E792-1F49-4C1F-8011-1D52BE42C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2081BC9-AE3D-494C-A47D-D233970460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A25A852-F1EF-4210-B8EA-337FEF9AF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DA401-BA62-408F-B1C5-4B2AA459400D}" type="datetimeFigureOut">
              <a:rPr lang="ru-RU" smtClean="0"/>
              <a:t>02.11.2021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864597F-A04D-409A-B72D-6C0C6C967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621A297-858E-4736-9A01-CDBCB09A8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76F03-F4C1-4F81-A211-5B1D84A002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7953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58A773-7CBE-4DB9-80D2-4F3DA5B95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F543093-90D8-45E1-B014-3A9589FF4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0842FC5-49A9-47E6-B243-9F9AF4F76B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9C75D9C-41F7-44C9-80F7-F644AFB52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DA401-BA62-408F-B1C5-4B2AA459400D}" type="datetimeFigureOut">
              <a:rPr lang="ru-RU" smtClean="0"/>
              <a:t>02.11.2021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6611713-8BB9-4EB2-BA41-6BB0C6729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5478F19-1F9D-4685-8878-56BF17753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76F03-F4C1-4F81-A211-5B1D84A002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3023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4FAF73-4B01-4F29-8168-EB21ABDF5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22B94B9-6CA2-40F9-AC06-D1D36CEE94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1BD8325-31A6-4A70-B5B5-8B74E7F812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F349D4A-4D07-45E4-8BCA-FC135C47EE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B7095CA-EA68-4E3B-A350-A29DB93BCB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7B0F937-766D-48CF-82CD-32A0DF252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DA401-BA62-408F-B1C5-4B2AA459400D}" type="datetimeFigureOut">
              <a:rPr lang="ru-RU" smtClean="0"/>
              <a:t>02.11.2021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92FB9EC-0E74-4A55-A02E-2DABD59FB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99774D7-C398-4A19-957C-02EECA547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76F03-F4C1-4F81-A211-5B1D84A002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8278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8B3D59-8360-40A2-B2E5-7748CBC4F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35CD2D0-6E5B-4E06-9362-B47A283B2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DA401-BA62-408F-B1C5-4B2AA459400D}" type="datetimeFigureOut">
              <a:rPr lang="ru-RU" smtClean="0"/>
              <a:t>02.11.2021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FFA6F4F-E452-4CCC-BB01-A5F00136D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EA41BDF-E662-4050-A44C-20E2DEAD4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76F03-F4C1-4F81-A211-5B1D84A002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8112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07D66C3-4F44-4BDE-9154-48B3EDEAA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DA401-BA62-408F-B1C5-4B2AA459400D}" type="datetimeFigureOut">
              <a:rPr lang="ru-RU" smtClean="0"/>
              <a:t>02.11.2021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EB217C0-0677-4128-95BC-FA3F8A720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85018B1-4B48-443C-B0A1-3A4896933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76F03-F4C1-4F81-A211-5B1D84A002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9101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7EC39B-1411-4303-937F-BD47DA4FF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CAF4049-B1EA-4274-902C-FC553A2E4D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38455A3-EE97-471D-BF1E-9FBCB75362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7A1A29C-23D7-4428-B72B-9D64DAD0B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DA401-BA62-408F-B1C5-4B2AA459400D}" type="datetimeFigureOut">
              <a:rPr lang="ru-RU" smtClean="0"/>
              <a:t>02.11.2021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9B71F8B-1136-445C-8BF4-EFF3DBD6D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243F349-ACBC-4C96-9BF8-72EF820E8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76F03-F4C1-4F81-A211-5B1D84A002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4987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7BAFDB-3801-4EEA-9C52-C182BA960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843EC58-BA51-47E7-9467-264FFED032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58F6B09-E716-4811-9ACE-C299F488AB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5042914-118D-494C-8022-851A42EB0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DA401-BA62-408F-B1C5-4B2AA459400D}" type="datetimeFigureOut">
              <a:rPr lang="ru-RU" smtClean="0"/>
              <a:t>02.11.2021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62DEBAC-B2E0-4584-AF5F-6835A3C7A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3ACC46E-A5F9-44D7-8893-9AE4C1920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76F03-F4C1-4F81-A211-5B1D84A002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8286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596063-B258-4271-9DC9-BCEB70005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9690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4A5AE59-9F00-4670-9AE3-A90D8A9E4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30284"/>
            <a:ext cx="105156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2628857-203B-4A78-A794-F2A423E9C6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5117" y="6448425"/>
            <a:ext cx="11485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7DA401-BA62-408F-B1C5-4B2AA459400D}" type="datetimeFigureOut">
              <a:rPr lang="ru-RU" smtClean="0"/>
              <a:pPr/>
              <a:t>02.11.2021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0B96B48-A1AB-4421-B679-ABD8A486BA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96785" y="6448424"/>
            <a:ext cx="97757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188C587-41DB-4AEB-A891-68B2913ECB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55680" y="6448424"/>
            <a:ext cx="971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76F03-F4C1-4F81-A211-5B1D84A0029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CB34B422-C77F-4D6A-95AE-D3B530382320}"/>
              </a:ext>
            </a:extLst>
          </p:cNvPr>
          <p:cNvSpPr/>
          <p:nvPr userDrawn="1"/>
        </p:nvSpPr>
        <p:spPr>
          <a:xfrm>
            <a:off x="12126883" y="3082"/>
            <a:ext cx="65117" cy="6854918"/>
          </a:xfrm>
          <a:prstGeom prst="rect">
            <a:avLst/>
          </a:prstGeom>
          <a:gradFill flip="none" rotWithShape="1">
            <a:gsLst>
              <a:gs pos="0">
                <a:srgbClr val="FFFF00"/>
              </a:gs>
              <a:gs pos="27000">
                <a:srgbClr val="FF3D00"/>
              </a:gs>
              <a:gs pos="41000">
                <a:srgbClr val="990000"/>
              </a:gs>
              <a:gs pos="100000">
                <a:srgbClr val="FFFF00"/>
              </a:gs>
              <a:gs pos="92000">
                <a:srgbClr val="990000"/>
              </a:gs>
              <a:gs pos="84000">
                <a:srgbClr val="FF1900"/>
              </a:gs>
              <a:gs pos="76000">
                <a:srgbClr val="FF3D00"/>
              </a:gs>
              <a:gs pos="49000">
                <a:srgbClr val="FFFF00"/>
              </a:gs>
              <a:gs pos="34000">
                <a:srgbClr val="FF1900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0611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99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DE5DF9-D142-4B0E-9986-1C02D9B034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27123"/>
            <a:ext cx="9144000" cy="2635044"/>
          </a:xfrm>
        </p:spPr>
        <p:txBody>
          <a:bodyPr anchor="ctr">
            <a:normAutofit/>
          </a:bodyPr>
          <a:lstStyle/>
          <a:p>
            <a:r>
              <a:rPr lang="ru-RU" b="1" dirty="0"/>
              <a:t>Тема 0</a:t>
            </a:r>
            <a:r>
              <a:rPr lang="en-US" b="1" dirty="0"/>
              <a:t>9</a:t>
            </a:r>
            <a:r>
              <a:rPr lang="ru-RU" b="1" dirty="0"/>
              <a:t>. </a:t>
            </a:r>
            <a:r>
              <a:rPr lang="en-US" b="1" dirty="0"/>
              <a:t>Advanced classes. </a:t>
            </a:r>
            <a:br>
              <a:rPr lang="en-US" b="1" dirty="0"/>
            </a:br>
            <a:r>
              <a:rPr lang="en-US" b="1"/>
              <a:t>Regular expressions</a:t>
            </a:r>
            <a:endParaRPr lang="ru-RU" b="1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5C7205E-9B97-463F-9152-9FAB818F02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b"/>
          <a:lstStyle/>
          <a:p>
            <a:pPr algn="r"/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5FDDC9-501E-4436-8304-49EBF35957FF}"/>
              </a:ext>
            </a:extLst>
          </p:cNvPr>
          <p:cNvSpPr txBox="1"/>
          <p:nvPr/>
        </p:nvSpPr>
        <p:spPr>
          <a:xfrm>
            <a:off x="1209368" y="936211"/>
            <a:ext cx="97732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b="1" i="1" dirty="0">
                <a:solidFill>
                  <a:srgbClr val="990000"/>
                </a:solidFill>
                <a:latin typeface="+mj-lt"/>
              </a:rPr>
              <a:t>Блок 1. Разработка консольных приложений на C# под .NET</a:t>
            </a:r>
          </a:p>
        </p:txBody>
      </p:sp>
    </p:spTree>
    <p:extLst>
      <p:ext uri="{BB962C8B-B14F-4D97-AF65-F5344CB8AC3E}">
        <p14:creationId xmlns:p14="http://schemas.microsoft.com/office/powerpoint/2010/main" val="3365786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Регулярные выражения в </a:t>
            </a:r>
            <a:r>
              <a:rPr lang="en-US" dirty="0"/>
              <a:t>C#</a:t>
            </a:r>
            <a:endParaRPr lang="ru-RU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C24C46DA-DA87-4B00-868D-3C83F01DD7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System.Text.RegularExpressions</a:t>
            </a:r>
            <a:endParaRPr lang="ru-RU" dirty="0"/>
          </a:p>
          <a:p>
            <a:r>
              <a:rPr lang="nn-NO" dirty="0">
                <a:solidFill>
                  <a:srgbClr val="2B91AF"/>
                </a:solidFill>
              </a:rPr>
              <a:t>Regex</a:t>
            </a:r>
            <a:r>
              <a:rPr lang="nn-NO" dirty="0"/>
              <a:t> regex = </a:t>
            </a:r>
            <a:r>
              <a:rPr lang="nn-NO" dirty="0">
                <a:solidFill>
                  <a:srgbClr val="0000FF"/>
                </a:solidFill>
              </a:rPr>
              <a:t>new</a:t>
            </a:r>
            <a:r>
              <a:rPr lang="nn-NO" dirty="0"/>
              <a:t> </a:t>
            </a:r>
            <a:r>
              <a:rPr lang="nn-NO" dirty="0">
                <a:solidFill>
                  <a:srgbClr val="2B91AF"/>
                </a:solidFill>
              </a:rPr>
              <a:t>Regex</a:t>
            </a:r>
            <a:r>
              <a:rPr lang="ru-RU" dirty="0"/>
              <a:t>(</a:t>
            </a:r>
            <a:r>
              <a:rPr lang="ru-RU" i="1" dirty="0"/>
              <a:t>строка-шаблон,</a:t>
            </a:r>
            <a:r>
              <a:rPr lang="en-US" i="1" dirty="0"/>
              <a:t> </a:t>
            </a:r>
            <a:r>
              <a:rPr lang="ru-RU" i="1" dirty="0"/>
              <a:t>опции</a:t>
            </a:r>
            <a:r>
              <a:rPr lang="nn-NO" dirty="0"/>
              <a:t>);</a:t>
            </a:r>
            <a:endParaRPr lang="ru-RU" dirty="0"/>
          </a:p>
          <a:p>
            <a:r>
              <a:rPr lang="ru-RU" dirty="0"/>
              <a:t>Шаблон лучше задавать как </a:t>
            </a:r>
            <a:r>
              <a:rPr lang="en-US" dirty="0">
                <a:solidFill>
                  <a:srgbClr val="990000"/>
                </a:solidFill>
                <a:latin typeface="Consolas" panose="020B0609020204030204" pitchFamily="49" charset="0"/>
              </a:rPr>
              <a:t>@"</a:t>
            </a:r>
            <a:r>
              <a:rPr lang="ru-RU" dirty="0">
                <a:solidFill>
                  <a:srgbClr val="990000"/>
                </a:solidFill>
                <a:latin typeface="Consolas" panose="020B0609020204030204" pitchFamily="49" charset="0"/>
              </a:rPr>
              <a:t>строка</a:t>
            </a:r>
            <a:r>
              <a:rPr lang="en-US" dirty="0">
                <a:solidFill>
                  <a:srgbClr val="990000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en-US" b="1" dirty="0" err="1"/>
              <a:t>RegexOptions</a:t>
            </a:r>
            <a:endParaRPr lang="ru-RU" dirty="0"/>
          </a:p>
          <a:p>
            <a:pPr lvl="1"/>
            <a:r>
              <a:rPr lang="ru-RU" b="1" dirty="0" err="1"/>
              <a:t>Compiled</a:t>
            </a:r>
            <a:r>
              <a:rPr lang="ru-RU" dirty="0"/>
              <a:t>: при установке этого значения регулярное выражение компилируется в сборку, что обеспечивает более быстрое выполнение</a:t>
            </a:r>
          </a:p>
          <a:p>
            <a:pPr lvl="1"/>
            <a:r>
              <a:rPr lang="ru-RU" b="1" dirty="0" err="1"/>
              <a:t>CultureInvariant</a:t>
            </a:r>
            <a:r>
              <a:rPr lang="ru-RU" dirty="0"/>
              <a:t>: при установке этого значения будут игнорироваться региональные различия</a:t>
            </a:r>
          </a:p>
          <a:p>
            <a:pPr lvl="1"/>
            <a:r>
              <a:rPr lang="ru-RU" b="1" dirty="0" err="1"/>
              <a:t>IgnoreCase</a:t>
            </a:r>
            <a:r>
              <a:rPr lang="ru-RU" dirty="0"/>
              <a:t>: при установке этого значения будет игнорироваться регистр</a:t>
            </a:r>
          </a:p>
          <a:p>
            <a:pPr lvl="1"/>
            <a:r>
              <a:rPr lang="ru-RU" b="1" dirty="0" err="1"/>
              <a:t>IgnorePatternWhitespace</a:t>
            </a:r>
            <a:r>
              <a:rPr lang="ru-RU" dirty="0"/>
              <a:t>: удаляет из строки пробелы и разрешает комментарии, начинающиеся со знака #</a:t>
            </a:r>
          </a:p>
          <a:p>
            <a:pPr lvl="1"/>
            <a:r>
              <a:rPr lang="ru-RU" b="1" dirty="0" err="1"/>
              <a:t>Multiline</a:t>
            </a:r>
            <a:r>
              <a:rPr lang="ru-RU" dirty="0"/>
              <a:t>: указывает, что текст надо рассматривать в многострочном режиме. При таком режиме символы "^" и "$" совпадают, соответственно, с началом и концом любой строки, а не с началом и концом всего текста</a:t>
            </a:r>
          </a:p>
          <a:p>
            <a:pPr lvl="1"/>
            <a:r>
              <a:rPr lang="ru-RU" b="1" dirty="0" err="1"/>
              <a:t>RightToLeft</a:t>
            </a:r>
            <a:r>
              <a:rPr lang="ru-RU" dirty="0"/>
              <a:t>: приписывает читать строку справа налево</a:t>
            </a:r>
          </a:p>
          <a:p>
            <a:pPr lvl="1"/>
            <a:r>
              <a:rPr lang="ru-RU" b="1" dirty="0" err="1"/>
              <a:t>Singleline</a:t>
            </a:r>
            <a:r>
              <a:rPr lang="ru-RU" dirty="0"/>
              <a:t>: устанавливает однострочный режим, а весь текст рассматривается как одна строка</a:t>
            </a:r>
          </a:p>
        </p:txBody>
      </p:sp>
    </p:spTree>
    <p:extLst>
      <p:ext uri="{BB962C8B-B14F-4D97-AF65-F5344CB8AC3E}">
        <p14:creationId xmlns:p14="http://schemas.microsoft.com/office/powerpoint/2010/main" val="2345325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1AF4C2-BE8C-4860-8BAB-EF62DA881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регулярных выражений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434BC7-6C6B-43F8-92C0-BD7434588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bool</a:t>
            </a:r>
            <a:r>
              <a:rPr lang="en-US" b="1" dirty="0"/>
              <a:t> </a:t>
            </a:r>
            <a:r>
              <a:rPr lang="en-US" b="1" dirty="0" err="1"/>
              <a:t>IsMatch</a:t>
            </a:r>
            <a:r>
              <a:rPr lang="en-US" dirty="0"/>
              <a:t>(string)</a:t>
            </a:r>
            <a:endParaRPr lang="ru-RU" dirty="0"/>
          </a:p>
          <a:p>
            <a:r>
              <a:rPr lang="en-US" dirty="0"/>
              <a:t>Match</a:t>
            </a:r>
            <a:r>
              <a:rPr lang="en-US" b="1" dirty="0"/>
              <a:t> Match</a:t>
            </a:r>
            <a:r>
              <a:rPr lang="en-US" dirty="0"/>
              <a:t>(string)</a:t>
            </a:r>
            <a:endParaRPr lang="ru-RU" dirty="0"/>
          </a:p>
          <a:p>
            <a:r>
              <a:rPr lang="en-US" dirty="0" err="1"/>
              <a:t>MatchCollection</a:t>
            </a:r>
            <a:r>
              <a:rPr lang="en-US" dirty="0"/>
              <a:t>  </a:t>
            </a:r>
            <a:r>
              <a:rPr lang="en-US" b="1" dirty="0"/>
              <a:t>Matches</a:t>
            </a:r>
            <a:r>
              <a:rPr lang="en-US" dirty="0"/>
              <a:t>(string) </a:t>
            </a:r>
            <a:endParaRPr lang="ru-RU" dirty="0"/>
          </a:p>
          <a:p>
            <a:pPr lvl="1"/>
            <a:r>
              <a:rPr lang="ru-RU" dirty="0"/>
              <a:t>Класс </a:t>
            </a:r>
            <a:r>
              <a:rPr lang="en-US" b="1" dirty="0"/>
              <a:t>Match</a:t>
            </a:r>
            <a:r>
              <a:rPr lang="ru-RU" b="1" dirty="0"/>
              <a:t> </a:t>
            </a:r>
            <a:r>
              <a:rPr lang="ru-RU" dirty="0"/>
              <a:t>содержит первое совпадение (что именно нашлось</a:t>
            </a:r>
            <a:r>
              <a:rPr lang="en-US" dirty="0"/>
              <a:t> </a:t>
            </a:r>
            <a:r>
              <a:rPr lang="ru-RU" dirty="0"/>
              <a:t>и где)</a:t>
            </a:r>
            <a:r>
              <a:rPr lang="en-US" dirty="0"/>
              <a:t> – </a:t>
            </a:r>
            <a:r>
              <a:rPr lang="en-US" b="1" dirty="0"/>
              <a:t>Success</a:t>
            </a:r>
            <a:r>
              <a:rPr lang="ru-RU" dirty="0"/>
              <a:t>, </a:t>
            </a:r>
            <a:r>
              <a:rPr lang="en-US" b="1" dirty="0"/>
              <a:t>Value</a:t>
            </a:r>
            <a:r>
              <a:rPr lang="en-US" dirty="0"/>
              <a:t>,</a:t>
            </a:r>
            <a:r>
              <a:rPr lang="ru-RU" dirty="0"/>
              <a:t> </a:t>
            </a:r>
            <a:r>
              <a:rPr lang="en-US" b="1" dirty="0"/>
              <a:t>Index</a:t>
            </a:r>
            <a:r>
              <a:rPr lang="ru-RU" b="1" dirty="0"/>
              <a:t>,</a:t>
            </a:r>
            <a:r>
              <a:rPr lang="ru-RU" dirty="0"/>
              <a:t> по скобочным группам в коллекции </a:t>
            </a:r>
            <a:r>
              <a:rPr lang="en-US" b="1" dirty="0"/>
              <a:t>Groups</a:t>
            </a:r>
            <a:r>
              <a:rPr lang="ru-RU" b="1" dirty="0"/>
              <a:t>, </a:t>
            </a:r>
            <a:r>
              <a:rPr lang="ru-RU" dirty="0"/>
              <a:t>а также метод </a:t>
            </a:r>
            <a:r>
              <a:rPr lang="en-US" b="1" dirty="0" err="1"/>
              <a:t>NextMatch</a:t>
            </a:r>
            <a:r>
              <a:rPr lang="en-US" b="1" dirty="0"/>
              <a:t> </a:t>
            </a:r>
            <a:r>
              <a:rPr lang="ru-RU" dirty="0"/>
              <a:t>для поиска следующего совпадения</a:t>
            </a:r>
          </a:p>
          <a:p>
            <a:pPr lvl="1"/>
            <a:r>
              <a:rPr lang="en-US" b="1" dirty="0" err="1"/>
              <a:t>MatchCollection</a:t>
            </a:r>
            <a:r>
              <a:rPr lang="ru-RU" dirty="0"/>
              <a:t> – перечисление всех </a:t>
            </a:r>
            <a:r>
              <a:rPr lang="en-US" dirty="0"/>
              <a:t>Match</a:t>
            </a:r>
          </a:p>
          <a:p>
            <a:r>
              <a:rPr lang="en-US" dirty="0"/>
              <a:t>static string </a:t>
            </a:r>
            <a:r>
              <a:rPr lang="en-US" b="1" dirty="0"/>
              <a:t>Replace</a:t>
            </a:r>
            <a:r>
              <a:rPr lang="en-US" dirty="0"/>
              <a:t>(string input, string pattern)</a:t>
            </a:r>
          </a:p>
          <a:p>
            <a:r>
              <a:rPr lang="en-US" dirty="0"/>
              <a:t>static string[] </a:t>
            </a:r>
            <a:r>
              <a:rPr lang="en-US" b="1" dirty="0"/>
              <a:t>Split</a:t>
            </a:r>
            <a:r>
              <a:rPr lang="en-US" dirty="0"/>
              <a:t>(string input, string pattern)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14264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Классы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928671"/>
            <a:ext cx="918689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</a:rPr>
              <a:t>\d </a:t>
            </a:r>
            <a:r>
              <a:rPr lang="en-US" sz="2000" dirty="0"/>
              <a:t>– </a:t>
            </a:r>
            <a:r>
              <a:rPr lang="ru-RU" sz="2000" dirty="0"/>
              <a:t>любая цифра </a:t>
            </a:r>
            <a:r>
              <a:rPr lang="en-US" sz="2000" dirty="0"/>
              <a:t>(digit)</a:t>
            </a:r>
          </a:p>
          <a:p>
            <a:r>
              <a:rPr lang="en-US" sz="2000" dirty="0">
                <a:solidFill>
                  <a:srgbClr val="7030A0"/>
                </a:solidFill>
              </a:rPr>
              <a:t>\s </a:t>
            </a:r>
            <a:r>
              <a:rPr lang="en-US" sz="2000" dirty="0"/>
              <a:t>– </a:t>
            </a:r>
            <a:r>
              <a:rPr lang="ru-RU" sz="2000" dirty="0"/>
              <a:t>любой пробельный символ (</a:t>
            </a:r>
            <a:r>
              <a:rPr lang="en-US" sz="2000" dirty="0"/>
              <a:t>space)</a:t>
            </a:r>
          </a:p>
          <a:p>
            <a:r>
              <a:rPr lang="en-US" sz="2000" dirty="0">
                <a:solidFill>
                  <a:srgbClr val="7030A0"/>
                </a:solidFill>
              </a:rPr>
              <a:t>\w </a:t>
            </a:r>
            <a:r>
              <a:rPr lang="en-US" sz="2000" dirty="0"/>
              <a:t>– </a:t>
            </a:r>
            <a:r>
              <a:rPr lang="ru-RU" sz="2000" dirty="0"/>
              <a:t>любая латинская буква, цифра или знак подчеркивания (</a:t>
            </a:r>
            <a:r>
              <a:rPr lang="en-US" sz="2000" dirty="0"/>
              <a:t>word)</a:t>
            </a:r>
          </a:p>
          <a:p>
            <a:r>
              <a:rPr lang="ru-RU" sz="2000" dirty="0">
                <a:solidFill>
                  <a:srgbClr val="7030A0"/>
                </a:solidFill>
              </a:rPr>
              <a:t>\</a:t>
            </a:r>
            <a:r>
              <a:rPr lang="en-US" sz="2000" dirty="0">
                <a:solidFill>
                  <a:srgbClr val="7030A0"/>
                </a:solidFill>
              </a:rPr>
              <a:t>b </a:t>
            </a:r>
            <a:r>
              <a:rPr lang="en-US" sz="2000" dirty="0"/>
              <a:t>–</a:t>
            </a:r>
            <a:r>
              <a:rPr lang="ru-RU" sz="2000" dirty="0"/>
              <a:t> граница слова (</a:t>
            </a:r>
            <a:r>
              <a:rPr lang="en-US" sz="2000" dirty="0"/>
              <a:t>border)</a:t>
            </a:r>
          </a:p>
          <a:p>
            <a:r>
              <a:rPr lang="en-US" sz="2000" dirty="0">
                <a:solidFill>
                  <a:srgbClr val="7030A0"/>
                </a:solidFill>
              </a:rPr>
              <a:t>.</a:t>
            </a:r>
            <a:r>
              <a:rPr lang="en-US" sz="2000" dirty="0"/>
              <a:t> </a:t>
            </a:r>
            <a:r>
              <a:rPr lang="ru-RU" sz="2000" dirty="0"/>
              <a:t>– один любой символ, кроме перехода на новую строку</a:t>
            </a:r>
          </a:p>
          <a:p>
            <a:r>
              <a:rPr lang="ru-RU" sz="2000" dirty="0"/>
              <a:t>Если написать заглавную букву вместо строчной, то это будет НЕ цифра, НЕ пробел, НЕ буква, НЕ граница слова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8200" y="3214686"/>
            <a:ext cx="86735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cs typeface="Courier New" panose="02070309020205020404" pitchFamily="49" charset="0"/>
              </a:rPr>
              <a:t>Шаблон для поиска номеров телефонов</a:t>
            </a:r>
            <a:endParaRPr lang="en-US" sz="2000" dirty="0">
              <a:cs typeface="Courier New" panose="02070309020205020404" pitchFamily="49" charset="0"/>
            </a:endParaRPr>
          </a:p>
          <a:p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+7-\d\d\d-\d\d\d-\d\d-\d\d</a:t>
            </a:r>
            <a:endParaRPr lang="ru-RU" sz="20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8200" y="3851134"/>
            <a:ext cx="86735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cs typeface="Courier New" panose="02070309020205020404" pitchFamily="49" charset="0"/>
              </a:rPr>
              <a:t>Поиск  переменных, состоящих из 1 буквы</a:t>
            </a:r>
            <a:endParaRPr lang="en-US" sz="2000" dirty="0">
              <a:cs typeface="Courier New" panose="02070309020205020404" pitchFamily="49" charset="0"/>
            </a:endParaRPr>
          </a:p>
          <a:p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var\s</a:t>
            </a:r>
            <a:r>
              <a:rPr lang="ru-RU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endParaRPr lang="ru-RU" sz="20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8200" y="4494076"/>
            <a:ext cx="86735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cs typeface="Courier New" panose="02070309020205020404" pitchFamily="49" charset="0"/>
              </a:rPr>
              <a:t>Поиск  слов, начинающихся на </a:t>
            </a:r>
            <a:r>
              <a:rPr lang="en-US" sz="2000" dirty="0">
                <a:cs typeface="Courier New" panose="02070309020205020404" pitchFamily="49" charset="0"/>
              </a:rPr>
              <a:t>'</a:t>
            </a:r>
            <a:r>
              <a:rPr lang="ru-RU" sz="2000" dirty="0" err="1">
                <a:cs typeface="Courier New" panose="02070309020205020404" pitchFamily="49" charset="0"/>
              </a:rPr>
              <a:t>ф</a:t>
            </a:r>
            <a:r>
              <a:rPr lang="en-US" sz="2000" dirty="0">
                <a:cs typeface="Courier New" panose="02070309020205020404" pitchFamily="49" charset="0"/>
              </a:rPr>
              <a:t>'</a:t>
            </a:r>
          </a:p>
          <a:p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\b</a:t>
            </a:r>
            <a:r>
              <a:rPr lang="ru-RU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ф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310446" y="4429132"/>
            <a:ext cx="23574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cs typeface="Courier New" panose="02070309020205020404" pitchFamily="49" charset="0"/>
              </a:rPr>
              <a:t>Поиск  всех цифр</a:t>
            </a:r>
            <a:endParaRPr lang="en-US" sz="2000" dirty="0">
              <a:cs typeface="Courier New" panose="02070309020205020404" pitchFamily="49" charset="0"/>
            </a:endParaRPr>
          </a:p>
          <a:p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\d</a:t>
            </a:r>
            <a:endParaRPr lang="ru-RU" sz="20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8200" y="5143512"/>
            <a:ext cx="7043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cs typeface="Courier New" panose="02070309020205020404" pitchFamily="49" charset="0"/>
              </a:rPr>
              <a:t>Поиск  буквы "</a:t>
            </a:r>
            <a:r>
              <a:rPr lang="ru-RU" sz="2000" dirty="0" err="1">
                <a:cs typeface="Courier New" panose="02070309020205020404" pitchFamily="49" charset="0"/>
              </a:rPr>
              <a:t>н</a:t>
            </a:r>
            <a:r>
              <a:rPr lang="ru-RU" sz="2000" dirty="0">
                <a:cs typeface="Courier New" panose="02070309020205020404" pitchFamily="49" charset="0"/>
              </a:rPr>
              <a:t>" не в начале и не в конце слова</a:t>
            </a:r>
            <a:endParaRPr lang="en-US" sz="2000" dirty="0">
              <a:cs typeface="Courier New" panose="02070309020205020404" pitchFamily="49" charset="0"/>
            </a:endParaRPr>
          </a:p>
          <a:p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\B</a:t>
            </a:r>
            <a:r>
              <a:rPr lang="ru-RU" sz="20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</a:t>
            </a:r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\B</a:t>
            </a:r>
            <a:endParaRPr lang="ru-RU" sz="20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38200" y="5715016"/>
            <a:ext cx="7043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cs typeface="Courier New" panose="02070309020205020404" pitchFamily="49" charset="0"/>
              </a:rPr>
              <a:t>Поиск  всех символов, кроме пробельных</a:t>
            </a:r>
            <a:endParaRPr lang="en-US" sz="2000" dirty="0">
              <a:cs typeface="Courier New" panose="02070309020205020404" pitchFamily="49" charset="0"/>
            </a:endParaRPr>
          </a:p>
          <a:p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\S</a:t>
            </a:r>
            <a:endParaRPr lang="ru-RU" sz="20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84072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Экранирование</a:t>
            </a:r>
            <a:r>
              <a:rPr lang="en-US" dirty="0"/>
              <a:t> </a:t>
            </a:r>
            <a:r>
              <a:rPr lang="ru-RU" dirty="0"/>
              <a:t>спецсимволов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1142985"/>
            <a:ext cx="911545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С обратного слеша начинаются также спецсимволы, но это не классы:</a:t>
            </a:r>
          </a:p>
          <a:p>
            <a:r>
              <a:rPr lang="en-US" sz="2000" dirty="0">
                <a:solidFill>
                  <a:srgbClr val="7030A0"/>
                </a:solidFill>
              </a:rPr>
              <a:t>\n </a:t>
            </a:r>
            <a:r>
              <a:rPr lang="en-US" sz="2000" dirty="0"/>
              <a:t>– </a:t>
            </a:r>
            <a:r>
              <a:rPr lang="ru-RU" sz="2000" dirty="0"/>
              <a:t>переход на новую строку (</a:t>
            </a:r>
            <a:r>
              <a:rPr lang="en-US" sz="2000" dirty="0"/>
              <a:t>Enter </a:t>
            </a:r>
            <a:r>
              <a:rPr lang="ru-RU" sz="2000" dirty="0"/>
              <a:t>в </a:t>
            </a:r>
            <a:r>
              <a:rPr lang="en-US" sz="2000" dirty="0"/>
              <a:t>Unix, </a:t>
            </a:r>
            <a:r>
              <a:rPr lang="ru-RU" sz="2000" dirty="0"/>
              <a:t>тег </a:t>
            </a:r>
            <a:r>
              <a:rPr lang="en-US" sz="2000" dirty="0"/>
              <a:t>&lt;</a:t>
            </a:r>
            <a:r>
              <a:rPr lang="en-US" sz="2000" dirty="0" err="1"/>
              <a:t>br</a:t>
            </a:r>
            <a:r>
              <a:rPr lang="en-US" sz="2000" dirty="0"/>
              <a:t>&gt;)</a:t>
            </a:r>
          </a:p>
          <a:p>
            <a:r>
              <a:rPr lang="en-US" sz="2000" dirty="0">
                <a:solidFill>
                  <a:srgbClr val="7030A0"/>
                </a:solidFill>
              </a:rPr>
              <a:t>\r\n </a:t>
            </a:r>
            <a:r>
              <a:rPr lang="en-US" sz="2000" dirty="0"/>
              <a:t>– </a:t>
            </a:r>
            <a:r>
              <a:rPr lang="ru-RU" sz="2000" dirty="0"/>
              <a:t>переход на новый абзац</a:t>
            </a:r>
            <a:r>
              <a:rPr lang="en-US" sz="2000" dirty="0"/>
              <a:t> (Enter </a:t>
            </a:r>
            <a:r>
              <a:rPr lang="ru-RU" sz="2000" dirty="0"/>
              <a:t>в </a:t>
            </a:r>
            <a:r>
              <a:rPr lang="en-US" sz="2000" dirty="0"/>
              <a:t>Windows, </a:t>
            </a:r>
            <a:r>
              <a:rPr lang="ru-RU" sz="2000" dirty="0"/>
              <a:t>тег </a:t>
            </a:r>
            <a:r>
              <a:rPr lang="en-US" sz="2000" dirty="0"/>
              <a:t>&lt;p&gt;)</a:t>
            </a:r>
          </a:p>
          <a:p>
            <a:r>
              <a:rPr lang="en-US" sz="2000" dirty="0">
                <a:solidFill>
                  <a:srgbClr val="7030A0"/>
                </a:solidFill>
              </a:rPr>
              <a:t>\t</a:t>
            </a:r>
            <a:r>
              <a:rPr lang="ru-RU" sz="2000" dirty="0">
                <a:solidFill>
                  <a:srgbClr val="7030A0"/>
                </a:solidFill>
              </a:rPr>
              <a:t> </a:t>
            </a:r>
            <a:r>
              <a:rPr lang="ru-RU" sz="2000" dirty="0"/>
              <a:t>- табуляция</a:t>
            </a:r>
            <a:endParaRPr lang="en-US" sz="2000" dirty="0"/>
          </a:p>
          <a:p>
            <a:r>
              <a:rPr lang="en-US" sz="2000" dirty="0">
                <a:solidFill>
                  <a:srgbClr val="7030A0"/>
                </a:solidFill>
              </a:rPr>
              <a:t>\\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7030A0"/>
                </a:solidFill>
              </a:rPr>
              <a:t>\?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7030A0"/>
                </a:solidFill>
              </a:rPr>
              <a:t>\.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7030A0"/>
                </a:solidFill>
              </a:rPr>
              <a:t>\+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7030A0"/>
                </a:solidFill>
              </a:rPr>
              <a:t>\</a:t>
            </a:r>
            <a:r>
              <a:rPr lang="ru-RU" sz="2000" dirty="0">
                <a:solidFill>
                  <a:srgbClr val="7030A0"/>
                </a:solidFill>
              </a:rPr>
              <a:t>[</a:t>
            </a:r>
            <a:r>
              <a:rPr lang="en-US" sz="2000" dirty="0"/>
              <a:t>,</a:t>
            </a:r>
            <a:r>
              <a:rPr lang="ru-RU" sz="2000" dirty="0"/>
              <a:t> </a:t>
            </a:r>
            <a:r>
              <a:rPr lang="en-US" sz="2000" dirty="0">
                <a:solidFill>
                  <a:srgbClr val="7030A0"/>
                </a:solidFill>
              </a:rPr>
              <a:t>\</a:t>
            </a:r>
            <a:r>
              <a:rPr lang="ru-RU" sz="2000" dirty="0">
                <a:solidFill>
                  <a:srgbClr val="7030A0"/>
                </a:solidFill>
              </a:rPr>
              <a:t>^</a:t>
            </a:r>
            <a:r>
              <a:rPr lang="en-US" sz="2000" dirty="0"/>
              <a:t>,</a:t>
            </a:r>
            <a:r>
              <a:rPr lang="ru-RU" sz="2000" dirty="0"/>
              <a:t> </a:t>
            </a:r>
            <a:r>
              <a:rPr lang="en-US" sz="2000" dirty="0">
                <a:solidFill>
                  <a:srgbClr val="7030A0"/>
                </a:solidFill>
              </a:rPr>
              <a:t>\</a:t>
            </a:r>
            <a:r>
              <a:rPr lang="ru-RU" sz="2000" dirty="0">
                <a:solidFill>
                  <a:srgbClr val="7030A0"/>
                </a:solidFill>
              </a:rPr>
              <a:t>$</a:t>
            </a:r>
            <a:r>
              <a:rPr lang="en-US" sz="2000" dirty="0"/>
              <a:t>,</a:t>
            </a:r>
            <a:r>
              <a:rPr lang="ru-RU" sz="2000" dirty="0"/>
              <a:t> </a:t>
            </a:r>
            <a:r>
              <a:rPr lang="en-US" sz="2000" dirty="0">
                <a:solidFill>
                  <a:srgbClr val="7030A0"/>
                </a:solidFill>
              </a:rPr>
              <a:t>\</a:t>
            </a:r>
            <a:r>
              <a:rPr lang="ru-RU" sz="2000" dirty="0">
                <a:solidFill>
                  <a:srgbClr val="7030A0"/>
                </a:solidFill>
              </a:rPr>
              <a:t>|</a:t>
            </a:r>
            <a:r>
              <a:rPr lang="en-US" sz="2000" dirty="0"/>
              <a:t>,</a:t>
            </a:r>
            <a:r>
              <a:rPr lang="ru-RU" sz="2000" dirty="0"/>
              <a:t> </a:t>
            </a:r>
            <a:r>
              <a:rPr lang="en-US" sz="2000" dirty="0">
                <a:solidFill>
                  <a:srgbClr val="7030A0"/>
                </a:solidFill>
              </a:rPr>
              <a:t>\</a:t>
            </a:r>
            <a:r>
              <a:rPr lang="ru-RU" sz="2000" dirty="0">
                <a:solidFill>
                  <a:srgbClr val="7030A0"/>
                </a:solidFill>
              </a:rPr>
              <a:t>*</a:t>
            </a:r>
            <a:r>
              <a:rPr lang="en-US" sz="2000" dirty="0"/>
              <a:t>,</a:t>
            </a:r>
            <a:r>
              <a:rPr lang="ru-RU" sz="2000" dirty="0"/>
              <a:t> </a:t>
            </a:r>
            <a:r>
              <a:rPr lang="en-US" sz="2000" dirty="0">
                <a:solidFill>
                  <a:srgbClr val="7030A0"/>
                </a:solidFill>
              </a:rPr>
              <a:t>\</a:t>
            </a:r>
            <a:r>
              <a:rPr lang="ru-RU" sz="2000" dirty="0">
                <a:solidFill>
                  <a:srgbClr val="7030A0"/>
                </a:solidFill>
              </a:rPr>
              <a:t>(</a:t>
            </a:r>
            <a:r>
              <a:rPr lang="en-US" sz="2000" dirty="0"/>
              <a:t>,</a:t>
            </a:r>
            <a:r>
              <a:rPr lang="ru-RU" sz="2000" dirty="0"/>
              <a:t> </a:t>
            </a:r>
            <a:r>
              <a:rPr lang="en-US" sz="2000" dirty="0">
                <a:solidFill>
                  <a:srgbClr val="7030A0"/>
                </a:solidFill>
              </a:rPr>
              <a:t>\</a:t>
            </a:r>
            <a:r>
              <a:rPr lang="ru-RU" sz="2000" dirty="0">
                <a:solidFill>
                  <a:srgbClr val="7030A0"/>
                </a:solidFill>
              </a:rPr>
              <a:t>)</a:t>
            </a:r>
            <a:r>
              <a:rPr lang="ru-RU" sz="2000" dirty="0"/>
              <a:t> – экранирование спецсимволов регулярных выражений</a:t>
            </a:r>
            <a:endParaRPr lang="en-US" sz="2000" dirty="0"/>
          </a:p>
          <a:p>
            <a:r>
              <a:rPr lang="en-US" sz="2000" dirty="0">
                <a:solidFill>
                  <a:srgbClr val="7030A0"/>
                </a:solidFill>
              </a:rPr>
              <a:t>\u0000</a:t>
            </a:r>
            <a:r>
              <a:rPr lang="en-US" sz="2000" dirty="0"/>
              <a:t> – </a:t>
            </a:r>
            <a:r>
              <a:rPr lang="ru-RU" sz="2000" dirty="0"/>
              <a:t>символ с кодом </a:t>
            </a:r>
            <a:r>
              <a:rPr lang="en-US" sz="2000" dirty="0"/>
              <a:t>Unicode 0000 (</a:t>
            </a:r>
            <a:r>
              <a:rPr lang="ru-RU" sz="2000" dirty="0"/>
              <a:t>любые 4 </a:t>
            </a:r>
            <a:r>
              <a:rPr lang="ru-RU" sz="2000" dirty="0" err="1"/>
              <a:t>шестнадцатиричных</a:t>
            </a:r>
            <a:r>
              <a:rPr lang="ru-RU" sz="2000" dirty="0"/>
              <a:t> цифры)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3609" y="4071942"/>
            <a:ext cx="85981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cs typeface="Courier New" panose="02070309020205020404" pitchFamily="49" charset="0"/>
              </a:rPr>
              <a:t>Поиск  расширения </a:t>
            </a:r>
            <a:r>
              <a:rPr lang="en-US" sz="2000" dirty="0">
                <a:cs typeface="Courier New" panose="02070309020205020404" pitchFamily="49" charset="0"/>
              </a:rPr>
              <a:t>.</a:t>
            </a:r>
            <a:r>
              <a:rPr lang="en-US" sz="2000" dirty="0" err="1">
                <a:cs typeface="Courier New" panose="02070309020205020404" pitchFamily="49" charset="0"/>
              </a:rPr>
              <a:t>docx</a:t>
            </a:r>
            <a:endParaRPr lang="en-US" sz="2000" dirty="0">
              <a:cs typeface="Courier New" panose="02070309020205020404" pitchFamily="49" charset="0"/>
            </a:endParaRPr>
          </a:p>
          <a:p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\.docx\b</a:t>
            </a:r>
            <a:endParaRPr lang="ru-RU" sz="20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3609" y="5072074"/>
            <a:ext cx="85981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cs typeface="Courier New" panose="02070309020205020404" pitchFamily="49" charset="0"/>
              </a:rPr>
              <a:t>Поиск</a:t>
            </a:r>
            <a:r>
              <a:rPr lang="en-US" sz="2000" dirty="0">
                <a:cs typeface="Courier New" panose="02070309020205020404" pitchFamily="49" charset="0"/>
              </a:rPr>
              <a:t> ?</a:t>
            </a:r>
            <a:r>
              <a:rPr lang="ru-RU" sz="2000" dirty="0">
                <a:cs typeface="Courier New" panose="02070309020205020404" pitchFamily="49" charset="0"/>
              </a:rPr>
              <a:t>, не сцепленного со словом</a:t>
            </a:r>
            <a:r>
              <a:rPr lang="en-US" sz="2000" dirty="0">
                <a:cs typeface="Courier New" panose="02070309020205020404" pitchFamily="49" charset="0"/>
              </a:rPr>
              <a:t> </a:t>
            </a:r>
          </a:p>
          <a:p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\?\b</a:t>
            </a:r>
            <a:endParaRPr lang="ru-RU" sz="20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8163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Наборы и диапазоны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1142985"/>
            <a:ext cx="911545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Набор - искать любой символ из указанных в </a:t>
            </a:r>
            <a:r>
              <a:rPr lang="en-US" sz="2000" dirty="0"/>
              <a:t>[]</a:t>
            </a:r>
            <a:endParaRPr lang="ru-RU" sz="2000" dirty="0"/>
          </a:p>
          <a:p>
            <a:r>
              <a:rPr lang="ru-RU" sz="2000" dirty="0"/>
              <a:t>Диапазон – любой символ из диапазона от … до … пишется через дефис</a:t>
            </a:r>
          </a:p>
          <a:p>
            <a:r>
              <a:rPr lang="en-US" sz="2000" dirty="0">
                <a:solidFill>
                  <a:srgbClr val="7030A0"/>
                </a:solidFill>
              </a:rPr>
              <a:t>[</a:t>
            </a:r>
            <a:r>
              <a:rPr lang="ru-RU" sz="2000" dirty="0" err="1">
                <a:solidFill>
                  <a:srgbClr val="7030A0"/>
                </a:solidFill>
              </a:rPr>
              <a:t>аоеы</a:t>
            </a:r>
            <a:r>
              <a:rPr lang="en-US" sz="2000" dirty="0">
                <a:solidFill>
                  <a:srgbClr val="7030A0"/>
                </a:solidFill>
              </a:rPr>
              <a:t>] </a:t>
            </a:r>
            <a:r>
              <a:rPr lang="en-US" sz="2000" dirty="0"/>
              <a:t>– </a:t>
            </a:r>
            <a:r>
              <a:rPr lang="ru-RU" sz="2000" dirty="0"/>
              <a:t>любая из букв "а", "о", "е", "</a:t>
            </a:r>
            <a:r>
              <a:rPr lang="ru-RU" sz="2000" dirty="0" err="1"/>
              <a:t>ы</a:t>
            </a:r>
            <a:r>
              <a:rPr lang="ru-RU" sz="2000" dirty="0"/>
              <a:t>"</a:t>
            </a:r>
          </a:p>
          <a:p>
            <a:r>
              <a:rPr lang="en-US" sz="2000" dirty="0">
                <a:solidFill>
                  <a:srgbClr val="7030A0"/>
                </a:solidFill>
              </a:rPr>
              <a:t>[</a:t>
            </a:r>
            <a:r>
              <a:rPr lang="ru-RU" sz="2000" dirty="0">
                <a:solidFill>
                  <a:srgbClr val="7030A0"/>
                </a:solidFill>
              </a:rPr>
              <a:t>её</a:t>
            </a:r>
            <a:r>
              <a:rPr lang="en-US" sz="2000" dirty="0">
                <a:solidFill>
                  <a:srgbClr val="7030A0"/>
                </a:solidFill>
              </a:rPr>
              <a:t>] </a:t>
            </a:r>
            <a:r>
              <a:rPr lang="ru-RU" sz="2000" dirty="0"/>
              <a:t>– "е" или "ё"</a:t>
            </a:r>
            <a:endParaRPr lang="en-US" sz="2000" dirty="0"/>
          </a:p>
          <a:p>
            <a:r>
              <a:rPr lang="en-US" sz="2000" dirty="0">
                <a:solidFill>
                  <a:srgbClr val="7030A0"/>
                </a:solidFill>
              </a:rPr>
              <a:t>[A-Z] </a:t>
            </a:r>
            <a:r>
              <a:rPr lang="en-US" sz="2000" dirty="0"/>
              <a:t>– </a:t>
            </a:r>
            <a:r>
              <a:rPr lang="ru-RU" sz="2000" dirty="0"/>
              <a:t>любая латинская заглавная буква</a:t>
            </a:r>
            <a:endParaRPr lang="en-US" sz="2000" dirty="0"/>
          </a:p>
          <a:p>
            <a:r>
              <a:rPr lang="en-US" sz="2000" dirty="0">
                <a:solidFill>
                  <a:srgbClr val="7030A0"/>
                </a:solidFill>
              </a:rPr>
              <a:t>[</a:t>
            </a:r>
            <a:r>
              <a:rPr lang="ru-RU" sz="2000" dirty="0">
                <a:solidFill>
                  <a:srgbClr val="7030A0"/>
                </a:solidFill>
              </a:rPr>
              <a:t>а-</a:t>
            </a:r>
            <a:r>
              <a:rPr lang="ru-RU" sz="2000" dirty="0" err="1">
                <a:solidFill>
                  <a:srgbClr val="7030A0"/>
                </a:solidFill>
              </a:rPr>
              <a:t>яА</a:t>
            </a:r>
            <a:r>
              <a:rPr lang="ru-RU" sz="2000" dirty="0">
                <a:solidFill>
                  <a:srgbClr val="7030A0"/>
                </a:solidFill>
              </a:rPr>
              <a:t>-Я</a:t>
            </a:r>
            <a:r>
              <a:rPr lang="en-US" sz="2000" dirty="0">
                <a:solidFill>
                  <a:srgbClr val="7030A0"/>
                </a:solidFill>
              </a:rPr>
              <a:t>]</a:t>
            </a:r>
            <a:r>
              <a:rPr lang="ru-RU" sz="2000" dirty="0">
                <a:solidFill>
                  <a:srgbClr val="7030A0"/>
                </a:solidFill>
              </a:rPr>
              <a:t> </a:t>
            </a:r>
            <a:r>
              <a:rPr lang="ru-RU" sz="2000" dirty="0"/>
              <a:t>– любая русская буква, строчная или заглавная</a:t>
            </a:r>
            <a:endParaRPr lang="en-US" sz="2000" dirty="0"/>
          </a:p>
          <a:p>
            <a:r>
              <a:rPr lang="en-US" sz="2000" dirty="0">
                <a:solidFill>
                  <a:srgbClr val="7030A0"/>
                </a:solidFill>
              </a:rPr>
              <a:t>[1-9]</a:t>
            </a:r>
            <a:r>
              <a:rPr lang="ru-RU" sz="2000" dirty="0"/>
              <a:t> – любая цифра, кроме 0</a:t>
            </a:r>
            <a:endParaRPr lang="en-US" sz="20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909638" y="4000504"/>
            <a:ext cx="911545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2000" dirty="0">
                <a:solidFill>
                  <a:prstClr val="black"/>
                </a:solidFill>
              </a:rPr>
              <a:t>Экранирование внутри </a:t>
            </a:r>
            <a:r>
              <a:rPr lang="en-US" sz="2000" dirty="0">
                <a:solidFill>
                  <a:prstClr val="black"/>
                </a:solidFill>
              </a:rPr>
              <a:t>[] </a:t>
            </a:r>
            <a:r>
              <a:rPr lang="ru-RU" sz="2000" dirty="0">
                <a:solidFill>
                  <a:prstClr val="black"/>
                </a:solidFill>
              </a:rPr>
              <a:t>не используется</a:t>
            </a:r>
          </a:p>
          <a:p>
            <a:pPr lvl="0"/>
            <a:r>
              <a:rPr lang="en-US" sz="2000" dirty="0">
                <a:solidFill>
                  <a:srgbClr val="7030A0"/>
                </a:solidFill>
              </a:rPr>
              <a:t>[.,!?] </a:t>
            </a:r>
            <a:r>
              <a:rPr lang="ru-RU" sz="2000" dirty="0">
                <a:solidFill>
                  <a:prstClr val="black"/>
                </a:solidFill>
              </a:rPr>
              <a:t>– точка, запятая, восклицательный или вопросительный знак</a:t>
            </a:r>
          </a:p>
        </p:txBody>
      </p:sp>
    </p:spTree>
    <p:extLst>
      <p:ext uri="{BB962C8B-B14F-4D97-AF65-F5344CB8AC3E}">
        <p14:creationId xmlns:p14="http://schemas.microsoft.com/office/powerpoint/2010/main" val="21467265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Квантификаторы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928671"/>
            <a:ext cx="911545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Указать число повторений искомого выражения</a:t>
            </a:r>
          </a:p>
          <a:p>
            <a:r>
              <a:rPr lang="en-US" sz="2000" dirty="0">
                <a:solidFill>
                  <a:srgbClr val="7030A0"/>
                </a:solidFill>
              </a:rPr>
              <a:t>{n}</a:t>
            </a:r>
            <a:r>
              <a:rPr lang="ru-RU" sz="2000" dirty="0"/>
              <a:t>, где </a:t>
            </a:r>
            <a:r>
              <a:rPr lang="en-US" sz="2000" dirty="0"/>
              <a:t>n – </a:t>
            </a:r>
            <a:r>
              <a:rPr lang="ru-RU" sz="2000" dirty="0"/>
              <a:t>любое число: ровно </a:t>
            </a:r>
            <a:r>
              <a:rPr lang="en-US" sz="2000" dirty="0"/>
              <a:t>n </a:t>
            </a:r>
            <a:r>
              <a:rPr lang="ru-RU" sz="2000" dirty="0"/>
              <a:t>повторений</a:t>
            </a:r>
          </a:p>
          <a:p>
            <a:r>
              <a:rPr lang="ru-RU" sz="2000" dirty="0">
                <a:solidFill>
                  <a:srgbClr val="7030A0"/>
                </a:solidFill>
              </a:rPr>
              <a:t>{</a:t>
            </a:r>
            <a:r>
              <a:rPr lang="en-US" sz="2000" dirty="0">
                <a:solidFill>
                  <a:srgbClr val="7030A0"/>
                </a:solidFill>
              </a:rPr>
              <a:t>n</a:t>
            </a:r>
            <a:r>
              <a:rPr lang="ru-RU" sz="2000" dirty="0">
                <a:solidFill>
                  <a:srgbClr val="7030A0"/>
                </a:solidFill>
              </a:rPr>
              <a:t>,</a:t>
            </a:r>
            <a:r>
              <a:rPr lang="en-US" sz="2000" dirty="0">
                <a:solidFill>
                  <a:srgbClr val="7030A0"/>
                </a:solidFill>
              </a:rPr>
              <a:t>m</a:t>
            </a:r>
            <a:r>
              <a:rPr lang="ru-RU" sz="2000" dirty="0">
                <a:solidFill>
                  <a:srgbClr val="7030A0"/>
                </a:solidFill>
              </a:rPr>
              <a:t>}</a:t>
            </a:r>
            <a:r>
              <a:rPr lang="en-US" sz="2000" dirty="0">
                <a:solidFill>
                  <a:srgbClr val="7030A0"/>
                </a:solidFill>
              </a:rPr>
              <a:t> </a:t>
            </a:r>
            <a:r>
              <a:rPr lang="ru-RU" sz="2000" dirty="0"/>
              <a:t>– от </a:t>
            </a:r>
            <a:r>
              <a:rPr lang="en-US" sz="2000" dirty="0"/>
              <a:t>n </a:t>
            </a:r>
            <a:r>
              <a:rPr lang="ru-RU" sz="2000" dirty="0"/>
              <a:t>до </a:t>
            </a:r>
            <a:r>
              <a:rPr lang="en-US" sz="2000" dirty="0"/>
              <a:t>m </a:t>
            </a:r>
            <a:r>
              <a:rPr lang="ru-RU" sz="2000" dirty="0"/>
              <a:t>повторений</a:t>
            </a:r>
            <a:endParaRPr lang="en-US" sz="2000" dirty="0"/>
          </a:p>
          <a:p>
            <a:r>
              <a:rPr lang="ru-RU" sz="2000" dirty="0">
                <a:solidFill>
                  <a:srgbClr val="7030A0"/>
                </a:solidFill>
              </a:rPr>
              <a:t>{</a:t>
            </a:r>
            <a:r>
              <a:rPr lang="en-US" sz="2000" dirty="0">
                <a:solidFill>
                  <a:srgbClr val="7030A0"/>
                </a:solidFill>
              </a:rPr>
              <a:t>n</a:t>
            </a:r>
            <a:r>
              <a:rPr lang="ru-RU" sz="2000" dirty="0">
                <a:solidFill>
                  <a:srgbClr val="7030A0"/>
                </a:solidFill>
              </a:rPr>
              <a:t>,}</a:t>
            </a:r>
            <a:r>
              <a:rPr lang="en-US" sz="2000" dirty="0">
                <a:solidFill>
                  <a:srgbClr val="7030A0"/>
                </a:solidFill>
              </a:rPr>
              <a:t> </a:t>
            </a:r>
            <a:r>
              <a:rPr lang="ru-RU" sz="2000" dirty="0"/>
              <a:t>–</a:t>
            </a:r>
            <a:r>
              <a:rPr lang="en-US" sz="2000" dirty="0"/>
              <a:t> n </a:t>
            </a:r>
            <a:r>
              <a:rPr lang="ru-RU" sz="2000" dirty="0"/>
              <a:t>или более повторений</a:t>
            </a:r>
          </a:p>
          <a:p>
            <a:r>
              <a:rPr lang="ru-RU" sz="2000" dirty="0">
                <a:solidFill>
                  <a:srgbClr val="7030A0"/>
                </a:solidFill>
              </a:rPr>
              <a:t>{,</a:t>
            </a:r>
            <a:r>
              <a:rPr lang="en-US" sz="2000" dirty="0">
                <a:solidFill>
                  <a:srgbClr val="7030A0"/>
                </a:solidFill>
              </a:rPr>
              <a:t>m</a:t>
            </a:r>
            <a:r>
              <a:rPr lang="ru-RU" sz="2000" dirty="0">
                <a:solidFill>
                  <a:srgbClr val="7030A0"/>
                </a:solidFill>
              </a:rPr>
              <a:t>}</a:t>
            </a:r>
            <a:r>
              <a:rPr lang="en-US" sz="2000" dirty="0">
                <a:solidFill>
                  <a:srgbClr val="7030A0"/>
                </a:solidFill>
              </a:rPr>
              <a:t> </a:t>
            </a:r>
            <a:r>
              <a:rPr lang="ru-RU" sz="2000" dirty="0"/>
              <a:t>– не более </a:t>
            </a:r>
            <a:r>
              <a:rPr lang="en-US" sz="2000" dirty="0"/>
              <a:t>m </a:t>
            </a:r>
            <a:r>
              <a:rPr lang="ru-RU" sz="2000" dirty="0"/>
              <a:t>повторений</a:t>
            </a:r>
            <a:endParaRPr lang="en-US" sz="2000" dirty="0"/>
          </a:p>
          <a:p>
            <a:r>
              <a:rPr lang="ru-RU" sz="2000" dirty="0">
                <a:solidFill>
                  <a:srgbClr val="7030A0"/>
                </a:solidFill>
              </a:rPr>
              <a:t>+</a:t>
            </a:r>
            <a:r>
              <a:rPr lang="en-US" sz="2000" dirty="0">
                <a:solidFill>
                  <a:srgbClr val="7030A0"/>
                </a:solidFill>
              </a:rPr>
              <a:t> </a:t>
            </a:r>
            <a:r>
              <a:rPr lang="en-US" sz="2000" dirty="0"/>
              <a:t>– </a:t>
            </a:r>
            <a:r>
              <a:rPr lang="ru-RU" sz="2000" dirty="0"/>
              <a:t>одно или более повторений</a:t>
            </a:r>
            <a:endParaRPr lang="en-US" sz="2000" dirty="0"/>
          </a:p>
          <a:p>
            <a:r>
              <a:rPr lang="en-US" sz="2000" dirty="0">
                <a:solidFill>
                  <a:srgbClr val="7030A0"/>
                </a:solidFill>
              </a:rPr>
              <a:t>? </a:t>
            </a:r>
            <a:r>
              <a:rPr lang="ru-RU" sz="2000" dirty="0"/>
              <a:t>– </a:t>
            </a:r>
            <a:r>
              <a:rPr lang="en-US" sz="2000" dirty="0"/>
              <a:t>0 </a:t>
            </a:r>
            <a:r>
              <a:rPr lang="ru-RU" sz="2000" dirty="0"/>
              <a:t>или 1 повторений</a:t>
            </a:r>
            <a:endParaRPr lang="en-US" sz="2000" dirty="0"/>
          </a:p>
          <a:p>
            <a:r>
              <a:rPr lang="ru-RU" sz="2000" dirty="0">
                <a:solidFill>
                  <a:srgbClr val="7030A0"/>
                </a:solidFill>
              </a:rPr>
              <a:t>*</a:t>
            </a:r>
            <a:r>
              <a:rPr lang="ru-RU" sz="2000" dirty="0"/>
              <a:t> – любое количество повторений, включая 0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3500438"/>
            <a:ext cx="86735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cs typeface="Courier New" panose="02070309020205020404" pitchFamily="49" charset="0"/>
              </a:rPr>
              <a:t>Поиск  русских слов из любого количества букв (но не меньше 1):</a:t>
            </a:r>
            <a:endParaRPr lang="en-US" sz="2000" dirty="0">
              <a:cs typeface="Courier New" panose="02070309020205020404" pitchFamily="49" charset="0"/>
            </a:endParaRPr>
          </a:p>
          <a:p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ru-RU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а-я</a:t>
            </a:r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]+</a:t>
            </a:r>
            <a:endParaRPr lang="ru-RU" sz="20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00" y="4143381"/>
            <a:ext cx="10515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cs typeface="Courier New" panose="02070309020205020404" pitchFamily="49" charset="0"/>
              </a:rPr>
              <a:t>Слово "цвет" в американском английском пишется </a:t>
            </a:r>
            <a:r>
              <a:rPr lang="en-US" sz="2000" dirty="0">
                <a:cs typeface="Courier New" panose="02070309020205020404" pitchFamily="49" charset="0"/>
              </a:rPr>
              <a:t>color, </a:t>
            </a:r>
            <a:r>
              <a:rPr lang="ru-RU" sz="2000" dirty="0">
                <a:cs typeface="Courier New" panose="02070309020205020404" pitchFamily="49" charset="0"/>
              </a:rPr>
              <a:t>а в британском – </a:t>
            </a:r>
            <a:r>
              <a:rPr lang="en-US" sz="2000" dirty="0" err="1">
                <a:cs typeface="Courier New" panose="02070309020205020404" pitchFamily="49" charset="0"/>
              </a:rPr>
              <a:t>colour</a:t>
            </a:r>
            <a:r>
              <a:rPr lang="ru-RU" sz="2000" dirty="0">
                <a:cs typeface="Courier New" panose="02070309020205020404" pitchFamily="49" charset="0"/>
              </a:rPr>
              <a:t>. Следующий </a:t>
            </a:r>
            <a:r>
              <a:rPr lang="ru-RU" sz="2000" dirty="0" err="1">
                <a:cs typeface="Courier New" panose="02070309020205020404" pitchFamily="49" charset="0"/>
              </a:rPr>
              <a:t>регэксп</a:t>
            </a:r>
            <a:r>
              <a:rPr lang="ru-RU" sz="2000" dirty="0">
                <a:cs typeface="Courier New" panose="02070309020205020404" pitchFamily="49" charset="0"/>
              </a:rPr>
              <a:t> найдет оба варианта:</a:t>
            </a:r>
            <a:endParaRPr lang="en-US" sz="2000" dirty="0">
              <a:cs typeface="Courier New" panose="02070309020205020404" pitchFamily="49" charset="0"/>
            </a:endParaRPr>
          </a:p>
          <a:p>
            <a:r>
              <a:rPr lang="en-US" sz="20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colou?r</a:t>
            </a:r>
            <a:endParaRPr lang="ru-RU" sz="20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200" y="5072074"/>
            <a:ext cx="86735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cs typeface="Courier New" panose="02070309020205020404" pitchFamily="49" charset="0"/>
              </a:rPr>
              <a:t>Все шестизначные числа:</a:t>
            </a:r>
            <a:endParaRPr lang="en-US" sz="2000" dirty="0">
              <a:cs typeface="Courier New" panose="02070309020205020404" pitchFamily="49" charset="0"/>
            </a:endParaRPr>
          </a:p>
          <a:p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\d{6}</a:t>
            </a:r>
            <a:endParaRPr lang="ru-RU" sz="20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8200" y="5715016"/>
            <a:ext cx="86735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cs typeface="Courier New" panose="02070309020205020404" pitchFamily="49" charset="0"/>
              </a:rPr>
              <a:t>Слова, в которых от</a:t>
            </a:r>
            <a:r>
              <a:rPr lang="en-US" sz="2000" dirty="0">
                <a:cs typeface="Courier New" panose="02070309020205020404" pitchFamily="49" charset="0"/>
              </a:rPr>
              <a:t> </a:t>
            </a:r>
            <a:r>
              <a:rPr lang="ru-RU" sz="2000" dirty="0">
                <a:cs typeface="Courier New" panose="02070309020205020404" pitchFamily="49" charset="0"/>
              </a:rPr>
              <a:t>3 до 5 букв (включительно) </a:t>
            </a:r>
            <a:endParaRPr lang="en-US" sz="2000" dirty="0">
              <a:cs typeface="Courier New" panose="02070309020205020404" pitchFamily="49" charset="0"/>
            </a:endParaRPr>
          </a:p>
          <a:p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ru-RU" sz="20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а-я</a:t>
            </a:r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]{3,5}</a:t>
            </a:r>
            <a:endParaRPr lang="ru-RU" sz="20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53778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Жадный и ленивый поиск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1000109"/>
            <a:ext cx="92583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Иногда шаблон с квантификаторами можно выделить несколькими способами. По умолчанию используется </a:t>
            </a:r>
            <a:r>
              <a:rPr lang="ru-RU" sz="2000" b="1" dirty="0"/>
              <a:t>"жадный" поиск</a:t>
            </a:r>
            <a:r>
              <a:rPr lang="ru-RU" sz="2000" dirty="0"/>
              <a:t>, т.е. ищется текст наибольшей возможной длины.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2000241"/>
            <a:ext cx="92583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"&lt;b&gt;</a:t>
            </a:r>
            <a:r>
              <a:rPr lang="ru-RU" sz="20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жирный</a:t>
            </a:r>
            <a:r>
              <a:rPr lang="en-US" sz="20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&lt;/b&gt; </a:t>
            </a:r>
            <a:r>
              <a:rPr lang="ru-RU" sz="20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текст</a:t>
            </a:r>
            <a:r>
              <a:rPr lang="en-US" sz="20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.match(</a:t>
            </a:r>
            <a:r>
              <a:rPr lang="en-US" sz="20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/&lt;.+&gt;/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&gt;&gt;&gt;</a:t>
            </a:r>
            <a:r>
              <a:rPr lang="en-US" sz="20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"&lt;b&gt;</a:t>
            </a:r>
            <a:r>
              <a:rPr lang="ru-RU" sz="20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жирный</a:t>
            </a:r>
            <a:r>
              <a:rPr lang="en-US" sz="20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&lt;/b&gt;"</a:t>
            </a:r>
            <a:endParaRPr lang="ru-RU" sz="2000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ru-RU" sz="2000" dirty="0"/>
              <a:t>Хотя </a:t>
            </a:r>
            <a:r>
              <a:rPr lang="ru-RU" sz="2000" dirty="0">
                <a:solidFill>
                  <a:srgbClr val="C00000"/>
                </a:solidFill>
              </a:rPr>
              <a:t>"</a:t>
            </a:r>
            <a:r>
              <a:rPr lang="en-US" sz="2000" dirty="0">
                <a:solidFill>
                  <a:srgbClr val="C00000"/>
                </a:solidFill>
              </a:rPr>
              <a:t>&lt;b&gt; </a:t>
            </a:r>
            <a:r>
              <a:rPr lang="ru-RU" sz="2000" dirty="0">
                <a:solidFill>
                  <a:srgbClr val="C00000"/>
                </a:solidFill>
              </a:rPr>
              <a:t>" </a:t>
            </a:r>
            <a:r>
              <a:rPr lang="ru-RU" sz="2000" dirty="0"/>
              <a:t>тоже подходит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5150006"/>
            <a:ext cx="92583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cs typeface="Courier New" pitchFamily="49" charset="0"/>
              </a:rPr>
              <a:t>В режиме жадного поиска </a:t>
            </a:r>
            <a:r>
              <a:rPr lang="ru-RU" sz="2000" dirty="0" err="1">
                <a:cs typeface="Courier New" pitchFamily="49" charset="0"/>
              </a:rPr>
              <a:t>регэкспы</a:t>
            </a:r>
            <a:r>
              <a:rPr lang="ru-RU" sz="2000" dirty="0">
                <a:cs typeface="Courier New" pitchFamily="49" charset="0"/>
              </a:rPr>
              <a:t> могут работать очень медленно, т.к. приходится перебирать много вариантов.</a:t>
            </a:r>
            <a:r>
              <a:rPr lang="en-US" sz="2000" dirty="0">
                <a:cs typeface="Courier New" pitchFamily="49" charset="0"/>
              </a:rPr>
              <a:t> </a:t>
            </a:r>
            <a:r>
              <a:rPr lang="ru-RU" sz="2000" dirty="0">
                <a:cs typeface="Courier New" pitchFamily="49" charset="0"/>
              </a:rPr>
              <a:t>Пример:</a:t>
            </a:r>
            <a:endParaRPr lang="ru-RU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3071810"/>
            <a:ext cx="925832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cs typeface="Courier New" pitchFamily="49" charset="0"/>
              </a:rPr>
              <a:t>Ленивый поиск </a:t>
            </a:r>
            <a:r>
              <a:rPr lang="ru-RU" sz="2000" dirty="0">
                <a:cs typeface="Courier New" pitchFamily="49" charset="0"/>
              </a:rPr>
              <a:t>– </a:t>
            </a:r>
            <a:r>
              <a:rPr lang="ru-RU" sz="2000" dirty="0" err="1">
                <a:cs typeface="Courier New" pitchFamily="49" charset="0"/>
              </a:rPr>
              <a:t>поиск</a:t>
            </a:r>
            <a:r>
              <a:rPr lang="ru-RU" sz="2000" dirty="0">
                <a:cs typeface="Courier New" pitchFamily="49" charset="0"/>
              </a:rPr>
              <a:t> самого короткого совпадения. Включается, если после квантификатора поставить дополнительный </a:t>
            </a:r>
            <a:r>
              <a:rPr lang="en-US" sz="2000" dirty="0">
                <a:cs typeface="Courier New" pitchFamily="49" charset="0"/>
              </a:rPr>
              <a:t>?. </a:t>
            </a:r>
            <a:r>
              <a:rPr lang="ru-RU" sz="2000" dirty="0"/>
              <a:t>Ленивость распространяется только на тот квантификатор, после которого стоит ?.</a:t>
            </a:r>
            <a:r>
              <a:rPr lang="en-US" sz="2000" dirty="0"/>
              <a:t> </a:t>
            </a:r>
            <a:r>
              <a:rPr lang="ru-RU" sz="2000" dirty="0"/>
              <a:t>Прочие квантификаторы остаются жадными.</a:t>
            </a:r>
          </a:p>
          <a:p>
            <a:endParaRPr lang="ru-RU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838200" y="4429132"/>
            <a:ext cx="92583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"&lt;b&gt;</a:t>
            </a:r>
            <a:r>
              <a:rPr lang="ru-RU" sz="20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жирный</a:t>
            </a:r>
            <a:r>
              <a:rPr lang="en-US" sz="20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&lt;/b&gt; </a:t>
            </a:r>
            <a:r>
              <a:rPr lang="ru-RU" sz="20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текст</a:t>
            </a:r>
            <a:r>
              <a:rPr lang="en-US" sz="20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.match(</a:t>
            </a:r>
            <a:r>
              <a:rPr lang="en-US" sz="20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/&lt;.+?&gt;/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&gt;&gt;&gt;</a:t>
            </a:r>
            <a:r>
              <a:rPr lang="en-US" sz="20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"&lt;b&gt;"</a:t>
            </a:r>
            <a:endParaRPr lang="ru-RU" sz="2000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8200" y="5857892"/>
            <a:ext cx="9258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'12345678901234567890123456789</a:t>
            </a:r>
            <a:r>
              <a:rPr lang="ru-RU" sz="20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GB" sz="20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z'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.match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sz="20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/(\d+)*$/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)</a:t>
            </a:r>
            <a:endParaRPr lang="ru-RU" sz="2000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4857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Скобочные группы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/>
              <a:t>|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142984"/>
            <a:ext cx="90440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Чтобы применить квантификатор не к 1 символу, а к нескольким, их нужно взять в круглые скобки ()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3364056"/>
            <a:ext cx="90440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/>
              <a:t>Символ </a:t>
            </a:r>
            <a:r>
              <a:rPr lang="en-US" sz="2000" b="1" dirty="0"/>
              <a:t>| </a:t>
            </a:r>
            <a:r>
              <a:rPr lang="ru-RU" sz="2000" dirty="0"/>
              <a:t>означает </a:t>
            </a:r>
            <a:r>
              <a:rPr lang="ru-RU" sz="2000" b="1" dirty="0"/>
              <a:t>ИЛИ</a:t>
            </a:r>
            <a:r>
              <a:rPr lang="ru-RU" sz="2000" dirty="0"/>
              <a:t> – любой из перечисленных вариантов в скобках. Скобки обязательны, если больше 1 символа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1430543" y="4143381"/>
            <a:ext cx="83802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Любой вариант написания </a:t>
            </a:r>
            <a:r>
              <a:rPr lang="en-US" sz="2000" dirty="0"/>
              <a:t>JavaScript</a:t>
            </a:r>
          </a:p>
          <a:p>
            <a:r>
              <a:rPr lang="ru-RU" sz="20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Java\s*Script)|(JS)|(</a:t>
            </a:r>
            <a:r>
              <a:rPr lang="ru-RU" sz="20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Джава</a:t>
            </a:r>
            <a:r>
              <a:rPr lang="en-US" sz="20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\s*</a:t>
            </a:r>
            <a:r>
              <a:rPr lang="ru-RU" sz="2000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Скрипт</a:t>
            </a:r>
            <a:r>
              <a:rPr lang="en-US" sz="20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)|(</a:t>
            </a:r>
            <a:r>
              <a:rPr lang="ru-RU" sz="20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Ява</a:t>
            </a:r>
            <a:r>
              <a:rPr lang="en-US" sz="20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\s*</a:t>
            </a:r>
            <a:r>
              <a:rPr lang="ru-RU" sz="20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Скрипт)</a:t>
            </a:r>
            <a:endParaRPr lang="en-US" sz="2000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30543" y="5286388"/>
            <a:ext cx="83802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"я"</a:t>
            </a:r>
            <a:r>
              <a:rPr lang="en-US" sz="2000" dirty="0"/>
              <a:t>, </a:t>
            </a:r>
            <a:r>
              <a:rPr lang="ru-RU" sz="2000" dirty="0"/>
              <a:t>или "ты"</a:t>
            </a:r>
            <a:r>
              <a:rPr lang="en-US" sz="2000" dirty="0"/>
              <a:t>, </a:t>
            </a:r>
            <a:r>
              <a:rPr lang="ru-RU" sz="2000" dirty="0"/>
              <a:t> или "он", или "она"</a:t>
            </a:r>
            <a:endParaRPr lang="en-US" sz="2000" dirty="0"/>
          </a:p>
          <a:p>
            <a:r>
              <a:rPr lang="ru-RU" sz="20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я</a:t>
            </a:r>
            <a:r>
              <a:rPr lang="en-US" sz="20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|(</a:t>
            </a:r>
            <a:r>
              <a:rPr lang="ru-RU" sz="20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ты)</a:t>
            </a:r>
            <a:r>
              <a:rPr lang="en-US" sz="20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|</a:t>
            </a:r>
            <a:r>
              <a:rPr lang="ru-RU" sz="20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(она</a:t>
            </a:r>
            <a:r>
              <a:rPr lang="en-US" sz="20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?)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30543" y="1857364"/>
            <a:ext cx="83802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Любое число повторений </a:t>
            </a:r>
            <a:r>
              <a:rPr lang="en-US" sz="2000" dirty="0"/>
              <a:t>"</a:t>
            </a:r>
            <a:r>
              <a:rPr lang="en-US" sz="2000" dirty="0" err="1"/>
              <a:t>bla</a:t>
            </a:r>
            <a:r>
              <a:rPr lang="en-US" sz="2000" dirty="0"/>
              <a:t>"</a:t>
            </a:r>
          </a:p>
          <a:p>
            <a:r>
              <a:rPr lang="ru-RU" sz="20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sz="20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)+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30543" y="2571744"/>
            <a:ext cx="83802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"Ого" или "</a:t>
            </a:r>
            <a:r>
              <a:rPr lang="ru-RU" sz="2000" dirty="0" err="1"/>
              <a:t>Огого</a:t>
            </a:r>
            <a:r>
              <a:rPr lang="ru-RU" sz="2000" dirty="0"/>
              <a:t>"</a:t>
            </a:r>
            <a:endParaRPr lang="en-US" sz="2000" dirty="0"/>
          </a:p>
          <a:p>
            <a:r>
              <a:rPr lang="ru-RU" sz="20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О(го</a:t>
            </a:r>
            <a:r>
              <a:rPr lang="en-US" sz="20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){1,2}</a:t>
            </a:r>
          </a:p>
        </p:txBody>
      </p:sp>
    </p:spTree>
    <p:extLst>
      <p:ext uri="{BB962C8B-B14F-4D97-AF65-F5344CB8AC3E}">
        <p14:creationId xmlns:p14="http://schemas.microsoft.com/office/powerpoint/2010/main" val="16286896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Якоря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1214423"/>
            <a:ext cx="10515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Знак каретки '^' и доллара '$' имеют в регулярном выражении особый смысл. Их называют «якорями» (</a:t>
            </a:r>
            <a:r>
              <a:rPr lang="ru-RU" sz="2000" dirty="0" err="1"/>
              <a:t>anchor</a:t>
            </a:r>
            <a:r>
              <a:rPr lang="ru-RU" sz="2000" dirty="0"/>
              <a:t> – англ.).</a:t>
            </a:r>
          </a:p>
          <a:p>
            <a:r>
              <a:rPr lang="ru-RU" sz="2000" dirty="0"/>
              <a:t>Каретка </a:t>
            </a:r>
            <a:r>
              <a:rPr lang="ru-RU" sz="2000" dirty="0">
                <a:solidFill>
                  <a:srgbClr val="7030A0"/>
                </a:solidFill>
              </a:rPr>
              <a:t>^</a:t>
            </a:r>
            <a:r>
              <a:rPr lang="ru-RU" sz="2000" dirty="0"/>
              <a:t>  означает начало текста, а доллар </a:t>
            </a:r>
            <a:r>
              <a:rPr lang="ru-RU" sz="2000" dirty="0">
                <a:solidFill>
                  <a:srgbClr val="7030A0"/>
                </a:solidFill>
              </a:rPr>
              <a:t>$</a:t>
            </a:r>
            <a:r>
              <a:rPr lang="ru-RU" sz="2000" dirty="0"/>
              <a:t> – конец.</a:t>
            </a:r>
          </a:p>
          <a:p>
            <a:r>
              <a:rPr lang="ru-RU" sz="2000" dirty="0"/>
              <a:t>Они не включаются в результат поиска, как и класс </a:t>
            </a:r>
            <a:r>
              <a:rPr lang="en-US" sz="2000" dirty="0">
                <a:solidFill>
                  <a:srgbClr val="7030A0"/>
                </a:solidFill>
              </a:rPr>
              <a:t>\b</a:t>
            </a:r>
            <a:r>
              <a:rPr lang="ru-RU" sz="2000"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3214687"/>
            <a:ext cx="86735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cs typeface="Courier New" panose="02070309020205020404" pitchFamily="49" charset="0"/>
              </a:rPr>
              <a:t>Строка, которая содержит только номер телефона, и ничего больше</a:t>
            </a:r>
            <a:endParaRPr lang="en-US" sz="2000" dirty="0">
              <a:cs typeface="Courier New" panose="02070309020205020404" pitchFamily="49" charset="0"/>
            </a:endParaRPr>
          </a:p>
          <a:p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^(+7)|8-\d{3}-\d{3}-\d{2}-\d{2}$</a:t>
            </a:r>
            <a:endParaRPr lang="ru-RU" sz="20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6771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Advanced classes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583AE-F887-4507-85E7-19740F3369AD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6937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841B00-B2DC-49A2-A3AA-D72FEE33A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969069"/>
          </a:xfrm>
        </p:spPr>
        <p:txBody>
          <a:bodyPr/>
          <a:lstStyle/>
          <a:p>
            <a:r>
              <a:rPr lang="en-US" dirty="0"/>
              <a:t>Partial classes</a:t>
            </a:r>
            <a:r>
              <a:rPr lang="ru-RU" dirty="0"/>
              <a:t> (разделяемые классы)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B63F3C-AE73-40F4-916D-29A384E54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0284"/>
            <a:ext cx="10515600" cy="5029200"/>
          </a:xfrm>
        </p:spPr>
        <p:txBody>
          <a:bodyPr>
            <a:normAutofit/>
          </a:bodyPr>
          <a:lstStyle/>
          <a:p>
            <a:r>
              <a:rPr lang="ru-RU" dirty="0"/>
              <a:t>Иногда бывает нужно разместить один класс в нескольких файлах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Для разных разработчиков</a:t>
            </a:r>
          </a:p>
          <a:p>
            <a:pPr lvl="1"/>
            <a:r>
              <a:rPr lang="ru-RU" dirty="0"/>
              <a:t>Часть функционала необязательная, ее можно «отключить», убрав файл</a:t>
            </a:r>
          </a:p>
          <a:p>
            <a:pPr lvl="1"/>
            <a:r>
              <a:rPr lang="ru-RU" dirty="0"/>
              <a:t>Дополнять стандартные </a:t>
            </a:r>
            <a:r>
              <a:rPr lang="en-US" dirty="0"/>
              <a:t>Partial </a:t>
            </a:r>
            <a:r>
              <a:rPr lang="ru-RU" dirty="0"/>
              <a:t>классы, например, </a:t>
            </a:r>
            <a:r>
              <a:rPr lang="en-US" dirty="0"/>
              <a:t>Form</a:t>
            </a:r>
          </a:p>
          <a:p>
            <a:pPr lvl="1"/>
            <a:r>
              <a:rPr lang="ru-RU" dirty="0"/>
              <a:t>Реализация разных интерфейсов</a:t>
            </a:r>
          </a:p>
          <a:p>
            <a:r>
              <a:rPr lang="ru-RU" dirty="0"/>
              <a:t>В каждом файле класс пометить ключевым словом </a:t>
            </a:r>
            <a:r>
              <a:rPr lang="en-US" dirty="0"/>
              <a:t>partial</a:t>
            </a:r>
            <a:r>
              <a:rPr lang="ru-RU" dirty="0"/>
              <a:t>. Тогда компилятор соберет их в одно целое</a:t>
            </a:r>
            <a:endParaRPr lang="en-US" dirty="0"/>
          </a:p>
          <a:p>
            <a:r>
              <a:rPr lang="ru-RU" dirty="0"/>
              <a:t>Все части должны быть в одном пространстве имен и иметь одинаковые области видимости (если в одном месте написать </a:t>
            </a:r>
            <a:r>
              <a:rPr lang="en-US" dirty="0"/>
              <a:t>public </a:t>
            </a:r>
            <a:r>
              <a:rPr lang="ru-RU" dirty="0"/>
              <a:t>– все будут </a:t>
            </a:r>
            <a:r>
              <a:rPr lang="en-US"/>
              <a:t>public)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10697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568BDF-E10F-4C68-9466-F777FDDA1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Частичные классы форм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729EA9-DFAA-4DB1-BE5C-657E8846EA27}"/>
              </a:ext>
            </a:extLst>
          </p:cNvPr>
          <p:cNvSpPr txBox="1"/>
          <p:nvPr/>
        </p:nvSpPr>
        <p:spPr>
          <a:xfrm>
            <a:off x="838200" y="1105594"/>
            <a:ext cx="10515599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CustomForm.cs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000" dirty="0">
                <a:solidFill>
                  <a:srgbClr val="008000"/>
                </a:solidFill>
                <a:latin typeface="Consolas" panose="020B0609020204030204" pitchFamily="49" charset="0"/>
              </a:rPr>
              <a:t>// За "содержимое" этого файла отвечает пользователь</a:t>
            </a:r>
            <a:endParaRPr lang="ru-R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partial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CustomForm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: Form</a:t>
            </a:r>
          </a:p>
          <a:p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CustomForm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InitializeComponent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CustomForm.Designer.cs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000" dirty="0">
                <a:solidFill>
                  <a:srgbClr val="008000"/>
                </a:solidFill>
                <a:latin typeface="Consolas" panose="020B0609020204030204" pitchFamily="49" charset="0"/>
              </a:rPr>
              <a:t>// А вот этим файлом "занимается" дизайнер форм</a:t>
            </a:r>
            <a:endParaRPr lang="ru-R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partial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CustomForm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2000" dirty="0">
                <a:solidFill>
                  <a:srgbClr val="008000"/>
                </a:solidFill>
                <a:latin typeface="Consolas" panose="020B0609020204030204" pitchFamily="49" charset="0"/>
              </a:rPr>
              <a:t>// Код, </a:t>
            </a:r>
            <a:r>
              <a:rPr lang="ru-RU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сегенерированный</a:t>
            </a:r>
            <a:r>
              <a:rPr lang="ru-RU" sz="2000" dirty="0">
                <a:solidFill>
                  <a:srgbClr val="008000"/>
                </a:solidFill>
                <a:latin typeface="Consolas" panose="020B0609020204030204" pitchFamily="49" charset="0"/>
              </a:rPr>
              <a:t> компилятором</a:t>
            </a:r>
            <a:endParaRPr lang="ru-R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InitializeComponent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{ }</a:t>
            </a:r>
          </a:p>
          <a:p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525694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5554A4-1394-4669-AACC-9B4C7C0EB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Объединение частичных классов в </a:t>
            </a:r>
            <a:r>
              <a:rPr lang="en-US" dirty="0"/>
              <a:t>Solution Explorer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DD59BA-59B9-4D73-B807-823DFDD45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0284"/>
            <a:ext cx="10515600" cy="969069"/>
          </a:xfrm>
        </p:spPr>
        <p:txBody>
          <a:bodyPr/>
          <a:lstStyle/>
          <a:p>
            <a:r>
              <a:rPr lang="ru-RU" dirty="0"/>
              <a:t>В файле проекта </a:t>
            </a:r>
            <a:r>
              <a:rPr lang="en-US" dirty="0"/>
              <a:t>(.</a:t>
            </a:r>
            <a:r>
              <a:rPr lang="en-US" dirty="0" err="1"/>
              <a:t>csproj</a:t>
            </a:r>
            <a:r>
              <a:rPr lang="en-US" dirty="0"/>
              <a:t>) </a:t>
            </a:r>
            <a:r>
              <a:rPr lang="ru-RU" dirty="0"/>
              <a:t>можно явно прописать, что один файл зависит от другого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4F5F2B-03FD-48A4-9B16-9DD4A549D4D4}"/>
              </a:ext>
            </a:extLst>
          </p:cNvPr>
          <p:cNvSpPr txBox="1"/>
          <p:nvPr/>
        </p:nvSpPr>
        <p:spPr>
          <a:xfrm>
            <a:off x="838200" y="2238039"/>
            <a:ext cx="1051559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ItemGroup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None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Include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Person.cs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/&gt;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None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Include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Person.Db.cs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  &lt;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DependentUpon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Person.cs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DependentUpon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&lt;/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None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&lt;/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ItemGroup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ru-RU" sz="240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E910FA4-66A3-498C-9FE6-F06D7283F1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7817" y="1848477"/>
            <a:ext cx="3095982" cy="172166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0485135-849F-427E-A7FE-2463150B8ADF}"/>
              </a:ext>
            </a:extLst>
          </p:cNvPr>
          <p:cNvSpPr txBox="1"/>
          <p:nvPr/>
        </p:nvSpPr>
        <p:spPr>
          <a:xfrm>
            <a:off x="838200" y="4635306"/>
            <a:ext cx="708191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ItemGroup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None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Include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Person.cs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/&gt;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None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Include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Person.*.cs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  &lt;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DependentUpon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Person.cs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DependentUpon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&lt;/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None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&lt;/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ItemGroup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ru-RU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26F9B5-0F1B-479E-84F5-45CF49B2AEA8}"/>
              </a:ext>
            </a:extLst>
          </p:cNvPr>
          <p:cNvSpPr txBox="1"/>
          <p:nvPr/>
        </p:nvSpPr>
        <p:spPr>
          <a:xfrm>
            <a:off x="1477108" y="4129169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или</a:t>
            </a:r>
          </a:p>
        </p:txBody>
      </p:sp>
    </p:spTree>
    <p:extLst>
      <p:ext uri="{BB962C8B-B14F-4D97-AF65-F5344CB8AC3E}">
        <p14:creationId xmlns:p14="http://schemas.microsoft.com/office/powerpoint/2010/main" val="91893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B8569C-6ABA-4C07-8607-933A75659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 methods</a:t>
            </a:r>
            <a:r>
              <a:rPr lang="ru-RU" dirty="0"/>
              <a:t> (методы расширения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C27F13E-C4F9-4C5F-9931-41F96EB15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0282"/>
            <a:ext cx="10515600" cy="3609003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Позволяют добавлять новые методы в уже существующие типы без создания нового производного класса</a:t>
            </a:r>
            <a:r>
              <a:rPr lang="en-US" dirty="0"/>
              <a:t>.</a:t>
            </a:r>
          </a:p>
          <a:p>
            <a:r>
              <a:rPr lang="ru-RU" dirty="0"/>
              <a:t>Можно  добавить свой функционал в «чужие» классы, в том числе из библиотек, </a:t>
            </a:r>
            <a:r>
              <a:rPr lang="en-US" dirty="0"/>
              <a:t>sealed-</a:t>
            </a:r>
            <a:r>
              <a:rPr lang="ru-RU" dirty="0"/>
              <a:t>классы</a:t>
            </a:r>
            <a:endParaRPr lang="en-US" dirty="0"/>
          </a:p>
          <a:p>
            <a:r>
              <a:rPr lang="ru-RU" dirty="0"/>
              <a:t>Метод расширения - это обычный статический метод, который в качестве первого параметра всегда принимает первым параметром </a:t>
            </a:r>
            <a:r>
              <a:rPr lang="ru-RU" dirty="0" err="1">
                <a:solidFill>
                  <a:srgbClr val="0000FF"/>
                </a:solidFill>
              </a:rPr>
              <a:t>this</a:t>
            </a:r>
            <a:r>
              <a:rPr lang="ru-RU" dirty="0"/>
              <a:t> </a:t>
            </a:r>
            <a:r>
              <a:rPr lang="ru-RU" i="1" dirty="0" err="1">
                <a:solidFill>
                  <a:srgbClr val="2B91AF"/>
                </a:solidFill>
              </a:rPr>
              <a:t>расширяемый_тип</a:t>
            </a:r>
            <a:endParaRPr lang="ru-RU" i="1" dirty="0">
              <a:solidFill>
                <a:srgbClr val="2B91AF"/>
              </a:solidFill>
            </a:endParaRPr>
          </a:p>
          <a:p>
            <a:r>
              <a:rPr lang="ru-RU" dirty="0"/>
              <a:t>Методы расширения можно объявлять только в статических классах</a:t>
            </a:r>
            <a:endParaRPr lang="en-US" dirty="0"/>
          </a:p>
          <a:p>
            <a:r>
              <a:rPr lang="ru-RU" dirty="0"/>
              <a:t>Общепринято у класса писать </a:t>
            </a:r>
            <a:r>
              <a:rPr lang="en-US" dirty="0"/>
              <a:t>Extension </a:t>
            </a:r>
            <a:r>
              <a:rPr lang="ru-RU" dirty="0"/>
              <a:t>в конце имени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669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5C0A08-55E6-40D8-B6C1-BB0DF6B91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Деструктор, </a:t>
            </a:r>
            <a:r>
              <a:rPr lang="en-US" dirty="0" err="1"/>
              <a:t>IDispose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A2D0D01-639A-4B70-B912-D0B32440C0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3461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Регулярные выражения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37862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регулярные выражения?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77BE6F0-32A6-4212-AB10-C2623C40B9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ru-RU" sz="2800" b="1" dirty="0"/>
              <a:t>Регулярные выражения</a:t>
            </a:r>
            <a:r>
              <a:rPr lang="en-US" sz="2800" b="1" dirty="0"/>
              <a:t> </a:t>
            </a:r>
            <a:r>
              <a:rPr lang="ru-RU" sz="2800" b="1" dirty="0"/>
              <a:t>(</a:t>
            </a:r>
            <a:r>
              <a:rPr lang="en-US" sz="2800" b="1" dirty="0"/>
              <a:t>regular expressions)</a:t>
            </a:r>
            <a:r>
              <a:rPr lang="ru-RU" sz="2800" b="1" dirty="0"/>
              <a:t> </a:t>
            </a:r>
            <a:r>
              <a:rPr lang="ru-RU" sz="2800" dirty="0"/>
              <a:t>– это конструкции, которые применяются для поиска в тексте по заданному шаблону.</a:t>
            </a:r>
          </a:p>
          <a:p>
            <a:pPr lvl="1">
              <a:spcBef>
                <a:spcPts val="1200"/>
              </a:spcBef>
            </a:pPr>
            <a:r>
              <a:rPr lang="ru-RU" dirty="0"/>
              <a:t>Например, чтобы найти все гиперссылки на странице, нужно найти пары тегов </a:t>
            </a:r>
            <a:r>
              <a:rPr lang="en-US" dirty="0"/>
              <a:t>&lt;a&gt;&lt;/a&gt;</a:t>
            </a:r>
            <a:r>
              <a:rPr lang="ru-RU" dirty="0"/>
              <a:t>, у которых задан атрибут </a:t>
            </a:r>
            <a:r>
              <a:rPr lang="en-US" dirty="0" err="1"/>
              <a:t>href</a:t>
            </a:r>
            <a:r>
              <a:rPr lang="ru-RU" dirty="0"/>
              <a:t>.</a:t>
            </a:r>
          </a:p>
          <a:p>
            <a:pPr lvl="1">
              <a:spcBef>
                <a:spcPts val="1200"/>
              </a:spcBef>
            </a:pPr>
            <a:r>
              <a:rPr lang="ru-RU" dirty="0"/>
              <a:t>Если требуется проверить, что пользователь ввел адрес электронной почты, а не произвольный текст, нужно убедиться, что сначала идет какой-то текст из букв, цифр или некоторых знаков препинания, потом значок </a:t>
            </a:r>
            <a:r>
              <a:rPr lang="en-US" dirty="0"/>
              <a:t>@</a:t>
            </a:r>
            <a:r>
              <a:rPr lang="ru-RU" dirty="0"/>
              <a:t>, потом имя сервера.</a:t>
            </a:r>
          </a:p>
          <a:p>
            <a:r>
              <a:rPr lang="ru-RU" sz="2800" dirty="0"/>
              <a:t>Регулярные выражения присутствуют в подавляющем большинстве современных языков программирования</a:t>
            </a:r>
          </a:p>
        </p:txBody>
      </p:sp>
    </p:spTree>
    <p:extLst>
      <p:ext uri="{BB962C8B-B14F-4D97-AF65-F5344CB8AC3E}">
        <p14:creationId xmlns:p14="http://schemas.microsoft.com/office/powerpoint/2010/main" val="295576464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9A55EC59E25D444C961378E525D74368" ma:contentTypeVersion="2" ma:contentTypeDescription="Создание документа." ma:contentTypeScope="" ma:versionID="99837b97829ce6d7dbf4809062e2c51a">
  <xsd:schema xmlns:xsd="http://www.w3.org/2001/XMLSchema" xmlns:xs="http://www.w3.org/2001/XMLSchema" xmlns:p="http://schemas.microsoft.com/office/2006/metadata/properties" xmlns:ns2="7d5077a8-9a66-46b1-b480-9f73758fcbd0" targetNamespace="http://schemas.microsoft.com/office/2006/metadata/properties" ma:root="true" ma:fieldsID="63c4d8ff56209d98838707c9ebf32396" ns2:_="">
    <xsd:import namespace="7d5077a8-9a66-46b1-b480-9f73758fcbd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5077a8-9a66-46b1-b480-9f73758fcbd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2C5D2CB-AB8B-4761-B722-96CC3E2D1B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d5077a8-9a66-46b1-b480-9f73758fcbd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03158DA-7AAD-4C8C-81E3-C46DECF53E5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CEEB2E0-C8EA-4FCD-A3D1-EC6C7EACC4F6}">
  <ds:schemaRefs>
    <ds:schemaRef ds:uri="http://purl.org/dc/terms/"/>
    <ds:schemaRef ds:uri="http://purl.org/dc/dcmitype/"/>
    <ds:schemaRef ds:uri="http://purl.org/dc/elements/1.1/"/>
    <ds:schemaRef ds:uri="http://schemas.openxmlformats.org/package/2006/metadata/core-properties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7d5077a8-9a66-46b1-b480-9f73758fcbd0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4754</TotalTime>
  <Words>1502</Words>
  <Application>Microsoft Office PowerPoint</Application>
  <PresentationFormat>Широкоэкранный</PresentationFormat>
  <Paragraphs>162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Consolas</vt:lpstr>
      <vt:lpstr>Courier New</vt:lpstr>
      <vt:lpstr>Тема Office</vt:lpstr>
      <vt:lpstr>Тема 09. Advanced classes.  Regular expressions</vt:lpstr>
      <vt:lpstr>Advanced classes</vt:lpstr>
      <vt:lpstr>Partial classes (разделяемые классы)</vt:lpstr>
      <vt:lpstr>Частичные классы форм</vt:lpstr>
      <vt:lpstr>Объединение частичных классов в Solution Explorer</vt:lpstr>
      <vt:lpstr>Extension methods (методы расширения)</vt:lpstr>
      <vt:lpstr>Деструктор, IDispose</vt:lpstr>
      <vt:lpstr>Регулярные выражения</vt:lpstr>
      <vt:lpstr>Что такое регулярные выражения?</vt:lpstr>
      <vt:lpstr>Регулярные выражения в C#</vt:lpstr>
      <vt:lpstr>Методы регулярных выражений</vt:lpstr>
      <vt:lpstr>Классы</vt:lpstr>
      <vt:lpstr>Экранирование спецсимволов</vt:lpstr>
      <vt:lpstr>Наборы и диапазоны</vt:lpstr>
      <vt:lpstr>Квантификаторы</vt:lpstr>
      <vt:lpstr>Жадный и ленивый поиск</vt:lpstr>
      <vt:lpstr>Скобочные группы и |</vt:lpstr>
      <vt:lpstr>Якоря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 1. Введение в C# и .NET.  Основы синтаксиса.  Консольные приложения</dc:title>
  <dc:creator>Анастасия Коробецкая</dc:creator>
  <cp:lastModifiedBy>Анастасия Коробецкая</cp:lastModifiedBy>
  <cp:revision>17</cp:revision>
  <dcterms:created xsi:type="dcterms:W3CDTF">2021-07-07T13:53:48Z</dcterms:created>
  <dcterms:modified xsi:type="dcterms:W3CDTF">2021-11-02T13:49:03Z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0x0101009A55EC59E25D444C961378E525D74368</vt:lpwstr>
  </property>
</Properties>
</file>