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56" r:id="rId5"/>
    <p:sldId id="666" r:id="rId6"/>
    <p:sldId id="654" r:id="rId7"/>
    <p:sldId id="655" r:id="rId8"/>
    <p:sldId id="674" r:id="rId9"/>
    <p:sldId id="669" r:id="rId10"/>
    <p:sldId id="656" r:id="rId11"/>
    <p:sldId id="657" r:id="rId12"/>
    <p:sldId id="658" r:id="rId13"/>
    <p:sldId id="678" r:id="rId14"/>
    <p:sldId id="690" r:id="rId15"/>
    <p:sldId id="668" r:id="rId16"/>
    <p:sldId id="670" r:id="rId17"/>
    <p:sldId id="691" r:id="rId18"/>
    <p:sldId id="692" r:id="rId19"/>
    <p:sldId id="677" r:id="rId20"/>
    <p:sldId id="676" r:id="rId21"/>
    <p:sldId id="684" r:id="rId22"/>
    <p:sldId id="679" r:id="rId23"/>
    <p:sldId id="662" r:id="rId24"/>
    <p:sldId id="680" r:id="rId25"/>
    <p:sldId id="681" r:id="rId26"/>
    <p:sldId id="682" r:id="rId27"/>
    <p:sldId id="672" r:id="rId28"/>
    <p:sldId id="663" r:id="rId29"/>
    <p:sldId id="683" r:id="rId30"/>
    <p:sldId id="660" r:id="rId31"/>
    <p:sldId id="667" r:id="rId32"/>
    <p:sldId id="699" r:id="rId33"/>
    <p:sldId id="698" r:id="rId34"/>
    <p:sldId id="659" r:id="rId35"/>
    <p:sldId id="696" r:id="rId36"/>
    <p:sldId id="700" r:id="rId37"/>
    <p:sldId id="697" r:id="rId38"/>
    <p:sldId id="661" r:id="rId39"/>
    <p:sldId id="701" r:id="rId40"/>
    <p:sldId id="694" r:id="rId41"/>
    <p:sldId id="665" r:id="rId42"/>
    <p:sldId id="686" r:id="rId43"/>
    <p:sldId id="687" r:id="rId44"/>
    <p:sldId id="702" r:id="rId45"/>
    <p:sldId id="688" r:id="rId46"/>
    <p:sldId id="675" r:id="rId47"/>
    <p:sldId id="695" r:id="rId48"/>
    <p:sldId id="689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00D9F2-9A04-4DD7-8898-18CE21823393}">
          <p14:sldIdLst>
            <p14:sldId id="256"/>
            <p14:sldId id="666"/>
          </p14:sldIdLst>
        </p14:section>
        <p14:section name="NuGet" id="{AA0BC789-0D87-4C5F-BD13-401E9BC52406}">
          <p14:sldIdLst>
            <p14:sldId id="654"/>
            <p14:sldId id="655"/>
            <p14:sldId id="674"/>
            <p14:sldId id="669"/>
          </p14:sldIdLst>
        </p14:section>
        <p14:section name="EF. DB First" id="{8338ED23-8AE8-435A-AD8E-44A85E76020D}">
          <p14:sldIdLst>
            <p14:sldId id="656"/>
            <p14:sldId id="657"/>
            <p14:sldId id="658"/>
            <p14:sldId id="678"/>
            <p14:sldId id="690"/>
            <p14:sldId id="668"/>
            <p14:sldId id="670"/>
            <p14:sldId id="691"/>
            <p14:sldId id="692"/>
            <p14:sldId id="677"/>
            <p14:sldId id="676"/>
            <p14:sldId id="684"/>
          </p14:sldIdLst>
        </p14:section>
        <p14:section name="CRUD" id="{E208FD31-85C0-465B-978C-A3A98820A732}">
          <p14:sldIdLst>
            <p14:sldId id="679"/>
            <p14:sldId id="662"/>
            <p14:sldId id="680"/>
            <p14:sldId id="681"/>
            <p14:sldId id="682"/>
            <p14:sldId id="672"/>
            <p14:sldId id="663"/>
            <p14:sldId id="683"/>
          </p14:sldIdLst>
        </p14:section>
        <p14:section name="Code First" id="{3877DE79-243D-4BEB-AE04-0C88EE93F5FF}">
          <p14:sldIdLst>
            <p14:sldId id="660"/>
            <p14:sldId id="667"/>
            <p14:sldId id="699"/>
            <p14:sldId id="698"/>
            <p14:sldId id="659"/>
            <p14:sldId id="696"/>
            <p14:sldId id="700"/>
            <p14:sldId id="697"/>
            <p14:sldId id="661"/>
            <p14:sldId id="701"/>
          </p14:sldIdLst>
        </p14:section>
        <p14:section name="Проблемы EF" id="{B87CD077-C68D-485E-A8A8-E852CFD81670}">
          <p14:sldIdLst>
            <p14:sldId id="694"/>
            <p14:sldId id="665"/>
            <p14:sldId id="686"/>
            <p14:sldId id="687"/>
            <p14:sldId id="702"/>
            <p14:sldId id="688"/>
            <p14:sldId id="675"/>
            <p14:sldId id="695"/>
            <p14:sldId id="6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990000"/>
    <a:srgbClr val="336600"/>
    <a:srgbClr val="FFFFFF"/>
    <a:srgbClr val="006666"/>
    <a:srgbClr val="CC0066"/>
    <a:srgbClr val="FF9933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7B767-0156-469D-8297-285B13F8553E}" v="70" dt="2021-11-29T09:57:40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  <pc:docChgLst>
    <pc:chgData name="Анастасия Коробецкая" userId="9fe37188-348c-49f0-8008-a466955ee907" providerId="ADAL" clId="{6790713F-8A31-4679-AF2F-17B0997B2CA9}"/>
    <pc:docChg chg="undo custSel addSld delSld modSld sldOrd modSection">
      <pc:chgData name="Анастасия Коробецкая" userId="9fe37188-348c-49f0-8008-a466955ee907" providerId="ADAL" clId="{6790713F-8A31-4679-AF2F-17B0997B2CA9}" dt="2021-10-26T10:59:21.145" v="1670" actId="113"/>
      <pc:docMkLst>
        <pc:docMk/>
      </pc:docMkLst>
      <pc:sldChg chg="modSp mod">
        <pc:chgData name="Анастасия Коробецкая" userId="9fe37188-348c-49f0-8008-a466955ee907" providerId="ADAL" clId="{6790713F-8A31-4679-AF2F-17B0997B2CA9}" dt="2021-10-26T04:29:56.678" v="43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6790713F-8A31-4679-AF2F-17B0997B2CA9}" dt="2021-10-26T04:29:56.678" v="43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8:19:35.343" v="768" actId="20577"/>
        <pc:sldMkLst>
          <pc:docMk/>
          <pc:sldMk cId="2587033187" sldId="506"/>
        </pc:sldMkLst>
        <pc:spChg chg="mod">
          <ac:chgData name="Анастасия Коробецкая" userId="9fe37188-348c-49f0-8008-a466955ee907" providerId="ADAL" clId="{6790713F-8A31-4679-AF2F-17B0997B2CA9}" dt="2021-10-26T08:19:35.343" v="768" actId="20577"/>
          <ac:spMkLst>
            <pc:docMk/>
            <pc:sldMk cId="2587033187" sldId="506"/>
            <ac:spMk id="3" creationId="{40227464-B1F0-4AC8-88DC-3E6AEC4C1CD8}"/>
          </ac:spMkLst>
        </pc:spChg>
        <pc:spChg chg="add del">
          <ac:chgData name="Анастасия Коробецкая" userId="9fe37188-348c-49f0-8008-a466955ee907" providerId="ADAL" clId="{6790713F-8A31-4679-AF2F-17B0997B2CA9}" dt="2021-10-26T08:17:50.508" v="739"/>
          <ac:spMkLst>
            <pc:docMk/>
            <pc:sldMk cId="2587033187" sldId="506"/>
            <ac:spMk id="5" creationId="{3EA75791-7DD8-42C3-BDD1-CE0E7F2C2AB8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09.819" v="1126" actId="207"/>
        <pc:sldMkLst>
          <pc:docMk/>
          <pc:sldMk cId="0" sldId="514"/>
        </pc:sldMkLst>
        <pc:spChg chg="mod">
          <ac:chgData name="Анастасия Коробецкая" userId="9fe37188-348c-49f0-8008-a466955ee907" providerId="ADAL" clId="{6790713F-8A31-4679-AF2F-17B0997B2CA9}" dt="2021-10-26T09:40:09.819" v="1126" actId="207"/>
          <ac:spMkLst>
            <pc:docMk/>
            <pc:sldMk cId="0" sldId="514"/>
            <ac:spMk id="4" creationId="{BCF914DC-67CF-4368-A18C-922C938FF2DB}"/>
          </ac:spMkLst>
        </pc:spChg>
      </pc:sldChg>
      <pc:sldChg chg="addSp delSp modSp mod chgLayout">
        <pc:chgData name="Анастасия Коробецкая" userId="9fe37188-348c-49f0-8008-a466955ee907" providerId="ADAL" clId="{6790713F-8A31-4679-AF2F-17B0997B2CA9}" dt="2021-10-26T08:49:55.642" v="939" actId="207"/>
        <pc:sldMkLst>
          <pc:docMk/>
          <pc:sldMk cId="1463414314" sldId="614"/>
        </pc:sldMkLst>
        <pc:spChg chg="mod ord">
          <ac:chgData name="Анастасия Коробецкая" userId="9fe37188-348c-49f0-8008-a466955ee907" providerId="ADAL" clId="{6790713F-8A31-4679-AF2F-17B0997B2CA9}" dt="2021-10-26T04:30:45.676" v="74" actId="6549"/>
          <ac:spMkLst>
            <pc:docMk/>
            <pc:sldMk cId="1463414314" sldId="614"/>
            <ac:spMk id="2" creationId="{5E9596BE-67B7-403C-B178-6B0DAE8ABB0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55.663" v="76" actId="207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6" creationId="{5B2407D7-4AA8-48A8-AE2D-C990EA6D3EC3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7" creationId="{04F347C4-CE85-4B0B-958C-BEC94E59898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8" creationId="{788A7416-C531-4F46-AA34-F4CBD90B5D94}"/>
          </ac:spMkLst>
        </pc:spChg>
        <pc:graphicFrameChg chg="mod modGraphic">
          <ac:chgData name="Анастасия Коробецкая" userId="9fe37188-348c-49f0-8008-a466955ee907" providerId="ADAL" clId="{6790713F-8A31-4679-AF2F-17B0997B2CA9}" dt="2021-10-26T08:49:55.642" v="939" actId="207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addSp delSp modSp mod chgLayout">
        <pc:chgData name="Анастасия Коробецкая" userId="9fe37188-348c-49f0-8008-a466955ee907" providerId="ADAL" clId="{6790713F-8A31-4679-AF2F-17B0997B2CA9}" dt="2021-10-26T04:31:27.209" v="85" actId="113"/>
        <pc:sldMkLst>
          <pc:docMk/>
          <pc:sldMk cId="1283980373" sldId="615"/>
        </pc:sldMkLst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2" creationId="{EE04B951-8790-48CA-A05B-F01615F206A6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27.209" v="85" actId="113"/>
          <ac:spMkLst>
            <pc:docMk/>
            <pc:sldMk cId="1283980373" sldId="615"/>
            <ac:spMk id="3" creationId="{53245290-DC7C-4DA3-81FE-7A437CD18022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4" creationId="{3D216F68-B466-4D60-A736-A7ED136053C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5" creationId="{6BF45F63-DF3B-4696-8A60-96E76BFA3C62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6" creationId="{111E1895-2C8E-48D6-B01D-48E4ACB4E58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7" creationId="{28C971DD-99B8-405C-851C-5A4C7F86BB9D}"/>
          </ac:spMkLst>
        </pc:spChg>
      </pc:sldChg>
      <pc:sldChg chg="addSp delSp modSp mod ord chgLayout">
        <pc:chgData name="Анастасия Коробецкая" userId="9fe37188-348c-49f0-8008-a466955ee907" providerId="ADAL" clId="{6790713F-8A31-4679-AF2F-17B0997B2CA9}" dt="2021-10-26T09:36:20.093" v="1092"/>
        <pc:sldMkLst>
          <pc:docMk/>
          <pc:sldMk cId="179299471" sldId="616"/>
        </pc:sldMkLst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2" creationId="{738711AE-56EC-483F-B7B4-565E56369764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9.455" v="87" actId="113"/>
          <ac:spMkLst>
            <pc:docMk/>
            <pc:sldMk cId="179299471" sldId="616"/>
            <ac:spMk id="3" creationId="{AD3E2C70-74DC-4FB3-AA27-F35358ED38C5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4" creationId="{F1316DCE-A91D-49B5-9C7F-80C72DA4AD1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5" creationId="{7B45D28F-C941-46ED-8FAC-383F53D797F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6" creationId="{1E0E76CC-762A-45B1-B3B1-2B6FE00B6251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7" creationId="{D84D335A-2301-424C-9E2B-E48516F3D6DA}"/>
          </ac:spMkLst>
        </pc:spChg>
      </pc:sldChg>
      <pc:sldChg chg="ord">
        <pc:chgData name="Анастасия Коробецкая" userId="9fe37188-348c-49f0-8008-a466955ee907" providerId="ADAL" clId="{6790713F-8A31-4679-AF2F-17B0997B2CA9}" dt="2021-10-26T09:36:06.396" v="1090"/>
        <pc:sldMkLst>
          <pc:docMk/>
          <pc:sldMk cId="1850435774" sldId="617"/>
        </pc:sldMkLst>
      </pc:sldChg>
      <pc:sldChg chg="ord">
        <pc:chgData name="Анастасия Коробецкая" userId="9fe37188-348c-49f0-8008-a466955ee907" providerId="ADAL" clId="{6790713F-8A31-4679-AF2F-17B0997B2CA9}" dt="2021-10-26T09:31:57.829" v="1024"/>
        <pc:sldMkLst>
          <pc:docMk/>
          <pc:sldMk cId="686825765" sldId="618"/>
        </pc:sldMkLst>
      </pc:sldChg>
      <pc:sldChg chg="modSp mod">
        <pc:chgData name="Анастасия Коробецкая" userId="9fe37188-348c-49f0-8008-a466955ee907" providerId="ADAL" clId="{6790713F-8A31-4679-AF2F-17B0997B2CA9}" dt="2021-10-26T04:32:09.488" v="91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6790713F-8A31-4679-AF2F-17B0997B2CA9}" dt="2021-10-26T04:32:09.488" v="91"/>
          <ac:spMkLst>
            <pc:docMk/>
            <pc:sldMk cId="3308435897" sldId="619"/>
            <ac:spMk id="3" creationId="{9B69DEAC-B7B3-4B8A-9A96-E89CAD8D967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7:38.086" v="1098" actId="207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6790713F-8A31-4679-AF2F-17B0997B2CA9}" dt="2021-10-26T09:37:38.086" v="1098" actId="207"/>
          <ac:spMkLst>
            <pc:docMk/>
            <pc:sldMk cId="1929364860" sldId="620"/>
            <ac:spMk id="3" creationId="{906FFB7C-5DB4-4ADE-AE16-09CC0EF800E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21.798" v="1101" actId="207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6790713F-8A31-4679-AF2F-17B0997B2CA9}" dt="2021-10-26T09:38:21.798" v="1101" actId="207"/>
          <ac:spMkLst>
            <pc:docMk/>
            <pc:sldMk cId="3350999261" sldId="622"/>
            <ac:spMk id="3" creationId="{7A27623E-B413-49E3-A24B-E73F440B36C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4:27.743" v="1167" actId="2711"/>
        <pc:sldMkLst>
          <pc:docMk/>
          <pc:sldMk cId="281922012" sldId="624"/>
        </pc:sldMkLst>
        <pc:spChg chg="mod">
          <ac:chgData name="Анастасия Коробецкая" userId="9fe37188-348c-49f0-8008-a466955ee907" providerId="ADAL" clId="{6790713F-8A31-4679-AF2F-17B0997B2CA9}" dt="2021-10-26T09:54:27.743" v="1167" actId="2711"/>
          <ac:spMkLst>
            <pc:docMk/>
            <pc:sldMk cId="281922012" sldId="624"/>
            <ac:spMk id="3" creationId="{F228868A-530D-43C9-B3B2-F53CCE14C65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4:33:06.356" v="101" actId="20577"/>
        <pc:sldMkLst>
          <pc:docMk/>
          <pc:sldMk cId="2859777229" sldId="625"/>
        </pc:sldMkLst>
        <pc:spChg chg="mod">
          <ac:chgData name="Анастасия Коробецкая" userId="9fe37188-348c-49f0-8008-a466955ee907" providerId="ADAL" clId="{6790713F-8A31-4679-AF2F-17B0997B2CA9}" dt="2021-10-26T04:33:06.356" v="101" actId="20577"/>
          <ac:spMkLst>
            <pc:docMk/>
            <pc:sldMk cId="2859777229" sldId="625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54.765" v="1105" actId="20577"/>
        <pc:sldMkLst>
          <pc:docMk/>
          <pc:sldMk cId="703353083" sldId="627"/>
        </pc:sldMkLst>
        <pc:spChg chg="mod">
          <ac:chgData name="Анастасия Коробецкая" userId="9fe37188-348c-49f0-8008-a466955ee907" providerId="ADAL" clId="{6790713F-8A31-4679-AF2F-17B0997B2CA9}" dt="2021-10-26T09:38:54.765" v="1105" actId="20577"/>
          <ac:spMkLst>
            <pc:docMk/>
            <pc:sldMk cId="703353083" sldId="627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59.259" v="1146" actId="207"/>
        <pc:sldMkLst>
          <pc:docMk/>
          <pc:sldMk cId="4143720886" sldId="628"/>
        </pc:sldMkLst>
        <pc:spChg chg="mod">
          <ac:chgData name="Анастасия Коробецкая" userId="9fe37188-348c-49f0-8008-a466955ee907" providerId="ADAL" clId="{6790713F-8A31-4679-AF2F-17B0997B2CA9}" dt="2021-10-26T09:40:59.259" v="1146" actId="207"/>
          <ac:spMkLst>
            <pc:docMk/>
            <pc:sldMk cId="4143720886" sldId="628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3:08.904" v="1149" actId="1076"/>
        <pc:sldMkLst>
          <pc:docMk/>
          <pc:sldMk cId="868734410" sldId="629"/>
        </pc:sldMkLst>
        <pc:picChg chg="mod">
          <ac:chgData name="Анастасия Коробецкая" userId="9fe37188-348c-49f0-8008-a466955ee907" providerId="ADAL" clId="{6790713F-8A31-4679-AF2F-17B0997B2CA9}" dt="2021-10-26T09:41:36.121" v="1147" actId="1076"/>
          <ac:picMkLst>
            <pc:docMk/>
            <pc:sldMk cId="868734410" sldId="629"/>
            <ac:picMk id="5" creationId="{C418A69D-9F58-45B7-81F2-67A293A9284A}"/>
          </ac:picMkLst>
        </pc:picChg>
        <pc:picChg chg="mod">
          <ac:chgData name="Анастасия Коробецкая" userId="9fe37188-348c-49f0-8008-a466955ee907" providerId="ADAL" clId="{6790713F-8A31-4679-AF2F-17B0997B2CA9}" dt="2021-10-26T09:43:08.904" v="1149" actId="1076"/>
          <ac:picMkLst>
            <pc:docMk/>
            <pc:sldMk cId="868734410" sldId="629"/>
            <ac:picMk id="6" creationId="{2B9AE886-8574-4353-88A5-9CE1346BF7DB}"/>
          </ac:picMkLst>
        </pc:picChg>
        <pc:picChg chg="mod">
          <ac:chgData name="Анастасия Коробецкая" userId="9fe37188-348c-49f0-8008-a466955ee907" providerId="ADAL" clId="{6790713F-8A31-4679-AF2F-17B0997B2CA9}" dt="2021-10-26T09:42:58.864" v="1148" actId="1076"/>
          <ac:picMkLst>
            <pc:docMk/>
            <pc:sldMk cId="868734410" sldId="629"/>
            <ac:picMk id="7" creationId="{E2213C69-FDDF-4D22-ADE3-7DC53F40A73D}"/>
          </ac:picMkLst>
        </pc:picChg>
      </pc:sldChg>
      <pc:sldChg chg="addSp delSp modSp del mod chgLayout">
        <pc:chgData name="Анастасия Коробецкая" userId="9fe37188-348c-49f0-8008-a466955ee907" providerId="ADAL" clId="{6790713F-8A31-4679-AF2F-17B0997B2CA9}" dt="2021-10-26T04:57:48.976" v="325" actId="47"/>
        <pc:sldMkLst>
          <pc:docMk/>
          <pc:sldMk cId="990654804" sldId="630"/>
        </pc:sldMkLst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2" creationId="{2C5AF7A4-5406-4CC4-AC70-94D551583787}"/>
          </ac:spMkLst>
        </pc:spChg>
        <pc:spChg chg="del 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3" creationId="{49C05A11-47EC-459B-AD2C-9EC225630C9E}"/>
          </ac:spMkLst>
        </pc:spChg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4" creationId="{02018F4B-F835-45DB-AB4F-6D07C8CA693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5" creationId="{1C736D4C-E2F4-4B7A-AC5B-FD8B3404E7A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6" creationId="{3E3B6D79-E3C7-466E-8BA0-04A1FA8E867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7" creationId="{196A06D8-5C0E-4486-BE70-F9F545A3BBE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8" creationId="{D5C3A5BB-74EB-4098-B5A3-A712F9E62927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9" creationId="{AFD3D902-78E6-4B33-87CB-68F8BBA1099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10" creationId="{340CDFA2-6C71-4045-BBA2-BB33C8B7625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1" creationId="{E7D2DF92-6AEE-4A93-8F1C-B2AA269BD60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2" creationId="{78EE24A4-3B46-45CA-9F9F-FAE7676CE0F6}"/>
          </ac:spMkLst>
        </pc:spChg>
        <pc:spChg chg="add mod ord">
          <ac:chgData name="Анастасия Коробецкая" userId="9fe37188-348c-49f0-8008-a466955ee907" providerId="ADAL" clId="{6790713F-8A31-4679-AF2F-17B0997B2CA9}" dt="2021-10-26T04:57:28.793" v="324" actId="27636"/>
          <ac:spMkLst>
            <pc:docMk/>
            <pc:sldMk cId="990654804" sldId="630"/>
            <ac:spMk id="13" creationId="{C601817E-8555-4495-B8A1-6330C1AC3D96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6.715" v="1241" actId="47"/>
        <pc:sldMkLst>
          <pc:docMk/>
          <pc:sldMk cId="0" sldId="631"/>
        </pc:sldMkLst>
        <pc:spChg chg="mod">
          <ac:chgData name="Анастасия Коробецкая" userId="9fe37188-348c-49f0-8008-a466955ee907" providerId="ADAL" clId="{6790713F-8A31-4679-AF2F-17B0997B2CA9}" dt="2021-10-26T04:42:52.244" v="180" actId="20577"/>
          <ac:spMkLst>
            <pc:docMk/>
            <pc:sldMk cId="0" sldId="631"/>
            <ac:spMk id="4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6790713F-8A31-4679-AF2F-17B0997B2CA9}" dt="2021-10-26T08:13:29.353" v="620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6790713F-8A31-4679-AF2F-17B0997B2CA9}" dt="2021-10-26T08:13:13.420" v="614" actId="20577"/>
          <ac:spMkLst>
            <pc:docMk/>
            <pc:sldMk cId="0" sldId="632"/>
            <ac:spMk id="3" creationId="{00000000-0000-0000-0000-000000000000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9:54:10.287" v="1166" actId="207"/>
        <pc:sldMkLst>
          <pc:docMk/>
          <pc:sldMk cId="0" sldId="633"/>
        </pc:sldMkLst>
        <pc:spChg chg="mod">
          <ac:chgData name="Анастасия Коробецкая" userId="9fe37188-348c-49f0-8008-a466955ee907" providerId="ADAL" clId="{6790713F-8A31-4679-AF2F-17B0997B2CA9}" dt="2021-10-26T09:53:30.259" v="1160" actId="27636"/>
          <ac:spMkLst>
            <pc:docMk/>
            <pc:sldMk cId="0" sldId="633"/>
            <ac:spMk id="3" creationId="{00000000-0000-0000-0000-000000000000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09.527" v="954"/>
          <ac:spMkLst>
            <pc:docMk/>
            <pc:sldMk cId="0" sldId="633"/>
            <ac:spMk id="5" creationId="{75627317-DF19-44BA-BB2F-978FCAACD2CA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12.623" v="956"/>
          <ac:spMkLst>
            <pc:docMk/>
            <pc:sldMk cId="0" sldId="633"/>
            <ac:spMk id="6" creationId="{91C849B1-895B-40FC-8EB3-733CED951B4D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08.312" v="1165" actId="207"/>
          <ac:spMkLst>
            <pc:docMk/>
            <pc:sldMk cId="0" sldId="633"/>
            <ac:spMk id="8" creationId="{85988DCC-1C5D-4037-9F54-95B83D6AE73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10.287" v="1166" actId="207"/>
          <ac:spMkLst>
            <pc:docMk/>
            <pc:sldMk cId="0" sldId="633"/>
            <ac:spMk id="10" creationId="{FCC7AC18-E03E-42E0-BE55-D12A059F8C82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08:16.199" v="991" actId="20577"/>
        <pc:sldMkLst>
          <pc:docMk/>
          <pc:sldMk cId="0" sldId="634"/>
        </pc:sldMkLst>
        <pc:spChg chg="mod">
          <ac:chgData name="Анастасия Коробецкая" userId="9fe37188-348c-49f0-8008-a466955ee907" providerId="ADAL" clId="{6790713F-8A31-4679-AF2F-17B0997B2CA9}" dt="2021-10-26T09:08:16.199" v="991" actId="20577"/>
          <ac:spMkLst>
            <pc:docMk/>
            <pc:sldMk cId="0" sldId="634"/>
            <ac:spMk id="4" creationId="{BCF914DC-67CF-4368-A18C-922C938FF2DB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5"/>
        </pc:sldMkLst>
        <pc:spChg chg="mod">
          <ac:chgData name="Анастасия Коробецкая" userId="9fe37188-348c-49f0-8008-a466955ee907" providerId="ADAL" clId="{6790713F-8A31-4679-AF2F-17B0997B2CA9}" dt="2021-10-26T04:45:47.979" v="196" actId="1076"/>
          <ac:spMkLst>
            <pc:docMk/>
            <pc:sldMk cId="0" sldId="635"/>
            <ac:spMk id="4" creationId="{00000000-0000-0000-0000-000000000000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6"/>
        </pc:sldMkLst>
        <pc:spChg chg="mod">
          <ac:chgData name="Анастасия Коробецкая" userId="9fe37188-348c-49f0-8008-a466955ee907" providerId="ADAL" clId="{6790713F-8A31-4679-AF2F-17B0997B2CA9}" dt="2021-10-26T04:46:12.087" v="199" actId="2711"/>
          <ac:spMkLst>
            <pc:docMk/>
            <pc:sldMk cId="0" sldId="636"/>
            <ac:spMk id="4" creationId="{00000000-0000-0000-0000-000000000000}"/>
          </ac:spMkLst>
        </pc:spChg>
      </pc:sldChg>
      <pc:sldChg chg="addSp 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7"/>
        </pc:sldMkLst>
        <pc:spChg chg="mod">
          <ac:chgData name="Анастасия Коробецкая" userId="9fe37188-348c-49f0-8008-a466955ee907" providerId="ADAL" clId="{6790713F-8A31-4679-AF2F-17B0997B2CA9}" dt="2021-10-26T04:49:52.838" v="304" actId="20577"/>
          <ac:spMkLst>
            <pc:docMk/>
            <pc:sldMk cId="0" sldId="637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6790713F-8A31-4679-AF2F-17B0997B2CA9}" dt="2021-10-26T07:24:26.493" v="512" actId="207"/>
          <ac:spMkLst>
            <pc:docMk/>
            <pc:sldMk cId="0" sldId="637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6790713F-8A31-4679-AF2F-17B0997B2CA9}" dt="2021-10-26T07:24:42.315" v="519" actId="1076"/>
          <ac:spMkLst>
            <pc:docMk/>
            <pc:sldMk cId="0" sldId="637"/>
            <ac:spMk id="5" creationId="{615F23F1-460E-4AC1-B4EC-23213347950A}"/>
          </ac:spMkLst>
        </pc:spChg>
      </pc:sldChg>
      <pc:sldChg chg="delSp modSp del mod">
        <pc:chgData name="Анастасия Коробецкая" userId="9fe37188-348c-49f0-8008-a466955ee907" providerId="ADAL" clId="{6790713F-8A31-4679-AF2F-17B0997B2CA9}" dt="2021-10-26T04:49:56.322" v="305" actId="47"/>
        <pc:sldMkLst>
          <pc:docMk/>
          <pc:sldMk cId="2856643890" sldId="638"/>
        </pc:sldMkLst>
        <pc:spChg chg="del mod">
          <ac:chgData name="Анастасия Коробецкая" userId="9fe37188-348c-49f0-8008-a466955ee907" providerId="ADAL" clId="{6790713F-8A31-4679-AF2F-17B0997B2CA9}" dt="2021-10-26T04:49:27.232" v="293" actId="21"/>
          <ac:spMkLst>
            <pc:docMk/>
            <pc:sldMk cId="2856643890" sldId="638"/>
            <ac:spMk id="4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147490359" sldId="639"/>
        </pc:sldMkLst>
      </pc:sldChg>
      <pc:sldChg chg="modSp del mod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3267115113" sldId="640"/>
        </pc:sldMkLst>
        <pc:spChg chg="mod">
          <ac:chgData name="Анастасия Коробецкая" userId="9fe37188-348c-49f0-8008-a466955ee907" providerId="ADAL" clId="{6790713F-8A31-4679-AF2F-17B0997B2CA9}" dt="2021-10-26T04:50:04.108" v="307" actId="14100"/>
          <ac:spMkLst>
            <pc:docMk/>
            <pc:sldMk cId="3267115113" sldId="640"/>
            <ac:spMk id="6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492715587" sldId="641"/>
        </pc:sldMkLst>
      </pc:sldChg>
      <pc:sldChg chg="modSp mod">
        <pc:chgData name="Анастасия Коробецкая" userId="9fe37188-348c-49f0-8008-a466955ee907" providerId="ADAL" clId="{6790713F-8A31-4679-AF2F-17B0997B2CA9}" dt="2021-10-26T09:13:30.551" v="1022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6790713F-8A31-4679-AF2F-17B0997B2CA9}" dt="2021-10-26T09:13:30.551" v="1022" actId="20577"/>
          <ac:spMkLst>
            <pc:docMk/>
            <pc:sldMk cId="4096937289" sldId="654"/>
            <ac:spMk id="2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54.419" v="1442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6790713F-8A31-4679-AF2F-17B0997B2CA9}" dt="2021-10-26T10:31:54.419" v="1442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0:11.565" v="1377" actId="27636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5" v="1377" actId="27636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1" v="1376" actId="27636"/>
          <ac:spMkLst>
            <pc:docMk/>
            <pc:sldMk cId="716388488" sldId="656"/>
            <ac:spMk id="6" creationId="{AF11A423-69D7-450B-85B9-8BD0F7230AB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7:43:02.413" v="528" actId="20577"/>
        <pc:sldMkLst>
          <pc:docMk/>
          <pc:sldMk cId="3751483312" sldId="657"/>
        </pc:sldMkLst>
        <pc:spChg chg="mod">
          <ac:chgData name="Анастасия Коробецкая" userId="9fe37188-348c-49f0-8008-a466955ee907" providerId="ADAL" clId="{6790713F-8A31-4679-AF2F-17B0997B2CA9}" dt="2021-10-26T07:43:02.413" v="528" actId="20577"/>
          <ac:spMkLst>
            <pc:docMk/>
            <pc:sldMk cId="3751483312" sldId="657"/>
            <ac:spMk id="5" creationId="{A7163FD3-A8A8-4695-96F4-934996090ECD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5:42.709" v="1239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6790713F-8A31-4679-AF2F-17B0997B2CA9}" dt="2021-10-26T09:55:42.709" v="1239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14.068" v="1391" actId="6549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6790713F-8A31-4679-AF2F-17B0997B2CA9}" dt="2021-10-26T10:31:14.068" v="1391" actId="6549"/>
          <ac:spMkLst>
            <pc:docMk/>
            <pc:sldMk cId="2142598218" sldId="661"/>
            <ac:spMk id="3" creationId="{9E740D7A-F731-48C9-BA4F-8063A91AA0FF}"/>
          </ac:spMkLst>
        </pc:spChg>
      </pc:sldChg>
      <pc:sldChg chg="modSp new mod ord">
        <pc:chgData name="Анастасия Коробецкая" userId="9fe37188-348c-49f0-8008-a466955ee907" providerId="ADAL" clId="{6790713F-8A31-4679-AF2F-17B0997B2CA9}" dt="2021-10-26T04:41:19.756" v="141" actId="20577"/>
        <pc:sldMkLst>
          <pc:docMk/>
          <pc:sldMk cId="3438217276" sldId="662"/>
        </pc:sldMkLst>
        <pc:spChg chg="mod">
          <ac:chgData name="Анастасия Коробецкая" userId="9fe37188-348c-49f0-8008-a466955ee907" providerId="ADAL" clId="{6790713F-8A31-4679-AF2F-17B0997B2CA9}" dt="2021-10-26T04:41:19.756" v="141" actId="20577"/>
          <ac:spMkLst>
            <pc:docMk/>
            <pc:sldMk cId="3438217276" sldId="662"/>
            <ac:spMk id="2" creationId="{0E03566F-8845-4BD2-B699-F637E8B91B9D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10:16:51.609" v="1373" actId="27636"/>
        <pc:sldMkLst>
          <pc:docMk/>
          <pc:sldMk cId="1965040839" sldId="663"/>
        </pc:sldMkLst>
        <pc:spChg chg="mod">
          <ac:chgData name="Анастасия Коробецкая" userId="9fe37188-348c-49f0-8008-a466955ee907" providerId="ADAL" clId="{6790713F-8A31-4679-AF2F-17B0997B2CA9}" dt="2021-10-26T08:35:52.225" v="854" actId="20577"/>
          <ac:spMkLst>
            <pc:docMk/>
            <pc:sldMk cId="1965040839" sldId="663"/>
            <ac:spMk id="2" creationId="{84D46369-EDED-4988-8CF4-925A28EF302D}"/>
          </ac:spMkLst>
        </pc:spChg>
        <pc:spChg chg="mod">
          <ac:chgData name="Анастасия Коробецкая" userId="9fe37188-348c-49f0-8008-a466955ee907" providerId="ADAL" clId="{6790713F-8A31-4679-AF2F-17B0997B2CA9}" dt="2021-10-26T10:16:51.609" v="1373" actId="27636"/>
          <ac:spMkLst>
            <pc:docMk/>
            <pc:sldMk cId="1965040839" sldId="663"/>
            <ac:spMk id="3" creationId="{42A0179E-FEEC-4363-88C1-6C81E6440C98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5" creationId="{7EC918EF-1EF6-47D3-B6F4-319F749E3FEC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7" creationId="{5196124C-5A81-4A47-931A-AC764CA90B8C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09:35:55.922" v="1088" actId="1076"/>
        <pc:sldMkLst>
          <pc:docMk/>
          <pc:sldMk cId="1801963317" sldId="664"/>
        </pc:sldMkLst>
        <pc:spChg chg="mod">
          <ac:chgData name="Анастасия Коробецкая" userId="9fe37188-348c-49f0-8008-a466955ee907" providerId="ADAL" clId="{6790713F-8A31-4679-AF2F-17B0997B2CA9}" dt="2021-10-26T09:35:28.889" v="1083" actId="20577"/>
          <ac:spMkLst>
            <pc:docMk/>
            <pc:sldMk cId="1801963317" sldId="664"/>
            <ac:spMk id="2" creationId="{D2507257-31B9-4C93-ABEC-80EE47A9520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55.922" v="1088" actId="1076"/>
          <ac:spMkLst>
            <pc:docMk/>
            <pc:sldMk cId="1801963317" sldId="664"/>
            <ac:spMk id="4" creationId="{F859C316-F2CA-476B-A943-05EC3E2E9F9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45.800" v="1087" actId="14100"/>
          <ac:spMkLst>
            <pc:docMk/>
            <pc:sldMk cId="1801963317" sldId="664"/>
            <ac:spMk id="6" creationId="{CC7D7BF8-7713-44F5-8267-7E5C850D89D1}"/>
          </ac:spMkLst>
        </pc:spChg>
      </pc:sldChg>
      <pc:sldChg chg="addSp delSp modSp new mod">
        <pc:chgData name="Анастасия Коробецкая" userId="9fe37188-348c-49f0-8008-a466955ee907" providerId="ADAL" clId="{6790713F-8A31-4679-AF2F-17B0997B2CA9}" dt="2021-10-26T10:59:21.145" v="1670" actId="113"/>
        <pc:sldMkLst>
          <pc:docMk/>
          <pc:sldMk cId="2478973565" sldId="665"/>
        </pc:sldMkLst>
        <pc:spChg chg="mod">
          <ac:chgData name="Анастасия Коробецкая" userId="9fe37188-348c-49f0-8008-a466955ee907" providerId="ADAL" clId="{6790713F-8A31-4679-AF2F-17B0997B2CA9}" dt="2021-10-26T10:55:50.486" v="1459" actId="20577"/>
          <ac:spMkLst>
            <pc:docMk/>
            <pc:sldMk cId="2478973565" sldId="665"/>
            <ac:spMk id="2" creationId="{1DECFB67-9564-4661-85D1-EAF02D6BD9C8}"/>
          </ac:spMkLst>
        </pc:spChg>
        <pc:spChg chg="mod">
          <ac:chgData name="Анастасия Коробецкая" userId="9fe37188-348c-49f0-8008-a466955ee907" providerId="ADAL" clId="{6790713F-8A31-4679-AF2F-17B0997B2CA9}" dt="2021-10-26T10:59:21.145" v="1670" actId="113"/>
          <ac:spMkLst>
            <pc:docMk/>
            <pc:sldMk cId="2478973565" sldId="665"/>
            <ac:spMk id="3" creationId="{5D3491A1-64E1-48F4-8313-FFE55D50AF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6:44.364" v="1517"/>
          <ac:spMkLst>
            <pc:docMk/>
            <pc:sldMk cId="2478973565" sldId="665"/>
            <ac:spMk id="4" creationId="{2348433F-9ACD-4B6D-A2D9-223BACC8E031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14.566" v="1571"/>
          <ac:spMkLst>
            <pc:docMk/>
            <pc:sldMk cId="2478973565" sldId="665"/>
            <ac:spMk id="5" creationId="{F2DFA17C-E4AC-440F-A1E6-3BC83E7619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31.977" v="1576"/>
          <ac:spMkLst>
            <pc:docMk/>
            <pc:sldMk cId="2478973565" sldId="665"/>
            <ac:spMk id="6" creationId="{A8DFA1AE-C09A-4E9C-A20B-B8EAE05EAA8A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8:26.043" v="1583"/>
          <ac:spMkLst>
            <pc:docMk/>
            <pc:sldMk cId="2478973565" sldId="665"/>
            <ac:spMk id="7" creationId="{75AE5313-3593-40E9-B0BC-FC3BE1D0BF54}"/>
          </ac:spMkLst>
        </pc:spChg>
      </pc:sldChg>
    </pc:docChg>
  </pc:docChgLst>
  <pc:docChgLst>
    <pc:chgData name="Анастасия Коробецкая" userId="9fe37188-348c-49f0-8008-a466955ee907" providerId="ADAL" clId="{C2B74D9B-1C02-4775-9001-3ED6B0832419}"/>
    <pc:docChg chg="undo redo custSel delSld modSld modSection">
      <pc:chgData name="Анастасия Коробецкая" userId="9fe37188-348c-49f0-8008-a466955ee907" providerId="ADAL" clId="{C2B74D9B-1C02-4775-9001-3ED6B0832419}" dt="2021-10-24T06:55:44.230" v="491" actId="14100"/>
      <pc:docMkLst>
        <pc:docMk/>
      </pc:docMkLst>
      <pc:sldChg chg="modSp mod">
        <pc:chgData name="Анастасия Коробецкая" userId="9fe37188-348c-49f0-8008-a466955ee907" providerId="ADAL" clId="{C2B74D9B-1C02-4775-9001-3ED6B0832419}" dt="2021-10-24T06:05:54.375" v="0" actId="113"/>
        <pc:sldMkLst>
          <pc:docMk/>
          <pc:sldMk cId="511170627" sldId="519"/>
        </pc:sldMkLst>
        <pc:spChg chg="mod">
          <ac:chgData name="Анастасия Коробецкая" userId="9fe37188-348c-49f0-8008-a466955ee907" providerId="ADAL" clId="{C2B74D9B-1C02-4775-9001-3ED6B0832419}" dt="2021-10-24T06:05:54.375" v="0" actId="113"/>
          <ac:spMkLst>
            <pc:docMk/>
            <pc:sldMk cId="511170627" sldId="519"/>
            <ac:spMk id="3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16:08.716" v="70" actId="207"/>
        <pc:sldMkLst>
          <pc:docMk/>
          <pc:sldMk cId="857587467" sldId="520"/>
        </pc:sldMkLst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6:08.716" v="70" actId="207"/>
          <ac:spMkLst>
            <pc:docMk/>
            <pc:sldMk cId="857587467" sldId="520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4" creationId="{8E9205C6-BE69-4845-AC92-148E94CB72EF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6" creationId="{3558B2DD-5C53-45A7-8C56-97DB8180FF8F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7" creationId="{C318807D-4709-4103-9DF0-C3693FFCCB8B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06.872" v="246" actId="207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C2B74D9B-1C02-4775-9001-3ED6B0832419}" dt="2021-10-24T06:31:06.872" v="246" actId="207"/>
          <ac:spMkLst>
            <pc:docMk/>
            <pc:sldMk cId="3632790548" sldId="52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45.920" v="247" actId="207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C2B74D9B-1C02-4775-9001-3ED6B0832419}" dt="2021-10-24T06:31:45.920" v="247" actId="207"/>
          <ac:spMkLst>
            <pc:docMk/>
            <pc:sldMk cId="1102871752" sldId="526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0:47.270" v="242" actId="20577"/>
        <pc:sldMkLst>
          <pc:docMk/>
          <pc:sldMk cId="658187753" sldId="527"/>
        </pc:sldMkLst>
        <pc:spChg chg="mod">
          <ac:chgData name="Анастасия Коробецкая" userId="9fe37188-348c-49f0-8008-a466955ee907" providerId="ADAL" clId="{C2B74D9B-1C02-4775-9001-3ED6B0832419}" dt="2021-10-24T06:30:47.270" v="242" actId="20577"/>
          <ac:spMkLst>
            <pc:docMk/>
            <pc:sldMk cId="658187753" sldId="527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18:17.626" v="75" actId="255"/>
        <pc:sldMkLst>
          <pc:docMk/>
          <pc:sldMk cId="1717771834" sldId="529"/>
        </pc:sldMkLst>
        <pc:spChg chg="mod">
          <ac:chgData name="Анастасия Коробецкая" userId="9fe37188-348c-49f0-8008-a466955ee907" providerId="ADAL" clId="{C2B74D9B-1C02-4775-9001-3ED6B0832419}" dt="2021-10-24T06:18:17.626" v="75" actId="255"/>
          <ac:spMkLst>
            <pc:docMk/>
            <pc:sldMk cId="1717771834" sldId="529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7:49.827" v="164" actId="2711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7:49.827" v="164" actId="2711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5" creationId="{92A6BA9D-C78B-454E-B7B4-7A21EEFEB72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6" creationId="{9EB5332C-8D62-40D0-B673-E864BE9CA3A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29.215" v="206"/>
        <pc:sldMkLst>
          <pc:docMk/>
          <pc:sldMk cId="1565905596" sldId="589"/>
        </pc:sldMkLst>
        <pc:spChg chg="mod">
          <ac:chgData name="Анастасия Коробецкая" userId="9fe37188-348c-49f0-8008-a466955ee907" providerId="ADAL" clId="{C2B74D9B-1C02-4775-9001-3ED6B0832419}" dt="2021-10-24T06:29:29.215" v="206"/>
          <ac:spMkLst>
            <pc:docMk/>
            <pc:sldMk cId="1565905596" sldId="58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08.967" v="203" actId="207"/>
        <pc:sldMkLst>
          <pc:docMk/>
          <pc:sldMk cId="1879053489" sldId="590"/>
        </pc:sldMkLst>
        <pc:spChg chg="mod">
          <ac:chgData name="Анастасия Коробецкая" userId="9fe37188-348c-49f0-8008-a466955ee907" providerId="ADAL" clId="{C2B74D9B-1C02-4775-9001-3ED6B0832419}" dt="2021-10-24T06:29:08.967" v="203" actId="207"/>
          <ac:spMkLst>
            <pc:docMk/>
            <pc:sldMk cId="1879053489" sldId="590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8:53.526" v="202" actId="20577"/>
        <pc:sldMkLst>
          <pc:docMk/>
          <pc:sldMk cId="1461061590" sldId="591"/>
        </pc:sldMkLst>
        <pc:spChg chg="mod">
          <ac:chgData name="Анастасия Коробецкая" userId="9fe37188-348c-49f0-8008-a466955ee907" providerId="ADAL" clId="{C2B74D9B-1C02-4775-9001-3ED6B0832419}" dt="2021-10-24T06:28:53.526" v="202" actId="20577"/>
          <ac:spMkLst>
            <pc:docMk/>
            <pc:sldMk cId="1461061590" sldId="591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6:22.100" v="153" actId="207"/>
        <pc:sldMkLst>
          <pc:docMk/>
          <pc:sldMk cId="966122058" sldId="592"/>
        </pc:sldMkLst>
        <pc:spChg chg="mod">
          <ac:chgData name="Анастасия Коробецкая" userId="9fe37188-348c-49f0-8008-a466955ee907" providerId="ADAL" clId="{C2B74D9B-1C02-4775-9001-3ED6B0832419}" dt="2021-10-24T06:26:22.100" v="153" actId="207"/>
          <ac:spMkLst>
            <pc:docMk/>
            <pc:sldMk cId="966122058" sldId="592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7:15.592" v="160" actId="207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C2B74D9B-1C02-4775-9001-3ED6B0832419}" dt="2021-10-24T06:27:15.592" v="160" actId="207"/>
          <ac:spMkLst>
            <pc:docMk/>
            <pc:sldMk cId="1277799412" sldId="593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4:34.711" v="140" actId="20577"/>
        <pc:sldMkLst>
          <pc:docMk/>
          <pc:sldMk cId="3190165679" sldId="594"/>
        </pc:sldMkLst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2" creationId="{0A7A1240-DB1D-486C-8556-D6BB49C9F5E5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4:34.711" v="140" actId="20577"/>
          <ac:spMkLst>
            <pc:docMk/>
            <pc:sldMk cId="3190165679" sldId="594"/>
            <ac:spMk id="3" creationId="{07A56334-5A39-45F8-BCEF-CA97BC55E66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4" creationId="{E5107DC2-71D9-4B43-ADDC-1D76543509C2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5" creationId="{E3195164-FC11-41DB-BBF5-A96CF33B7817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6" creationId="{CF94B1B8-611E-43DF-A471-0AB3FC37C0B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7" creationId="{B6D149EC-7E2A-40D3-AA1D-BEE251E9E0CE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25:14.531" v="144" actId="47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C2B74D9B-1C02-4775-9001-3ED6B0832419}" dt="2021-10-24T06:24:55.319" v="143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8:05.236" v="261" actId="20577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C2B74D9B-1C02-4775-9001-3ED6B0832419}" dt="2021-10-24T06:38:05.236" v="261" actId="20577"/>
          <ac:spMkLst>
            <pc:docMk/>
            <pc:sldMk cId="1562799851" sldId="597"/>
            <ac:spMk id="3" creationId="{6D83A55C-6450-426F-AD55-9DD87A39099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2:27.815" v="289" actId="207"/>
        <pc:sldMkLst>
          <pc:docMk/>
          <pc:sldMk cId="1007880632" sldId="601"/>
        </pc:sldMkLst>
        <pc:spChg chg="mod">
          <ac:chgData name="Анастасия Коробецкая" userId="9fe37188-348c-49f0-8008-a466955ee907" providerId="ADAL" clId="{C2B74D9B-1C02-4775-9001-3ED6B0832419}" dt="2021-10-24T06:42:27.815" v="289" actId="207"/>
          <ac:spMkLst>
            <pc:docMk/>
            <pc:sldMk cId="1007880632" sldId="60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22.196" v="293" actId="6549"/>
        <pc:sldMkLst>
          <pc:docMk/>
          <pc:sldMk cId="2696811168" sldId="603"/>
        </pc:sldMkLst>
        <pc:spChg chg="mod">
          <ac:chgData name="Анастасия Коробецкая" userId="9fe37188-348c-49f0-8008-a466955ee907" providerId="ADAL" clId="{C2B74D9B-1C02-4775-9001-3ED6B0832419}" dt="2021-10-24T06:43:22.196" v="293" actId="6549"/>
          <ac:spMkLst>
            <pc:docMk/>
            <pc:sldMk cId="2696811168" sldId="603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40.802" v="296" actId="14100"/>
        <pc:sldMkLst>
          <pc:docMk/>
          <pc:sldMk cId="984737965" sldId="604"/>
        </pc:sldMkLst>
        <pc:spChg chg="mod">
          <ac:chgData name="Анастасия Коробецкая" userId="9fe37188-348c-49f0-8008-a466955ee907" providerId="ADAL" clId="{C2B74D9B-1C02-4775-9001-3ED6B0832419}" dt="2021-10-24T06:43:40.802" v="296" actId="14100"/>
          <ac:spMkLst>
            <pc:docMk/>
            <pc:sldMk cId="984737965" sldId="604"/>
            <ac:spMk id="4" creationId="{B5A1D6C1-A69A-458C-A769-0ED340E4262A}"/>
          </ac:spMkLst>
        </pc:spChg>
      </pc:sldChg>
      <pc:sldChg chg="addSp modSp mod">
        <pc:chgData name="Анастасия Коробецкая" userId="9fe37188-348c-49f0-8008-a466955ee907" providerId="ADAL" clId="{C2B74D9B-1C02-4775-9001-3ED6B0832419}" dt="2021-10-24T06:41:39.680" v="285" actId="20577"/>
        <pc:sldMkLst>
          <pc:docMk/>
          <pc:sldMk cId="4030734840" sldId="606"/>
        </pc:sldMkLst>
        <pc:spChg chg="mod">
          <ac:chgData name="Анастасия Коробецкая" userId="9fe37188-348c-49f0-8008-a466955ee907" providerId="ADAL" clId="{C2B74D9B-1C02-4775-9001-3ED6B0832419}" dt="2021-10-24T06:41:39.680" v="285" actId="20577"/>
          <ac:spMkLst>
            <pc:docMk/>
            <pc:sldMk cId="4030734840" sldId="606"/>
            <ac:spMk id="5" creationId="{1A72FBEC-9BAD-4DC0-A83A-C85F1B268EDC}"/>
          </ac:spMkLst>
        </pc:spChg>
        <pc:spChg chg="add mod">
          <ac:chgData name="Анастасия Коробецкая" userId="9fe37188-348c-49f0-8008-a466955ee907" providerId="ADAL" clId="{C2B74D9B-1C02-4775-9001-3ED6B0832419}" dt="2021-10-24T06:40:57.613" v="273" actId="1076"/>
          <ac:spMkLst>
            <pc:docMk/>
            <pc:sldMk cId="4030734840" sldId="606"/>
            <ac:spMk id="6" creationId="{9126004F-4B71-47CA-B4D5-3C074F8A5EF2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41:04.336" v="275" actId="47"/>
        <pc:sldMkLst>
          <pc:docMk/>
          <pc:sldMk cId="560632988" sldId="607"/>
        </pc:sldMkLst>
        <pc:spChg chg="mod">
          <ac:chgData name="Анастасия Коробецкая" userId="9fe37188-348c-49f0-8008-a466955ee907" providerId="ADAL" clId="{C2B74D9B-1C02-4775-9001-3ED6B0832419}" dt="2021-10-24T06:40:48.388" v="271" actId="255"/>
          <ac:spMkLst>
            <pc:docMk/>
            <pc:sldMk cId="560632988" sldId="607"/>
            <ac:spMk id="6" creationId="{C80F9DD3-0413-4055-8D38-00385F18D9C4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04.745" v="308" actId="1076"/>
        <pc:sldMkLst>
          <pc:docMk/>
          <pc:sldMk cId="930812135" sldId="608"/>
        </pc:sldMkLst>
        <pc:spChg chg="mod">
          <ac:chgData name="Анастасия Коробецкая" userId="9fe37188-348c-49f0-8008-a466955ee907" providerId="ADAL" clId="{C2B74D9B-1C02-4775-9001-3ED6B0832419}" dt="2021-10-24T06:45:04.745" v="308" actId="1076"/>
          <ac:spMkLst>
            <pc:docMk/>
            <pc:sldMk cId="930812135" sldId="608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21.637" v="311" actId="14100"/>
        <pc:sldMkLst>
          <pc:docMk/>
          <pc:sldMk cId="2842058686" sldId="609"/>
        </pc:sldMkLst>
        <pc:spChg chg="mod">
          <ac:chgData name="Анастасия Коробецкая" userId="9fe37188-348c-49f0-8008-a466955ee907" providerId="ADAL" clId="{C2B74D9B-1C02-4775-9001-3ED6B0832419}" dt="2021-10-24T06:45:21.637" v="311" actId="14100"/>
          <ac:spMkLst>
            <pc:docMk/>
            <pc:sldMk cId="2842058686" sldId="609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26.022" v="328" actId="255"/>
        <pc:sldMkLst>
          <pc:docMk/>
          <pc:sldMk cId="3117198988" sldId="610"/>
        </pc:sldMkLst>
        <pc:spChg chg="mod">
          <ac:chgData name="Анастасия Коробецкая" userId="9fe37188-348c-49f0-8008-a466955ee907" providerId="ADAL" clId="{C2B74D9B-1C02-4775-9001-3ED6B0832419}" dt="2021-10-24T06:46:26.022" v="328" actId="255"/>
          <ac:spMkLst>
            <pc:docMk/>
            <pc:sldMk cId="3117198988" sldId="610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47.985" v="330" actId="14100"/>
        <pc:sldMkLst>
          <pc:docMk/>
          <pc:sldMk cId="1014637694" sldId="611"/>
        </pc:sldMkLst>
        <pc:spChg chg="mod">
          <ac:chgData name="Анастасия Коробецкая" userId="9fe37188-348c-49f0-8008-a466955ee907" providerId="ADAL" clId="{C2B74D9B-1C02-4775-9001-3ED6B0832419}" dt="2021-10-24T06:46:47.985" v="330" actId="14100"/>
          <ac:spMkLst>
            <pc:docMk/>
            <pc:sldMk cId="1014637694" sldId="61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01.522" v="333" actId="14100"/>
        <pc:sldMkLst>
          <pc:docMk/>
          <pc:sldMk cId="4028849195" sldId="612"/>
        </pc:sldMkLst>
        <pc:spChg chg="mod">
          <ac:chgData name="Анастасия Коробецкая" userId="9fe37188-348c-49f0-8008-a466955ee907" providerId="ADAL" clId="{C2B74D9B-1C02-4775-9001-3ED6B0832419}" dt="2021-10-24T06:47:01.522" v="333" actId="14100"/>
          <ac:spMkLst>
            <pc:docMk/>
            <pc:sldMk cId="4028849195" sldId="612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30.513" v="339" actId="14100"/>
        <pc:sldMkLst>
          <pc:docMk/>
          <pc:sldMk cId="2092508217" sldId="613"/>
        </pc:sldMkLst>
        <pc:spChg chg="mod">
          <ac:chgData name="Анастасия Коробецкая" userId="9fe37188-348c-49f0-8008-a466955ee907" providerId="ADAL" clId="{C2B74D9B-1C02-4775-9001-3ED6B0832419}" dt="2021-10-24T06:47:20.809" v="336" actId="14100"/>
          <ac:spMkLst>
            <pc:docMk/>
            <pc:sldMk cId="2092508217" sldId="613"/>
            <ac:spMk id="6" creationId="{F221CC97-3D2D-4733-8005-8474F66895EE}"/>
          </ac:spMkLst>
        </pc:spChg>
        <pc:spChg chg="mod">
          <ac:chgData name="Анастасия Коробецкая" userId="9fe37188-348c-49f0-8008-a466955ee907" providerId="ADAL" clId="{C2B74D9B-1C02-4775-9001-3ED6B0832419}" dt="2021-10-24T06:47:24.612" v="337" actId="1076"/>
          <ac:spMkLst>
            <pc:docMk/>
            <pc:sldMk cId="2092508217" sldId="613"/>
            <ac:spMk id="7" creationId="{B18AC453-49B9-4947-B38D-1A3BE4702CF9}"/>
          </ac:spMkLst>
        </pc:spChg>
        <pc:picChg chg="mod">
          <ac:chgData name="Анастасия Коробецкая" userId="9fe37188-348c-49f0-8008-a466955ee907" providerId="ADAL" clId="{C2B74D9B-1C02-4775-9001-3ED6B0832419}" dt="2021-10-24T06:47:30.513" v="339" actId="14100"/>
          <ac:picMkLst>
            <pc:docMk/>
            <pc:sldMk cId="2092508217" sldId="613"/>
            <ac:picMk id="5" creationId="{536D0933-8F2C-4AF1-90A4-9E8A62B07F29}"/>
          </ac:picMkLst>
        </pc:picChg>
      </pc:sldChg>
      <pc:sldChg chg="modSp mod">
        <pc:chgData name="Анастасия Коробецкая" userId="9fe37188-348c-49f0-8008-a466955ee907" providerId="ADAL" clId="{C2B74D9B-1C02-4775-9001-3ED6B0832419}" dt="2021-10-24T06:48:27.367" v="378" actId="20577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C2B74D9B-1C02-4775-9001-3ED6B0832419}" dt="2021-10-24T06:48:27.367" v="378" actId="20577"/>
          <ac:spMkLst>
            <pc:docMk/>
            <pc:sldMk cId="3241361644" sldId="642"/>
            <ac:spMk id="4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49:18.160" v="383" actId="20577"/>
        <pc:sldMkLst>
          <pc:docMk/>
          <pc:sldMk cId="2727128571" sldId="643"/>
        </pc:sldMkLst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9:18.160" v="383" actId="20577"/>
          <ac:spMkLst>
            <pc:docMk/>
            <pc:sldMk cId="2727128571" sldId="643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5" creationId="{88A20D5B-316B-477D-9C20-62CD90FF6C7A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6" creationId="{5EB8A4B0-7A00-416E-AC8D-CA4CDBCB30C6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7" creationId="{DA787DE7-6822-43DB-8EBA-DB7E877B097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9:57.284" v="387" actId="948"/>
        <pc:sldMkLst>
          <pc:docMk/>
          <pc:sldMk cId="831054620" sldId="644"/>
        </pc:sldMkLst>
        <pc:spChg chg="mod">
          <ac:chgData name="Анастасия Коробецкая" userId="9fe37188-348c-49f0-8008-a466955ee907" providerId="ADAL" clId="{C2B74D9B-1C02-4775-9001-3ED6B0832419}" dt="2021-10-24T06:49:43.219" v="384" actId="1076"/>
          <ac:spMkLst>
            <pc:docMk/>
            <pc:sldMk cId="831054620" sldId="64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49:57.284" v="387" actId="948"/>
          <ac:spMkLst>
            <pc:docMk/>
            <pc:sldMk cId="831054620" sldId="644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0:39.568" v="393" actId="14100"/>
        <pc:sldMkLst>
          <pc:docMk/>
          <pc:sldMk cId="1212177392" sldId="645"/>
        </pc:sldMkLst>
        <pc:spChg chg="mod">
          <ac:chgData name="Анастасия Коробецкая" userId="9fe37188-348c-49f0-8008-a466955ee907" providerId="ADAL" clId="{C2B74D9B-1C02-4775-9001-3ED6B0832419}" dt="2021-10-24T06:50:31.102" v="391" actId="1076"/>
          <ac:spMkLst>
            <pc:docMk/>
            <pc:sldMk cId="1212177392" sldId="645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0:39.568" v="393" actId="14100"/>
          <ac:spMkLst>
            <pc:docMk/>
            <pc:sldMk cId="1212177392" sldId="645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2:38.032" v="441" actId="20577"/>
        <pc:sldMkLst>
          <pc:docMk/>
          <pc:sldMk cId="411911744" sldId="646"/>
        </pc:sldMkLst>
        <pc:spChg chg="mod">
          <ac:chgData name="Анастасия Коробецкая" userId="9fe37188-348c-49f0-8008-a466955ee907" providerId="ADAL" clId="{C2B74D9B-1C02-4775-9001-3ED6B0832419}" dt="2021-10-24T06:52:38.032" v="441" actId="20577"/>
          <ac:spMkLst>
            <pc:docMk/>
            <pc:sldMk cId="411911744" sldId="646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1:54.789" v="413" actId="14100"/>
        <pc:sldMkLst>
          <pc:docMk/>
          <pc:sldMk cId="1047228017" sldId="649"/>
        </pc:sldMkLst>
        <pc:spChg chg="mod">
          <ac:chgData name="Анастасия Коробецкая" userId="9fe37188-348c-49f0-8008-a466955ee907" providerId="ADAL" clId="{C2B74D9B-1C02-4775-9001-3ED6B0832419}" dt="2021-10-24T06:51:43.710" v="411" actId="14100"/>
          <ac:spMkLst>
            <pc:docMk/>
            <pc:sldMk cId="1047228017" sldId="64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1:54.789" v="413" actId="14100"/>
          <ac:spMkLst>
            <pc:docMk/>
            <pc:sldMk cId="1047228017" sldId="649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3:11.480" v="446" actId="20577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C2B74D9B-1C02-4775-9001-3ED6B0832419}" dt="2021-10-24T06:53:11.480" v="446" actId="20577"/>
          <ac:spMkLst>
            <pc:docMk/>
            <pc:sldMk cId="3659249137" sldId="650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55:24.970" v="486"/>
        <pc:sldMkLst>
          <pc:docMk/>
          <pc:sldMk cId="1249614496" sldId="652"/>
        </pc:sldMkLst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5:16.415" v="480" actId="207"/>
          <ac:spMkLst>
            <pc:docMk/>
            <pc:sldMk cId="1249614496" sldId="652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4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6"/>
          <ac:spMkLst>
            <pc:docMk/>
            <pc:sldMk cId="1249614496" sldId="652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4"/>
          <ac:spMkLst>
            <pc:docMk/>
            <pc:sldMk cId="1249614496" sldId="652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7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8" creationId="{6B74FAEE-7535-4C5F-BC59-C36EDC0E985C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9" creationId="{237A6403-1F75-47D1-AB45-7C9234B36294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1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56" v="482"/>
          <ac:spMkLst>
            <pc:docMk/>
            <pc:sldMk cId="1249614496" sldId="652"/>
            <ac:spMk id="12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13" creationId="{42765F96-ECA8-4E91-B251-DFCFA1236505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5:44.230" v="491" actId="14100"/>
        <pc:sldMkLst>
          <pc:docMk/>
          <pc:sldMk cId="358323194" sldId="653"/>
        </pc:sldMkLst>
        <pc:spChg chg="mod">
          <ac:chgData name="Анастасия Коробецкая" userId="9fe37188-348c-49f0-8008-a466955ee907" providerId="ADAL" clId="{C2B74D9B-1C02-4775-9001-3ED6B0832419}" dt="2021-10-24T06:55:35.542" v="489" actId="14100"/>
          <ac:spMkLst>
            <pc:docMk/>
            <pc:sldMk cId="358323194" sldId="65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5:44.230" v="491" actId="14100"/>
          <ac:spMkLst>
            <pc:docMk/>
            <pc:sldMk cId="358323194" sldId="653"/>
            <ac:spMk id="9" creationId="{00000000-0000-0000-0000-000000000000}"/>
          </ac:spMkLst>
        </pc:spChg>
      </pc:sldChg>
    </pc:docChg>
  </pc:docChgLst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3934310361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3934310361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1436A88A-9574-413B-B19C-82FE9DEBC37B}"/>
    <pc:docChg chg="undo custSel modSld">
      <pc:chgData name="Анастасия Коробецкая" userId="9fe37188-348c-49f0-8008-a466955ee907" providerId="ADAL" clId="{1436A88A-9574-413B-B19C-82FE9DEBC37B}" dt="2021-11-23T14:03:30.389" v="15" actId="20577"/>
      <pc:docMkLst>
        <pc:docMk/>
      </pc:docMkLst>
      <pc:sldChg chg="modSp mod">
        <pc:chgData name="Анастасия Коробецкая" userId="9fe37188-348c-49f0-8008-a466955ee907" providerId="ADAL" clId="{1436A88A-9574-413B-B19C-82FE9DEBC37B}" dt="2021-11-23T13:42:25.848" v="2" actId="20577"/>
        <pc:sldMkLst>
          <pc:docMk/>
          <pc:sldMk cId="1733015704" sldId="659"/>
        </pc:sldMkLst>
        <pc:spChg chg="mod">
          <ac:chgData name="Анастасия Коробецкая" userId="9fe37188-348c-49f0-8008-a466955ee907" providerId="ADAL" clId="{1436A88A-9574-413B-B19C-82FE9DEBC37B}" dt="2021-11-23T13:42:25.848" v="2" actId="20577"/>
          <ac:spMkLst>
            <pc:docMk/>
            <pc:sldMk cId="1733015704" sldId="659"/>
            <ac:spMk id="3" creationId="{56183C0B-3688-40CB-9F74-737E8A8AAC2C}"/>
          </ac:spMkLst>
        </pc:spChg>
      </pc:sldChg>
      <pc:sldChg chg="modSp mod">
        <pc:chgData name="Анастасия Коробецкая" userId="9fe37188-348c-49f0-8008-a466955ee907" providerId="ADAL" clId="{1436A88A-9574-413B-B19C-82FE9DEBC37B}" dt="2021-11-23T09:25:32.589" v="1"/>
        <pc:sldMkLst>
          <pc:docMk/>
          <pc:sldMk cId="72309609" sldId="675"/>
        </pc:sldMkLst>
        <pc:spChg chg="mod">
          <ac:chgData name="Анастасия Коробецкая" userId="9fe37188-348c-49f0-8008-a466955ee907" providerId="ADAL" clId="{1436A88A-9574-413B-B19C-82FE9DEBC37B}" dt="2021-11-23T09:25:32.589" v="1"/>
          <ac:spMkLst>
            <pc:docMk/>
            <pc:sldMk cId="72309609" sldId="675"/>
            <ac:spMk id="5" creationId="{519C9719-BD63-4D29-9388-6B94F68F62E1}"/>
          </ac:spMkLst>
        </pc:spChg>
      </pc:sldChg>
      <pc:sldChg chg="modSp mod">
        <pc:chgData name="Анастасия Коробецкая" userId="9fe37188-348c-49f0-8008-a466955ee907" providerId="ADAL" clId="{1436A88A-9574-413B-B19C-82FE9DEBC37B}" dt="2021-11-23T14:03:30.389" v="15" actId="20577"/>
        <pc:sldMkLst>
          <pc:docMk/>
          <pc:sldMk cId="4272439362" sldId="700"/>
        </pc:sldMkLst>
        <pc:spChg chg="mod">
          <ac:chgData name="Анастасия Коробецкая" userId="9fe37188-348c-49f0-8008-a466955ee907" providerId="ADAL" clId="{1436A88A-9574-413B-B19C-82FE9DEBC37B}" dt="2021-11-23T14:03:30.389" v="15" actId="20577"/>
          <ac:spMkLst>
            <pc:docMk/>
            <pc:sldMk cId="4272439362" sldId="700"/>
            <ac:spMk id="3" creationId="{8E41F657-35A5-4C24-8BF9-760F020ED6D9}"/>
          </ac:spMkLst>
        </pc:spChg>
      </pc:sld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2920566613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2920566613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2920566613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2920566613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4230773353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9fe37188-348c-49f0-8008-a466955ee907" providerId="ADAL" clId="{DD07B767-0156-469D-8297-285B13F8553E}"/>
    <pc:docChg chg="undo custSel addSld delSld modSld modSection">
      <pc:chgData name="Анастасия Коробецкая" userId="9fe37188-348c-49f0-8008-a466955ee907" providerId="ADAL" clId="{DD07B767-0156-469D-8297-285B13F8553E}" dt="2021-11-29T09:57:40.663" v="71" actId="20577"/>
      <pc:docMkLst>
        <pc:docMk/>
      </pc:docMkLst>
      <pc:sldChg chg="addSp delSp modSp mod chgLayout">
        <pc:chgData name="Анастасия Коробецкая" userId="9fe37188-348c-49f0-8008-a466955ee907" providerId="ADAL" clId="{DD07B767-0156-469D-8297-285B13F8553E}" dt="2021-11-29T09:57:06.568" v="16" actId="27636"/>
        <pc:sldMkLst>
          <pc:docMk/>
          <pc:sldMk cId="1491285174" sldId="688"/>
        </pc:sldMkLst>
        <pc:spChg chg="mod ord">
          <ac:chgData name="Анастасия Коробецкая" userId="9fe37188-348c-49f0-8008-a466955ee907" providerId="ADAL" clId="{DD07B767-0156-469D-8297-285B13F8553E}" dt="2021-11-29T09:57:06.543" v="15" actId="6264"/>
          <ac:spMkLst>
            <pc:docMk/>
            <pc:sldMk cId="1491285174" sldId="688"/>
            <ac:spMk id="2" creationId="{7B5D2842-E0D4-45AE-9675-CC755E764A19}"/>
          </ac:spMkLst>
        </pc:spChg>
        <pc:spChg chg="mod ord">
          <ac:chgData name="Анастасия Коробецкая" userId="9fe37188-348c-49f0-8008-a466955ee907" providerId="ADAL" clId="{DD07B767-0156-469D-8297-285B13F8553E}" dt="2021-11-29T09:57:06.568" v="16" actId="27636"/>
          <ac:spMkLst>
            <pc:docMk/>
            <pc:sldMk cId="1491285174" sldId="688"/>
            <ac:spMk id="3" creationId="{BA822275-40A0-43EF-B849-12CBED4CDA9E}"/>
          </ac:spMkLst>
        </pc:spChg>
        <pc:spChg chg="add del mod">
          <ac:chgData name="Анастасия Коробецкая" userId="9fe37188-348c-49f0-8008-a466955ee907" providerId="ADAL" clId="{DD07B767-0156-469D-8297-285B13F8553E}" dt="2021-11-29T09:57:02.658" v="14" actId="21"/>
          <ac:spMkLst>
            <pc:docMk/>
            <pc:sldMk cId="1491285174" sldId="688"/>
            <ac:spMk id="5" creationId="{36BF9500-37BC-4C68-8072-27CD1EE2A8FF}"/>
          </ac:spMkLst>
        </pc:spChg>
        <pc:spChg chg="add del">
          <ac:chgData name="Анастасия Коробецкая" userId="9fe37188-348c-49f0-8008-a466955ee907" providerId="ADAL" clId="{DD07B767-0156-469D-8297-285B13F8553E}" dt="2021-11-29T09:56:32.954" v="7"/>
          <ac:spMkLst>
            <pc:docMk/>
            <pc:sldMk cId="1491285174" sldId="688"/>
            <ac:spMk id="6" creationId="{9EE50448-0388-4F00-978B-754D13FB61DC}"/>
          </ac:spMkLst>
        </pc:spChg>
        <pc:spChg chg="add del mod">
          <ac:chgData name="Анастасия Коробецкая" userId="9fe37188-348c-49f0-8008-a466955ee907" providerId="ADAL" clId="{DD07B767-0156-469D-8297-285B13F8553E}" dt="2021-11-29T09:57:06.543" v="15" actId="6264"/>
          <ac:spMkLst>
            <pc:docMk/>
            <pc:sldMk cId="1491285174" sldId="688"/>
            <ac:spMk id="7" creationId="{D8450D66-C448-4358-AC8F-BA34112953E6}"/>
          </ac:spMkLst>
        </pc:spChg>
        <pc:spChg chg="add del mod">
          <ac:chgData name="Анастасия Коробецкая" userId="9fe37188-348c-49f0-8008-a466955ee907" providerId="ADAL" clId="{DD07B767-0156-469D-8297-285B13F8553E}" dt="2021-11-29T09:57:06.543" v="15" actId="6264"/>
          <ac:spMkLst>
            <pc:docMk/>
            <pc:sldMk cId="1491285174" sldId="688"/>
            <ac:spMk id="8" creationId="{770CD0E6-D0A2-4132-98A9-10FAD5432641}"/>
          </ac:spMkLst>
        </pc:spChg>
      </pc:sldChg>
      <pc:sldChg chg="addSp modSp new mod">
        <pc:chgData name="Анастасия Коробецкая" userId="9fe37188-348c-49f0-8008-a466955ee907" providerId="ADAL" clId="{DD07B767-0156-469D-8297-285B13F8553E}" dt="2021-11-29T09:57:40.663" v="71" actId="20577"/>
        <pc:sldMkLst>
          <pc:docMk/>
          <pc:sldMk cId="189262727" sldId="702"/>
        </pc:sldMkLst>
        <pc:spChg chg="mod">
          <ac:chgData name="Анастасия Коробецкая" userId="9fe37188-348c-49f0-8008-a466955ee907" providerId="ADAL" clId="{DD07B767-0156-469D-8297-285B13F8553E}" dt="2021-11-29T09:57:40.663" v="71" actId="20577"/>
          <ac:spMkLst>
            <pc:docMk/>
            <pc:sldMk cId="189262727" sldId="702"/>
            <ac:spMk id="2" creationId="{23DBB399-ADE6-4269-A569-865A1B6EF630}"/>
          </ac:spMkLst>
        </pc:spChg>
        <pc:spChg chg="add mod">
          <ac:chgData name="Анастасия Коробецкая" userId="9fe37188-348c-49f0-8008-a466955ee907" providerId="ADAL" clId="{DD07B767-0156-469D-8297-285B13F8553E}" dt="2021-11-29T09:57:24.865" v="21" actId="1076"/>
          <ac:spMkLst>
            <pc:docMk/>
            <pc:sldMk cId="189262727" sldId="702"/>
            <ac:spMk id="3" creationId="{22B93BAF-943F-4248-864D-476A93752689}"/>
          </ac:spMkLst>
        </pc:spChg>
      </pc:sldChg>
      <pc:sldChg chg="add del">
        <pc:chgData name="Анастасия Коробецкая" userId="9fe37188-348c-49f0-8008-a466955ee907" providerId="ADAL" clId="{DD07B767-0156-469D-8297-285B13F8553E}" dt="2021-11-29T09:57:16.793" v="18" actId="2890"/>
        <pc:sldMkLst>
          <pc:docMk/>
          <pc:sldMk cId="2030718919" sldId="702"/>
        </pc:sldMkLst>
      </pc:sld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2T13:23:04.868" v="1786" actId="1076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</pc:docChg>
  </pc:docChgLst>
  <pc:docChgLst>
    <pc:chgData name="Анастасия Коробецкая" userId="9fe37188-348c-49f0-8008-a466955ee907" providerId="ADAL" clId="{D2844601-2A1E-430C-91A7-30414DF1E8B4}"/>
    <pc:docChg chg="undo custSel addSld delSld modSld sldOrd modSection">
      <pc:chgData name="Анастасия Коробецкая" userId="9fe37188-348c-49f0-8008-a466955ee907" providerId="ADAL" clId="{D2844601-2A1E-430C-91A7-30414DF1E8B4}" dt="2021-11-18T11:07:58.328" v="1599" actId="20577"/>
      <pc:docMkLst>
        <pc:docMk/>
      </pc:docMkLst>
      <pc:sldChg chg="modSp mod">
        <pc:chgData name="Анастасия Коробецкая" userId="9fe37188-348c-49f0-8008-a466955ee907" providerId="ADAL" clId="{D2844601-2A1E-430C-91A7-30414DF1E8B4}" dt="2021-11-16T09:22:12.711" v="405" actId="20577"/>
        <pc:sldMkLst>
          <pc:docMk/>
          <pc:sldMk cId="3010697039" sldId="655"/>
        </pc:sldMkLst>
        <pc:spChg chg="mod">
          <ac:chgData name="Анастасия Коробецкая" userId="9fe37188-348c-49f0-8008-a466955ee907" providerId="ADAL" clId="{D2844601-2A1E-430C-91A7-30414DF1E8B4}" dt="2021-11-16T09:22:12.711" v="405" actId="20577"/>
          <ac:spMkLst>
            <pc:docMk/>
            <pc:sldMk cId="3010697039" sldId="655"/>
            <ac:spMk id="3" creationId="{87B63F3C-AE73-40F4-916D-29A384E54989}"/>
          </ac:spMkLst>
        </pc:spChg>
      </pc:sldChg>
      <pc:sldChg chg="modSp mod">
        <pc:chgData name="Анастасия Коробецкая" userId="9fe37188-348c-49f0-8008-a466955ee907" providerId="ADAL" clId="{D2844601-2A1E-430C-91A7-30414DF1E8B4}" dt="2021-11-16T09:22:46.188" v="413" actId="20577"/>
        <pc:sldMkLst>
          <pc:docMk/>
          <pc:sldMk cId="2210669087" sldId="656"/>
        </pc:sldMkLst>
        <pc:spChg chg="mod">
          <ac:chgData name="Анастасия Коробецкая" userId="9fe37188-348c-49f0-8008-a466955ee907" providerId="ADAL" clId="{D2844601-2A1E-430C-91A7-30414DF1E8B4}" dt="2021-11-16T09:22:46.188" v="413" actId="20577"/>
          <ac:spMkLst>
            <pc:docMk/>
            <pc:sldMk cId="2210669087" sldId="656"/>
            <ac:spMk id="3" creationId="{9C27F13E-C4F9-4C5F-9931-41F96EB15F8D}"/>
          </ac:spMkLst>
        </pc:spChg>
      </pc:sldChg>
      <pc:sldChg chg="modSp mod">
        <pc:chgData name="Анастасия Коробецкая" userId="9fe37188-348c-49f0-8008-a466955ee907" providerId="ADAL" clId="{D2844601-2A1E-430C-91A7-30414DF1E8B4}" dt="2021-11-16T09:27:38.535" v="654" actId="6549"/>
        <pc:sldMkLst>
          <pc:docMk/>
          <pc:sldMk cId="3888533108" sldId="662"/>
        </pc:sldMkLst>
        <pc:spChg chg="mod">
          <ac:chgData name="Анастасия Коробецкая" userId="9fe37188-348c-49f0-8008-a466955ee907" providerId="ADAL" clId="{D2844601-2A1E-430C-91A7-30414DF1E8B4}" dt="2021-11-16T09:27:38.535" v="654" actId="6549"/>
          <ac:spMkLst>
            <pc:docMk/>
            <pc:sldMk cId="3888533108" sldId="662"/>
            <ac:spMk id="3" creationId="{0B36058F-BA77-422A-BE56-D4B4496C9B08}"/>
          </ac:spMkLst>
        </pc:spChg>
      </pc:sldChg>
      <pc:sldChg chg="ord">
        <pc:chgData name="Анастасия Коробецкая" userId="9fe37188-348c-49f0-8008-a466955ee907" providerId="ADAL" clId="{D2844601-2A1E-430C-91A7-30414DF1E8B4}" dt="2021-11-16T09:46:00.965" v="1006"/>
        <pc:sldMkLst>
          <pc:docMk/>
          <pc:sldMk cId="2062644011" sldId="663"/>
        </pc:sldMkLst>
      </pc:sldChg>
      <pc:sldChg chg="modSp mod">
        <pc:chgData name="Анастасия Коробецкая" userId="9fe37188-348c-49f0-8008-a466955ee907" providerId="ADAL" clId="{D2844601-2A1E-430C-91A7-30414DF1E8B4}" dt="2021-11-16T09:20:43.903" v="238" actId="20577"/>
        <pc:sldMkLst>
          <pc:docMk/>
          <pc:sldMk cId="3864345428" sldId="666"/>
        </pc:sldMkLst>
        <pc:spChg chg="mod">
          <ac:chgData name="Анастасия Коробецкая" userId="9fe37188-348c-49f0-8008-a466955ee907" providerId="ADAL" clId="{D2844601-2A1E-430C-91A7-30414DF1E8B4}" dt="2021-11-16T09:20:43.903" v="238" actId="20577"/>
          <ac:spMkLst>
            <pc:docMk/>
            <pc:sldMk cId="3864345428" sldId="666"/>
            <ac:spMk id="3" creationId="{6127FA88-FEC4-4208-B5D4-E570DD6B34E8}"/>
          </ac:spMkLst>
        </pc:spChg>
      </pc:sldChg>
      <pc:sldChg chg="addSp delSp modSp mod">
        <pc:chgData name="Анастасия Коробецкая" userId="9fe37188-348c-49f0-8008-a466955ee907" providerId="ADAL" clId="{D2844601-2A1E-430C-91A7-30414DF1E8B4}" dt="2021-11-16T09:35:55.269" v="982" actId="20577"/>
        <pc:sldMkLst>
          <pc:docMk/>
          <pc:sldMk cId="2774343887" sldId="672"/>
        </pc:sldMkLst>
        <pc:spChg chg="mod">
          <ac:chgData name="Анастасия Коробецкая" userId="9fe37188-348c-49f0-8008-a466955ee907" providerId="ADAL" clId="{D2844601-2A1E-430C-91A7-30414DF1E8B4}" dt="2021-11-16T09:35:55.269" v="982" actId="20577"/>
          <ac:spMkLst>
            <pc:docMk/>
            <pc:sldMk cId="2774343887" sldId="672"/>
            <ac:spMk id="3" creationId="{CE58091D-664A-4AB3-844D-965BBAEFDBF8}"/>
          </ac:spMkLst>
        </pc:spChg>
        <pc:spChg chg="add del">
          <ac:chgData name="Анастасия Коробецкая" userId="9fe37188-348c-49f0-8008-a466955ee907" providerId="ADAL" clId="{D2844601-2A1E-430C-91A7-30414DF1E8B4}" dt="2021-11-16T09:29:55.280" v="855"/>
          <ac:spMkLst>
            <pc:docMk/>
            <pc:sldMk cId="2774343887" sldId="672"/>
            <ac:spMk id="4" creationId="{5242A357-B269-4C9B-9572-89862798E92B}"/>
          </ac:spMkLst>
        </pc:spChg>
        <pc:spChg chg="add del">
          <ac:chgData name="Анастасия Коробецкая" userId="9fe37188-348c-49f0-8008-a466955ee907" providerId="ADAL" clId="{D2844601-2A1E-430C-91A7-30414DF1E8B4}" dt="2021-11-16T09:29:58.348" v="857"/>
          <ac:spMkLst>
            <pc:docMk/>
            <pc:sldMk cId="2774343887" sldId="672"/>
            <ac:spMk id="5" creationId="{7C88E3CE-1FE4-44D3-88F9-3B73421078E5}"/>
          </ac:spMkLst>
        </pc:spChg>
        <pc:spChg chg="add del">
          <ac:chgData name="Анастасия Коробецкая" userId="9fe37188-348c-49f0-8008-a466955ee907" providerId="ADAL" clId="{D2844601-2A1E-430C-91A7-30414DF1E8B4}" dt="2021-11-16T09:30:00.692" v="859"/>
          <ac:spMkLst>
            <pc:docMk/>
            <pc:sldMk cId="2774343887" sldId="672"/>
            <ac:spMk id="6" creationId="{EE765C99-2A72-4FC7-8591-15A8007B78C0}"/>
          </ac:spMkLst>
        </pc:spChg>
      </pc:sldChg>
      <pc:sldChg chg="del">
        <pc:chgData name="Анастасия Коробецкая" userId="9fe37188-348c-49f0-8008-a466955ee907" providerId="ADAL" clId="{D2844601-2A1E-430C-91A7-30414DF1E8B4}" dt="2021-11-16T09:36:43.372" v="983" actId="47"/>
        <pc:sldMkLst>
          <pc:docMk/>
          <pc:sldMk cId="3343443849" sldId="673"/>
        </pc:sldMkLst>
      </pc:sldChg>
      <pc:sldChg chg="ord">
        <pc:chgData name="Анастасия Коробецкая" userId="9fe37188-348c-49f0-8008-a466955ee907" providerId="ADAL" clId="{D2844601-2A1E-430C-91A7-30414DF1E8B4}" dt="2021-11-16T09:22:31.259" v="409"/>
        <pc:sldMkLst>
          <pc:docMk/>
          <pc:sldMk cId="3139199709" sldId="674"/>
        </pc:sldMkLst>
      </pc:sldChg>
      <pc:sldChg chg="addSp modSp mod">
        <pc:chgData name="Анастасия Коробецкая" userId="9fe37188-348c-49f0-8008-a466955ee907" providerId="ADAL" clId="{D2844601-2A1E-430C-91A7-30414DF1E8B4}" dt="2021-11-16T09:45:41.019" v="1004" actId="14100"/>
        <pc:sldMkLst>
          <pc:docMk/>
          <pc:sldMk cId="72309609" sldId="675"/>
        </pc:sldMkLst>
        <pc:spChg chg="mod">
          <ac:chgData name="Анастасия Коробецкая" userId="9fe37188-348c-49f0-8008-a466955ee907" providerId="ADAL" clId="{D2844601-2A1E-430C-91A7-30414DF1E8B4}" dt="2021-11-16T09:45:41.019" v="1004" actId="14100"/>
          <ac:spMkLst>
            <pc:docMk/>
            <pc:sldMk cId="72309609" sldId="675"/>
            <ac:spMk id="3" creationId="{1E83F599-6E62-43AC-816A-D471196D9C80}"/>
          </ac:spMkLst>
        </pc:spChg>
        <pc:spChg chg="add mod">
          <ac:chgData name="Анастасия Коробецкая" userId="9fe37188-348c-49f0-8008-a466955ee907" providerId="ADAL" clId="{D2844601-2A1E-430C-91A7-30414DF1E8B4}" dt="2021-11-16T09:45:36.379" v="1002" actId="1076"/>
          <ac:spMkLst>
            <pc:docMk/>
            <pc:sldMk cId="72309609" sldId="675"/>
            <ac:spMk id="5" creationId="{519C9719-BD63-4D29-9388-6B94F68F62E1}"/>
          </ac:spMkLst>
        </pc:spChg>
      </pc:sldChg>
      <pc:sldChg chg="modSp mod">
        <pc:chgData name="Анастасия Коробецкая" userId="9fe37188-348c-49f0-8008-a466955ee907" providerId="ADAL" clId="{D2844601-2A1E-430C-91A7-30414DF1E8B4}" dt="2021-11-16T09:26:51.667" v="627" actId="20577"/>
        <pc:sldMkLst>
          <pc:docMk/>
          <pc:sldMk cId="1333084903" sldId="676"/>
        </pc:sldMkLst>
        <pc:spChg chg="mod">
          <ac:chgData name="Анастасия Коробецкая" userId="9fe37188-348c-49f0-8008-a466955ee907" providerId="ADAL" clId="{D2844601-2A1E-430C-91A7-30414DF1E8B4}" dt="2021-11-16T09:26:51.667" v="627" actId="20577"/>
          <ac:spMkLst>
            <pc:docMk/>
            <pc:sldMk cId="1333084903" sldId="676"/>
            <ac:spMk id="3" creationId="{7F8BABA3-9637-4CD7-8374-FA30722DCD70}"/>
          </ac:spMkLst>
        </pc:spChg>
      </pc:sldChg>
      <pc:sldChg chg="modSp mod">
        <pc:chgData name="Анастасия Коробецкая" userId="9fe37188-348c-49f0-8008-a466955ee907" providerId="ADAL" clId="{D2844601-2A1E-430C-91A7-30414DF1E8B4}" dt="2021-11-16T09:25:22.182" v="468" actId="113"/>
        <pc:sldMkLst>
          <pc:docMk/>
          <pc:sldMk cId="3132234048" sldId="677"/>
        </pc:sldMkLst>
        <pc:spChg chg="mod">
          <ac:chgData name="Анастасия Коробецкая" userId="9fe37188-348c-49f0-8008-a466955ee907" providerId="ADAL" clId="{D2844601-2A1E-430C-91A7-30414DF1E8B4}" dt="2021-11-16T09:25:22.182" v="468" actId="113"/>
          <ac:spMkLst>
            <pc:docMk/>
            <pc:sldMk cId="3132234048" sldId="677"/>
            <ac:spMk id="3" creationId="{207B6F45-22F1-46F3-80E8-02AA6B8DC1D3}"/>
          </ac:spMkLst>
        </pc:spChg>
      </pc:sldChg>
      <pc:sldChg chg="modSp mod">
        <pc:chgData name="Анастасия Коробецкая" userId="9fe37188-348c-49f0-8008-a466955ee907" providerId="ADAL" clId="{D2844601-2A1E-430C-91A7-30414DF1E8B4}" dt="2021-11-16T09:23:32.330" v="447" actId="20577"/>
        <pc:sldMkLst>
          <pc:docMk/>
          <pc:sldMk cId="1905431673" sldId="678"/>
        </pc:sldMkLst>
        <pc:spChg chg="mod">
          <ac:chgData name="Анастасия Коробецкая" userId="9fe37188-348c-49f0-8008-a466955ee907" providerId="ADAL" clId="{D2844601-2A1E-430C-91A7-30414DF1E8B4}" dt="2021-11-16T09:23:32.330" v="447" actId="20577"/>
          <ac:spMkLst>
            <pc:docMk/>
            <pc:sldMk cId="1905431673" sldId="678"/>
            <ac:spMk id="3" creationId="{F27AE46A-D8F7-4E0E-AF2B-E96529D0842C}"/>
          </ac:spMkLst>
        </pc:spChg>
      </pc:sldChg>
      <pc:sldChg chg="modSp new mod">
        <pc:chgData name="Анастасия Коробецкая" userId="9fe37188-348c-49f0-8008-a466955ee907" providerId="ADAL" clId="{D2844601-2A1E-430C-91A7-30414DF1E8B4}" dt="2021-11-16T10:16:28.982" v="1564" actId="20577"/>
        <pc:sldMkLst>
          <pc:docMk/>
          <pc:sldMk cId="3491959727" sldId="683"/>
        </pc:sldMkLst>
        <pc:spChg chg="mod">
          <ac:chgData name="Анастасия Коробецкая" userId="9fe37188-348c-49f0-8008-a466955ee907" providerId="ADAL" clId="{D2844601-2A1E-430C-91A7-30414DF1E8B4}" dt="2021-11-16T09:46:14.326" v="1031" actId="20577"/>
          <ac:spMkLst>
            <pc:docMk/>
            <pc:sldMk cId="3491959727" sldId="683"/>
            <ac:spMk id="2" creationId="{9BD35687-4C7D-4890-9BBA-7CB1BDDF536A}"/>
          </ac:spMkLst>
        </pc:spChg>
        <pc:spChg chg="mod">
          <ac:chgData name="Анастасия Коробецкая" userId="9fe37188-348c-49f0-8008-a466955ee907" providerId="ADAL" clId="{D2844601-2A1E-430C-91A7-30414DF1E8B4}" dt="2021-11-16T10:16:28.982" v="1564" actId="20577"/>
          <ac:spMkLst>
            <pc:docMk/>
            <pc:sldMk cId="3491959727" sldId="683"/>
            <ac:spMk id="3" creationId="{029F7F09-EE40-4A97-865A-41AE3E331FF7}"/>
          </ac:spMkLst>
        </pc:spChg>
      </pc:sldChg>
      <pc:sldChg chg="modSp new mod">
        <pc:chgData name="Анастасия Коробецкая" userId="9fe37188-348c-49f0-8008-a466955ee907" providerId="ADAL" clId="{D2844601-2A1E-430C-91A7-30414DF1E8B4}" dt="2021-11-16T09:51:55.798" v="1505" actId="20577"/>
        <pc:sldMkLst>
          <pc:docMk/>
          <pc:sldMk cId="126602830" sldId="684"/>
        </pc:sldMkLst>
        <pc:spChg chg="mod">
          <ac:chgData name="Анастасия Коробецкая" userId="9fe37188-348c-49f0-8008-a466955ee907" providerId="ADAL" clId="{D2844601-2A1E-430C-91A7-30414DF1E8B4}" dt="2021-11-16T09:51:55.798" v="1505" actId="20577"/>
          <ac:spMkLst>
            <pc:docMk/>
            <pc:sldMk cId="126602830" sldId="684"/>
            <ac:spMk id="2" creationId="{D3E4894A-248D-4C92-BE8E-55630BBCE191}"/>
          </ac:spMkLst>
        </pc:spChg>
      </pc:sldChg>
      <pc:sldChg chg="new del">
        <pc:chgData name="Анастасия Коробецкая" userId="9fe37188-348c-49f0-8008-a466955ee907" providerId="ADAL" clId="{D2844601-2A1E-430C-91A7-30414DF1E8B4}" dt="2021-11-16T09:51:32.446" v="1445" actId="680"/>
        <pc:sldMkLst>
          <pc:docMk/>
          <pc:sldMk cId="1993657006" sldId="684"/>
        </pc:sldMkLst>
      </pc:sldChg>
      <pc:sldChg chg="modSp new mod">
        <pc:chgData name="Анастасия Коробецкая" userId="9fe37188-348c-49f0-8008-a466955ee907" providerId="ADAL" clId="{D2844601-2A1E-430C-91A7-30414DF1E8B4}" dt="2021-11-18T11:07:58.328" v="1599" actId="20577"/>
        <pc:sldMkLst>
          <pc:docMk/>
          <pc:sldMk cId="518116450" sldId="685"/>
        </pc:sldMkLst>
        <pc:spChg chg="mod">
          <ac:chgData name="Анастасия Коробецкая" userId="9fe37188-348c-49f0-8008-a466955ee907" providerId="ADAL" clId="{D2844601-2A1E-430C-91A7-30414DF1E8B4}" dt="2021-11-18T11:07:58.328" v="1599" actId="20577"/>
          <ac:spMkLst>
            <pc:docMk/>
            <pc:sldMk cId="518116450" sldId="685"/>
            <ac:spMk id="2" creationId="{2E6C1240-ECC2-42F1-83FD-F0D856852795}"/>
          </ac:spMkLst>
        </pc:spChg>
      </pc:sldChg>
    </pc:docChg>
  </pc:docChgLst>
  <pc:docChgLst>
    <pc:chgData name="Анастасия Коробецкая" userId="9fe37188-348c-49f0-8008-a466955ee907" providerId="ADAL" clId="{D5E1AEB8-674A-4063-89FE-B05D96842446}"/>
    <pc:docChg chg="custSel delSld modSld addSection delSection modSection">
      <pc:chgData name="Анастасия Коробецкая" userId="9fe37188-348c-49f0-8008-a466955ee907" providerId="ADAL" clId="{D5E1AEB8-674A-4063-89FE-B05D96842446}" dt="2021-10-27T14:18:25.156" v="13" actId="17846"/>
      <pc:docMkLst>
        <pc:docMk/>
      </pc:docMkLst>
      <pc:sldChg chg="modSp mod">
        <pc:chgData name="Анастасия Коробецкая" userId="9fe37188-348c-49f0-8008-a466955ee907" providerId="ADAL" clId="{D5E1AEB8-674A-4063-89FE-B05D96842446}" dt="2021-10-27T14:17:03.010" v="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D5E1AEB8-674A-4063-89FE-B05D96842446}" dt="2021-10-27T14:17:03.010" v="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668713235" sldId="50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9872265" sldId="50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682150532" sldId="50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587033187" sldId="50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514"/>
        </pc:sldMkLst>
      </pc:sldChg>
      <pc:sldChg chg="addSp delSp modSp mod chgLayout">
        <pc:chgData name="Анастасия Коробецкая" userId="9fe37188-348c-49f0-8008-a466955ee907" providerId="ADAL" clId="{D5E1AEB8-674A-4063-89FE-B05D96842446}" dt="2021-10-27T14:17:32.829" v="8" actId="6264"/>
        <pc:sldMkLst>
          <pc:docMk/>
          <pc:sldMk cId="1463414314" sldId="614"/>
        </pc:sldMkLst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2" creationId="{5E9596BE-67B7-403C-B178-6B0DAE8ABB01}"/>
          </ac:spMkLst>
        </pc:spChg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6" creationId="{5133A954-68B2-44B2-89EF-6805446B62F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7" creationId="{32E836F1-3E2C-44C5-8927-E8CFE620C5A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8" creationId="{88D85E2B-22EE-476A-80BA-5CF2CBF904DE}"/>
          </ac:spMkLst>
        </pc:spChg>
        <pc:graphicFrameChg chg="del">
          <ac:chgData name="Анастасия Коробецкая" userId="9fe37188-348c-49f0-8008-a466955ee907" providerId="ADAL" clId="{D5E1AEB8-674A-4063-89FE-B05D96842446}" dt="2021-10-27T14:17:29.170" v="7" actId="478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283980373" sldId="61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79299471" sldId="61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50435774" sldId="61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686825765" sldId="61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08435897" sldId="61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29364860" sldId="62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385559229" sldId="62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50999261" sldId="62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66466348" sldId="62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1922012" sldId="62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59777229" sldId="62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833114974" sldId="62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03353083" sldId="62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143720886" sldId="62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868734410" sldId="62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4"/>
        </pc:sldMkLst>
      </pc:sldChg>
      <pc:sldChg chg="modSp mod">
        <pc:chgData name="Анастасия Коробецкая" userId="9fe37188-348c-49f0-8008-a466955ee907" providerId="ADAL" clId="{D5E1AEB8-674A-4063-89FE-B05D96842446}" dt="2021-10-27T14:17:14.770" v="3" actId="6549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D5E1AEB8-674A-4063-89FE-B05D96842446}" dt="2021-10-27T14:17:14.770" v="3" actId="6549"/>
          <ac:spMkLst>
            <pc:docMk/>
            <pc:sldMk cId="4096937289" sldId="654"/>
            <ac:spMk id="2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289702244" sldId="65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16388488" sldId="65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751483312" sldId="65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931253108" sldId="65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171821411" sldId="65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940624966" sldId="66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142598218" sldId="66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8217276" sldId="66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65040839" sldId="66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01963317" sldId="66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478973565" sldId="665"/>
        </pc:sldMkLst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4095376067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4230773353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B4411E28-5E2B-4B2A-ABBB-64BF20B45967}"/>
    <pc:docChg chg="undo redo custSel addSld delSld modSld sldOrd addSection delSection modSection">
      <pc:chgData name="Анастасия Коробецкая" userId="9fe37188-348c-49f0-8008-a466955ee907" providerId="ADAL" clId="{B4411E28-5E2B-4B2A-ABBB-64BF20B45967}" dt="2021-10-19T13:43:35.896" v="2192" actId="20577"/>
      <pc:docMkLst>
        <pc:docMk/>
      </pc:docMkLst>
      <pc:sldChg chg="modSp mod">
        <pc:chgData name="Анастасия Коробецкая" userId="9fe37188-348c-49f0-8008-a466955ee907" providerId="ADAL" clId="{B4411E28-5E2B-4B2A-ABBB-64BF20B45967}" dt="2021-10-18T07:25:31.860" v="2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4411E28-5E2B-4B2A-ABBB-64BF20B45967}" dt="2021-10-18T07:25:31.860" v="2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7:51:23.442" v="1333" actId="20577"/>
        <pc:sldMkLst>
          <pc:docMk/>
          <pc:sldMk cId="1303566306" sldId="290"/>
        </pc:sldMkLst>
        <pc:spChg chg="mod ord">
          <ac:chgData name="Анастасия Коробецкая" userId="9fe37188-348c-49f0-8008-a466955ee907" providerId="ADAL" clId="{B4411E28-5E2B-4B2A-ABBB-64BF20B45967}" dt="2021-10-18T07:41:07.045" v="306" actId="20577"/>
          <ac:spMkLst>
            <pc:docMk/>
            <pc:sldMk cId="1303566306" sldId="290"/>
            <ac:spMk id="2" creationId="{FA1386F5-49D6-4C09-ADFA-537030B31858}"/>
          </ac:spMkLst>
        </pc:spChg>
        <pc:spChg chg="mod ord">
          <ac:chgData name="Анастасия Коробецкая" userId="9fe37188-348c-49f0-8008-a466955ee907" providerId="ADAL" clId="{B4411E28-5E2B-4B2A-ABBB-64BF20B45967}" dt="2021-10-19T07:51:23.442" v="1333" actId="20577"/>
          <ac:spMkLst>
            <pc:docMk/>
            <pc:sldMk cId="1303566306" sldId="290"/>
            <ac:spMk id="3" creationId="{CF862E6D-EAFF-497D-8025-2678D398677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4" creationId="{C0F3EAB8-177D-4921-B3D7-E1CF3458BC37}"/>
          </ac:spMkLst>
        </pc:spChg>
        <pc:spChg chg="mod or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5" creationId="{19B2199C-C313-4159-8CC5-6CB4853BF1C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6" creationId="{E8BD4686-577F-4A95-92DE-A2AC54BD1528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7" creationId="{2162E80B-DB5B-4395-A023-325B59105B55}"/>
          </ac:spMkLst>
        </pc:spChg>
      </pc:sldChg>
      <pc:sldChg chg="addSp delSp modSp mod">
        <pc:chgData name="Анастасия Коробецкая" userId="9fe37188-348c-49f0-8008-a466955ee907" providerId="ADAL" clId="{B4411E28-5E2B-4B2A-ABBB-64BF20B45967}" dt="2021-10-19T08:32:08.379" v="1335" actId="478"/>
        <pc:sldMkLst>
          <pc:docMk/>
          <pc:sldMk cId="4095376067" sldId="318"/>
        </pc:sldMkLst>
        <pc:spChg chg="mod">
          <ac:chgData name="Анастасия Коробецкая" userId="9fe37188-348c-49f0-8008-a466955ee907" providerId="ADAL" clId="{B4411E28-5E2B-4B2A-ABBB-64BF20B45967}" dt="2021-10-18T07:26:53.195" v="55" actId="20577"/>
          <ac:spMkLst>
            <pc:docMk/>
            <pc:sldMk cId="4095376067" sldId="318"/>
            <ac:spMk id="2" creationId="{EAD5D843-C779-4969-8501-65474DBCB44C}"/>
          </ac:spMkLst>
        </pc:spChg>
        <pc:spChg chg="mod">
          <ac:chgData name="Анастасия Коробецкая" userId="9fe37188-348c-49f0-8008-a466955ee907" providerId="ADAL" clId="{B4411E28-5E2B-4B2A-ABBB-64BF20B45967}" dt="2021-10-18T07:26:54.984" v="56" actId="20577"/>
          <ac:spMkLst>
            <pc:docMk/>
            <pc:sldMk cId="4095376067" sldId="318"/>
            <ac:spMk id="3" creationId="{0F67EE21-B4DA-4AB4-BE8F-837A8A3A15CF}"/>
          </ac:spMkLst>
        </pc:spChg>
        <pc:spChg chg="del">
          <ac:chgData name="Анастасия Коробецкая" userId="9fe37188-348c-49f0-8008-a466955ee907" providerId="ADAL" clId="{B4411E28-5E2B-4B2A-ABBB-64BF20B45967}" dt="2021-10-19T05:12:37.415" v="307" actId="478"/>
          <ac:spMkLst>
            <pc:docMk/>
            <pc:sldMk cId="4095376067" sldId="318"/>
            <ac:spMk id="5" creationId="{A2E31C16-A46D-421B-9707-1DE75F23187D}"/>
          </ac:spMkLst>
        </pc:spChg>
        <pc:picChg chg="add del mod">
          <ac:chgData name="Анастасия Коробецкая" userId="9fe37188-348c-49f0-8008-a466955ee907" providerId="ADAL" clId="{B4411E28-5E2B-4B2A-ABBB-64BF20B45967}" dt="2021-10-19T08:32:08.379" v="1335" actId="478"/>
          <ac:picMkLst>
            <pc:docMk/>
            <pc:sldMk cId="4095376067" sldId="318"/>
            <ac:picMk id="6" creationId="{998ABC02-BACC-4868-9F93-E0AD0CBDDF2B}"/>
          </ac:picMkLst>
        </pc:picChg>
      </pc:sldChg>
      <pc:sldChg chg="delSp modSp add mod">
        <pc:chgData name="Анастасия Коробецкая" userId="9fe37188-348c-49f0-8008-a466955ee907" providerId="ADAL" clId="{B4411E28-5E2B-4B2A-ABBB-64BF20B45967}" dt="2021-10-19T07:13:12.560" v="577" actId="14100"/>
        <pc:sldMkLst>
          <pc:docMk/>
          <pc:sldMk cId="3814570865" sldId="328"/>
        </pc:sldMkLst>
        <pc:spChg chg="mod">
          <ac:chgData name="Анастасия Коробецкая" userId="9fe37188-348c-49f0-8008-a466955ee907" providerId="ADAL" clId="{B4411E28-5E2B-4B2A-ABBB-64BF20B45967}" dt="2021-10-19T07:13:12.560" v="577" actId="14100"/>
          <ac:spMkLst>
            <pc:docMk/>
            <pc:sldMk cId="3814570865" sldId="328"/>
            <ac:spMk id="5" creationId="{A01B9238-1B4C-46D5-AB55-B102F689B6E7}"/>
          </ac:spMkLst>
        </pc:spChg>
        <pc:spChg chg="del">
          <ac:chgData name="Анастасия Коробецкая" userId="9fe37188-348c-49f0-8008-a466955ee907" providerId="ADAL" clId="{B4411E28-5E2B-4B2A-ABBB-64BF20B45967}" dt="2021-10-18T07:39:36.172" v="207" actId="478"/>
          <ac:spMkLst>
            <pc:docMk/>
            <pc:sldMk cId="3814570865" sldId="328"/>
            <ac:spMk id="6" creationId="{550C4EEF-26B2-4868-90BC-16F30FD809DB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4230773353" sldId="358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208035085" sldId="359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5.603" v="581" actId="113"/>
        <pc:sldMkLst>
          <pc:docMk/>
          <pc:sldMk cId="796690669" sldId="360"/>
        </pc:sldMkLst>
        <pc:spChg chg="mod">
          <ac:chgData name="Анастасия Коробецкая" userId="9fe37188-348c-49f0-8008-a466955ee907" providerId="ADAL" clId="{B4411E28-5E2B-4B2A-ABBB-64BF20B45967}" dt="2021-10-18T07:27:30.608" v="69" actId="20577"/>
          <ac:spMkLst>
            <pc:docMk/>
            <pc:sldMk cId="796690669" sldId="360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5.603" v="581" actId="113"/>
          <ac:spMkLst>
            <pc:docMk/>
            <pc:sldMk cId="796690669" sldId="360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808" v="42" actId="27636"/>
        <pc:sldMkLst>
          <pc:docMk/>
          <pc:sldMk cId="77369211" sldId="361"/>
        </pc:sldMkLst>
        <pc:spChg chg="mod">
          <ac:chgData name="Анастасия Коробецкая" userId="9fe37188-348c-49f0-8008-a466955ee907" providerId="ADAL" clId="{B4411E28-5E2B-4B2A-ABBB-64BF20B45967}" dt="2021-10-18T07:26:46.808" v="42" actId="27636"/>
          <ac:spMkLst>
            <pc:docMk/>
            <pc:sldMk cId="77369211" sldId="36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7:14:13.169" v="580" actId="113"/>
        <pc:sldMkLst>
          <pc:docMk/>
          <pc:sldMk cId="320218650" sldId="362"/>
        </pc:sldMkLst>
        <pc:spChg chg="mod">
          <ac:chgData name="Анастасия Коробецкая" userId="9fe37188-348c-49f0-8008-a466955ee907" providerId="ADAL" clId="{B4411E28-5E2B-4B2A-ABBB-64BF20B45967}" dt="2021-10-18T07:27:55.910" v="118" actId="27636"/>
          <ac:spMkLst>
            <pc:docMk/>
            <pc:sldMk cId="320218650" sldId="362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3.169" v="580" actId="113"/>
          <ac:spMkLst>
            <pc:docMk/>
            <pc:sldMk cId="320218650" sldId="362"/>
            <ac:spMk id="3" creationId="{00000000-0000-0000-0000-000000000000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5:19:31.519" v="310" actId="6264"/>
        <pc:sldMkLst>
          <pc:docMk/>
          <pc:sldMk cId="272363727" sldId="363"/>
        </pc:sldMkLst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4" creationId="{4374ED15-81C6-4717-A3D9-3294395E70D6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6" creationId="{E8D7D5C6-B3FE-460A-970A-5764344D03A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7" creationId="{39232B4D-23F3-4462-B571-54DB1B4A638D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25710999" sldId="370"/>
        </pc:sldMkLst>
      </pc:sldChg>
      <pc:sldChg chg="delSp modSp add mod">
        <pc:chgData name="Анастасия Коробецкая" userId="9fe37188-348c-49f0-8008-a466955ee907" providerId="ADAL" clId="{B4411E28-5E2B-4B2A-ABBB-64BF20B45967}" dt="2021-10-18T07:29:04.358" v="133" actId="478"/>
        <pc:sldMkLst>
          <pc:docMk/>
          <pc:sldMk cId="3696349405" sldId="373"/>
        </pc:sldMkLst>
        <pc:spChg chg="mod">
          <ac:chgData name="Анастасия Коробецкая" userId="9fe37188-348c-49f0-8008-a466955ee907" providerId="ADAL" clId="{B4411E28-5E2B-4B2A-ABBB-64BF20B45967}" dt="2021-10-18T07:26:46.697" v="37" actId="27636"/>
          <ac:spMkLst>
            <pc:docMk/>
            <pc:sldMk cId="3696349405" sldId="373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411E28-5E2B-4B2A-ABBB-64BF20B45967}" dt="2021-10-18T07:29:04.358" v="133" actId="478"/>
          <ac:spMkLst>
            <pc:docMk/>
            <pc:sldMk cId="3696349405" sldId="373"/>
            <ac:spMk id="4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683603399" sldId="374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47084894" sldId="376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8.158" v="582" actId="113"/>
        <pc:sldMkLst>
          <pc:docMk/>
          <pc:sldMk cId="2699031519" sldId="377"/>
        </pc:sldMkLst>
        <pc:spChg chg="mod">
          <ac:chgData name="Анастасия Коробецкая" userId="9fe37188-348c-49f0-8008-a466955ee907" providerId="ADAL" clId="{B4411E28-5E2B-4B2A-ABBB-64BF20B45967}" dt="2021-10-18T07:26:46.624" v="35" actId="27636"/>
          <ac:spMkLst>
            <pc:docMk/>
            <pc:sldMk cId="2699031519" sldId="377"/>
            <ac:spMk id="2" creationId="{EA4E9C3E-0E26-4964-ACFB-29A669437618}"/>
          </ac:spMkLst>
        </pc:spChg>
        <pc:spChg chg="mod">
          <ac:chgData name="Анастасия Коробецкая" userId="9fe37188-348c-49f0-8008-a466955ee907" providerId="ADAL" clId="{B4411E28-5E2B-4B2A-ABBB-64BF20B45967}" dt="2021-10-19T07:14:18.158" v="582" actId="113"/>
          <ac:spMkLst>
            <pc:docMk/>
            <pc:sldMk cId="2699031519" sldId="377"/>
            <ac:spMk id="3" creationId="{5A106B25-477D-4504-AD5D-33D790897B6F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8:23.955" v="125" actId="20577"/>
        <pc:sldMkLst>
          <pc:docMk/>
          <pc:sldMk cId="517183798" sldId="378"/>
        </pc:sldMkLst>
        <pc:spChg chg="mod">
          <ac:chgData name="Анастасия Коробецкая" userId="9fe37188-348c-49f0-8008-a466955ee907" providerId="ADAL" clId="{B4411E28-5E2B-4B2A-ABBB-64BF20B45967}" dt="2021-10-18T07:28:23.955" v="125" actId="20577"/>
          <ac:spMkLst>
            <pc:docMk/>
            <pc:sldMk cId="517183798" sldId="378"/>
            <ac:spMk id="3" creationId="{801AE3ED-BD66-4305-B98E-3A5111C69F80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1498476" sldId="379"/>
        </pc:sldMkLst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141962000" sldId="3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43740556" sldId="382"/>
        </pc:sldMkLst>
        <pc:spChg chg="mod">
          <ac:chgData name="Анастасия Коробецкая" userId="9fe37188-348c-49f0-8008-a466955ee907" providerId="ADAL" clId="{B4411E28-5E2B-4B2A-ABBB-64BF20B45967}" dt="2021-10-18T07:26:46.933" v="48" actId="27636"/>
          <ac:spMkLst>
            <pc:docMk/>
            <pc:sldMk cId="3543740556" sldId="382"/>
            <ac:spMk id="3" creationId="{DB23A9F7-8637-4113-A49A-D03B9EBAE6ED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893297982" sldId="429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4176104534" sldId="4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57817095" sldId="43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348773617" sldId="43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71595655" sldId="43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32700588" sldId="438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525851966" sldId="43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68008790" sldId="44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717193924" sldId="44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231544618" sldId="44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701516295" sldId="445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024450135" sldId="44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09342582" sldId="447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25016300" sldId="449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980052534" sldId="450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2079600470" sldId="451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029211237" sldId="45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542285484" sldId="453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342166370" sldId="45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55938931" sldId="45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0" sldId="47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46094664" sldId="473"/>
        </pc:sldMkLst>
      </pc:sldChg>
      <pc:sldChg chg="modSp del mod">
        <pc:chgData name="Анастасия Коробецкая" userId="9fe37188-348c-49f0-8008-a466955ee907" providerId="ADAL" clId="{B4411E28-5E2B-4B2A-ABBB-64BF20B45967}" dt="2021-10-19T13:14:34.331" v="2173" actId="20577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8T07:39:00.689" v="200" actId="1076"/>
          <ac:spMkLst>
            <pc:docMk/>
            <pc:sldMk cId="3934310361" sldId="475"/>
            <ac:spMk id="2" creationId="{18F97C6F-A776-4BDE-9732-EF0D52042A2C}"/>
          </ac:spMkLst>
        </pc:spChg>
        <pc:spChg chg="mod">
          <ac:chgData name="Анастасия Коробецкая" userId="9fe37188-348c-49f0-8008-a466955ee907" providerId="ADAL" clId="{B4411E28-5E2B-4B2A-ABBB-64BF20B45967}" dt="2021-10-19T13:14:34.331" v="2173" actId="20577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9T13:13:28.756" v="2153" actId="20577"/>
          <ac:spMkLst>
            <pc:docMk/>
            <pc:sldMk cId="3934310361" sldId="475"/>
            <ac:spMk id="7" creationId="{E7B2E6F1-3D2D-4130-A4EE-134E63195527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7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8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9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6367953" sldId="480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82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359556293" sldId="48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37394805" sldId="48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957854474" sldId="48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58700617" sldId="48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754223801" sldId="48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191338334" sldId="489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1096497336" sldId="49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76243748" sldId="491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871243422" sldId="492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0" sldId="493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5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10110289" sldId="50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85234304" sldId="50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09906022" sldId="503"/>
        </pc:sldMkLst>
      </pc:sldChg>
      <pc:sldChg chg="del">
        <pc:chgData name="Анастасия Коробецкая" userId="9fe37188-348c-49f0-8008-a466955ee907" providerId="ADAL" clId="{B4411E28-5E2B-4B2A-ABBB-64BF20B45967}" dt="2021-10-18T07:25:33.861" v="22" actId="47"/>
        <pc:sldMkLst>
          <pc:docMk/>
          <pc:sldMk cId="2771986321" sldId="50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4208574051" sldId="505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184363206" sldId="50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11366342" sldId="507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992834822" sldId="508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189687420" sldId="509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034064355" sldId="51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532002511" sldId="51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65404210" sldId="51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414724880" sldId="51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334563306" sldId="514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3201988" sldId="51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274419688" sldId="51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366094976" sldId="51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633270790" sldId="51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183112447" sldId="52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21624622" sldId="52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6550677" sldId="52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10457726" sldId="52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614459042" sldId="525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90911425" sldId="526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14539578" sldId="527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771024537" sldId="52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915042269" sldId="5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189728551" sldId="53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38987363" sldId="532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485269627" sldId="53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438021314" sldId="53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72937273" sldId="535"/>
        </pc:sldMkLst>
      </pc:sldChg>
      <pc:sldChg chg="modSp add mod">
        <pc:chgData name="Анастасия Коробецкая" userId="9fe37188-348c-49f0-8008-a466955ee907" providerId="ADAL" clId="{B4411E28-5E2B-4B2A-ABBB-64BF20B45967}" dt="2021-10-19T06:34:06.502" v="542" actId="20577"/>
        <pc:sldMkLst>
          <pc:docMk/>
          <pc:sldMk cId="2543621620" sldId="767"/>
        </pc:sldMkLst>
        <pc:spChg chg="mod">
          <ac:chgData name="Анастасия Коробецкая" userId="9fe37188-348c-49f0-8008-a466955ee907" providerId="ADAL" clId="{B4411E28-5E2B-4B2A-ABBB-64BF20B45967}" dt="2021-10-19T06:34:06.502" v="542" actId="20577"/>
          <ac:spMkLst>
            <pc:docMk/>
            <pc:sldMk cId="2543621620" sldId="767"/>
            <ac:spMk id="3" creationId="{1C9F9E03-D45C-49F4-9B6E-51E7E3930F5A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1873196433" sldId="768"/>
        </pc:sldMkLst>
      </pc:sldChg>
      <pc:sldChg chg="addSp delSp modSp add mod ord chgLayout">
        <pc:chgData name="Анастасия Коробецкая" userId="9fe37188-348c-49f0-8008-a466955ee907" providerId="ADAL" clId="{B4411E28-5E2B-4B2A-ABBB-64BF20B45967}" dt="2021-10-19T12:35:59.383" v="2140"/>
        <pc:sldMkLst>
          <pc:docMk/>
          <pc:sldMk cId="1444698999" sldId="769"/>
        </pc:sldMkLst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12:34:29.320" v="2100" actId="27636"/>
          <ac:spMkLst>
            <pc:docMk/>
            <pc:sldMk cId="1444698999" sldId="769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12:35:59.383" v="2140"/>
          <ac:spMkLst>
            <pc:docMk/>
            <pc:sldMk cId="1444698999" sldId="769"/>
            <ac:spMk id="5" creationId="{7084737D-ED3E-434D-84B6-40DBABA50DFB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6" creationId="{16168A78-7AE9-4C4F-AC6A-2B9D537106B8}"/>
          </ac:spMkLst>
        </pc:spChg>
        <pc:spChg chg="add mod">
          <ac:chgData name="Анастасия Коробецкая" userId="9fe37188-348c-49f0-8008-a466955ee907" providerId="ADAL" clId="{B4411E28-5E2B-4B2A-ABBB-64BF20B45967}" dt="2021-10-19T12:35:46.691" v="2139" actId="20577"/>
          <ac:spMkLst>
            <pc:docMk/>
            <pc:sldMk cId="1444698999" sldId="769"/>
            <ac:spMk id="7" creationId="{02DA18EF-104B-4B13-8F12-271CD4E4BDB6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7" creationId="{DB84D721-3115-4201-B6C0-63D29589061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8" creationId="{92FB62C9-2AC4-4D2F-BA97-6239AE16C77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5:22:48.529" v="360" actId="20577"/>
        <pc:sldMkLst>
          <pc:docMk/>
          <pc:sldMk cId="663378738" sldId="770"/>
        </pc:sldMkLst>
        <pc:spChg chg="mod">
          <ac:chgData name="Анастасия Коробецкая" userId="9fe37188-348c-49f0-8008-a466955ee907" providerId="ADAL" clId="{B4411E28-5E2B-4B2A-ABBB-64BF20B45967}" dt="2021-10-18T07:26:46.776" v="41" actId="27636"/>
          <ac:spMkLst>
            <pc:docMk/>
            <pc:sldMk cId="663378738" sldId="770"/>
            <ac:spMk id="3" creationId="{116D98FF-E175-48D2-BF3C-B965BE8C8729}"/>
          </ac:spMkLst>
        </pc:spChg>
        <pc:spChg chg="mod">
          <ac:chgData name="Анастасия Коробецкая" userId="9fe37188-348c-49f0-8008-a466955ee907" providerId="ADAL" clId="{B4411E28-5E2B-4B2A-ABBB-64BF20B45967}" dt="2021-10-19T05:21:18.013" v="320" actId="207"/>
          <ac:spMkLst>
            <pc:docMk/>
            <pc:sldMk cId="663378738" sldId="770"/>
            <ac:spMk id="5" creationId="{A8625989-D65A-4F97-AE71-67C54B899B4E}"/>
          </ac:spMkLst>
        </pc:spChg>
        <pc:spChg chg="mod">
          <ac:chgData name="Анастасия Коробецкая" userId="9fe37188-348c-49f0-8008-a466955ee907" providerId="ADAL" clId="{B4411E28-5E2B-4B2A-ABBB-64BF20B45967}" dt="2021-10-19T05:22:48.529" v="360" actId="20577"/>
          <ac:spMkLst>
            <pc:docMk/>
            <pc:sldMk cId="663378738" sldId="770"/>
            <ac:spMk id="6" creationId="{A582033A-D61C-4D16-9CF9-D7EB805512CC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637059532" sldId="771"/>
        </pc:sldMkLst>
        <pc:spChg chg="mod">
          <ac:chgData name="Анастасия Коробецкая" userId="9fe37188-348c-49f0-8008-a466955ee907" providerId="ADAL" clId="{B4411E28-5E2B-4B2A-ABBB-64BF20B45967}" dt="2021-10-18T07:26:47.014" v="52" actId="27636"/>
          <ac:spMkLst>
            <pc:docMk/>
            <pc:sldMk cId="637059532" sldId="771"/>
            <ac:spMk id="3" creationId="{F9B305D7-939A-4807-863C-7DA52459146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195743221" sldId="772"/>
        </pc:sldMkLst>
        <pc:spChg chg="mod">
          <ac:chgData name="Анастасия Коробецкая" userId="9fe37188-348c-49f0-8008-a466955ee907" providerId="ADAL" clId="{B4411E28-5E2B-4B2A-ABBB-64BF20B45967}" dt="2021-10-18T07:26:47.048" v="53" actId="27636"/>
          <ac:spMkLst>
            <pc:docMk/>
            <pc:sldMk cId="1195743221" sldId="772"/>
            <ac:spMk id="3" creationId="{BBFD2AF3-5F35-4A39-81E8-5FBC50EFF6FF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000356897" sldId="773"/>
        </pc:sldMkLst>
        <pc:spChg chg="mod">
          <ac:chgData name="Анастасия Коробецкая" userId="9fe37188-348c-49f0-8008-a466955ee907" providerId="ADAL" clId="{B4411E28-5E2B-4B2A-ABBB-64BF20B45967}" dt="2021-10-18T07:26:46.998" v="51" actId="27636"/>
          <ac:spMkLst>
            <pc:docMk/>
            <pc:sldMk cId="2000356897" sldId="773"/>
            <ac:spMk id="2" creationId="{14FC95D3-13FE-4D47-8360-5EE42322164A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997" v="50" actId="27636"/>
          <ac:spMkLst>
            <pc:docMk/>
            <pc:sldMk cId="2000356897" sldId="773"/>
            <ac:spMk id="3" creationId="{89C9B3D4-B417-4F5F-94B3-1EAEBAC457BC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26:49.989" v="54" actId="47"/>
        <pc:sldMkLst>
          <pc:docMk/>
          <pc:sldMk cId="593793350" sldId="774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18:32.097" v="309" actId="47"/>
        <pc:sldMkLst>
          <pc:docMk/>
          <pc:sldMk cId="2101126590" sldId="775"/>
        </pc:sldMkLst>
        <pc:spChg chg="mod">
          <ac:chgData name="Анастасия Коробецкая" userId="9fe37188-348c-49f0-8008-a466955ee907" providerId="ADAL" clId="{B4411E28-5E2B-4B2A-ABBB-64BF20B45967}" dt="2021-10-18T07:26:46.599" v="34" actId="27636"/>
          <ac:spMkLst>
            <pc:docMk/>
            <pc:sldMk cId="2101126590" sldId="775"/>
            <ac:spMk id="3" creationId="{47791389-4CC7-4000-BBCE-E0E7B559011F}"/>
          </ac:spMkLst>
        </pc:spChg>
      </pc:sldChg>
      <pc:sldChg chg="addSp delSp modSp add mod">
        <pc:chgData name="Анастасия Коробецкая" userId="9fe37188-348c-49f0-8008-a466955ee907" providerId="ADAL" clId="{B4411E28-5E2B-4B2A-ABBB-64BF20B45967}" dt="2021-10-19T07:14:25.779" v="584" actId="22"/>
        <pc:sldMkLst>
          <pc:docMk/>
          <pc:sldMk cId="1353268964" sldId="776"/>
        </pc:sldMkLst>
        <pc:spChg chg="mod">
          <ac:chgData name="Анастасия Коробецкая" userId="9fe37188-348c-49f0-8008-a466955ee907" providerId="ADAL" clId="{B4411E28-5E2B-4B2A-ABBB-64BF20B45967}" dt="2021-10-19T06:29:17.674" v="382" actId="14100"/>
          <ac:spMkLst>
            <pc:docMk/>
            <pc:sldMk cId="1353268964" sldId="776"/>
            <ac:spMk id="3" creationId="{F6C5F94B-DF5E-4324-BF91-86029F96F540}"/>
          </ac:spMkLst>
        </pc:spChg>
        <pc:spChg chg="mod">
          <ac:chgData name="Анастасия Коробецкая" userId="9fe37188-348c-49f0-8008-a466955ee907" providerId="ADAL" clId="{B4411E28-5E2B-4B2A-ABBB-64BF20B45967}" dt="2021-10-19T06:29:58.622" v="394" actId="20577"/>
          <ac:spMkLst>
            <pc:docMk/>
            <pc:sldMk cId="1353268964" sldId="776"/>
            <ac:spMk id="6" creationId="{EBC5E348-CDDD-4F8A-BB54-DC9113C18A4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25.779" v="584" actId="22"/>
          <ac:spMkLst>
            <pc:docMk/>
            <pc:sldMk cId="1353268964" sldId="776"/>
            <ac:spMk id="9" creationId="{A201C6A0-6CEE-4107-8451-7A3E9EBB5CB4}"/>
          </ac:spMkLst>
        </pc:spChg>
        <pc:grpChg chg="add mod">
          <ac:chgData name="Анастасия Коробецкая" userId="9fe37188-348c-49f0-8008-a466955ee907" providerId="ADAL" clId="{B4411E28-5E2B-4B2A-ABBB-64BF20B45967}" dt="2021-10-19T06:29:50.967" v="384" actId="1076"/>
          <ac:grpSpMkLst>
            <pc:docMk/>
            <pc:sldMk cId="1353268964" sldId="776"/>
            <ac:grpSpMk id="5" creationId="{17C55801-07A5-4E1D-93FE-ADEECC29F429}"/>
          </ac:grpSpMkLst>
        </pc:grpChg>
        <pc:picChg chg="mod">
          <ac:chgData name="Анастасия Коробецкая" userId="9fe37188-348c-49f0-8008-a466955ee907" providerId="ADAL" clId="{B4411E28-5E2B-4B2A-ABBB-64BF20B45967}" dt="2021-10-19T06:29:47.928" v="383"/>
          <ac:picMkLst>
            <pc:docMk/>
            <pc:sldMk cId="1353268964" sldId="776"/>
            <ac:picMk id="7" creationId="{7279EF62-B4F4-443E-9200-150F40E9D125}"/>
          </ac:picMkLst>
        </pc:picChg>
      </pc:sldChg>
      <pc:sldChg chg="modSp add mod">
        <pc:chgData name="Анастасия Коробецкая" userId="9fe37188-348c-49f0-8008-a466955ee907" providerId="ADAL" clId="{B4411E28-5E2B-4B2A-ABBB-64BF20B45967}" dt="2021-10-18T07:26:46.743" v="38" actId="27636"/>
        <pc:sldMkLst>
          <pc:docMk/>
          <pc:sldMk cId="1517653051" sldId="777"/>
        </pc:sldMkLst>
        <pc:spChg chg="mod">
          <ac:chgData name="Анастасия Коробецкая" userId="9fe37188-348c-49f0-8008-a466955ee907" providerId="ADAL" clId="{B4411E28-5E2B-4B2A-ABBB-64BF20B45967}" dt="2021-10-18T07:26:46.743" v="38" actId="27636"/>
          <ac:spMkLst>
            <pc:docMk/>
            <pc:sldMk cId="1517653051" sldId="777"/>
            <ac:spMk id="3" creationId="{C4ECBD0D-131C-4420-A0B3-D60DF7591C21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1:04.271" v="148" actId="47"/>
        <pc:sldMkLst>
          <pc:docMk/>
          <pc:sldMk cId="2914661238" sldId="778"/>
        </pc:sldMkLst>
        <pc:spChg chg="mod">
          <ac:chgData name="Анастасия Коробецкая" userId="9fe37188-348c-49f0-8008-a466955ee907" providerId="ADAL" clId="{B4411E28-5E2B-4B2A-ABBB-64BF20B45967}" dt="2021-10-18T07:26:46.861" v="44" actId="27636"/>
          <ac:spMkLst>
            <pc:docMk/>
            <pc:sldMk cId="2914661238" sldId="778"/>
            <ac:spMk id="3" creationId="{834C6C0B-D4FD-45F2-BB52-0B5948CB0932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1:05.569" v="149" actId="47"/>
        <pc:sldMkLst>
          <pc:docMk/>
          <pc:sldMk cId="1333464419" sldId="779"/>
        </pc:sldMkLst>
      </pc:sldChg>
      <pc:sldChg chg="add del">
        <pc:chgData name="Анастасия Коробецкая" userId="9fe37188-348c-49f0-8008-a466955ee907" providerId="ADAL" clId="{B4411E28-5E2B-4B2A-ABBB-64BF20B45967}" dt="2021-10-18T07:31:06.607" v="150" actId="47"/>
        <pc:sldMkLst>
          <pc:docMk/>
          <pc:sldMk cId="1601381983" sldId="7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51:25.849" v="375" actId="47"/>
        <pc:sldMkLst>
          <pc:docMk/>
          <pc:sldMk cId="4159732217" sldId="781"/>
        </pc:sldMkLst>
        <pc:spChg chg="mod">
          <ac:chgData name="Анастасия Коробецкая" userId="9fe37188-348c-49f0-8008-a466955ee907" providerId="ADAL" clId="{B4411E28-5E2B-4B2A-ABBB-64BF20B45967}" dt="2021-10-19T05:43:57.390" v="372" actId="14100"/>
          <ac:spMkLst>
            <pc:docMk/>
            <pc:sldMk cId="4159732217" sldId="781"/>
            <ac:spMk id="4" creationId="{DADB5CB4-A094-4A1A-9A8F-171720604831}"/>
          </ac:spMkLst>
        </pc:spChg>
        <pc:spChg chg="mod">
          <ac:chgData name="Анастасия Коробецкая" userId="9fe37188-348c-49f0-8008-a466955ee907" providerId="ADAL" clId="{B4411E28-5E2B-4B2A-ABBB-64BF20B45967}" dt="2021-10-19T05:44:08.561" v="374" actId="14100"/>
          <ac:spMkLst>
            <pc:docMk/>
            <pc:sldMk cId="4159732217" sldId="781"/>
            <ac:spMk id="6" creationId="{B78D0F22-2CAB-4165-A263-79E9A1B8BDF6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9T06:28:55.402" v="376" actId="47"/>
        <pc:sldMkLst>
          <pc:docMk/>
          <pc:sldMk cId="1391368703" sldId="782"/>
        </pc:sldMkLst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4" creationId="{3E020D4E-EFF2-433E-B814-97652062118C}"/>
          </ac:spMkLst>
        </pc:spChg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5" creationId="{B31AF2BD-0C53-4731-ACEC-CEAE2F19B80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6:35:46.042" v="558" actId="14100"/>
        <pc:sldMkLst>
          <pc:docMk/>
          <pc:sldMk cId="298180574" sldId="783"/>
        </pc:sldMkLst>
        <pc:spChg chg="mod">
          <ac:chgData name="Анастасия Коробецкая" userId="9fe37188-348c-49f0-8008-a466955ee907" providerId="ADAL" clId="{B4411E28-5E2B-4B2A-ABBB-64BF20B45967}" dt="2021-10-18T07:26:46.903" v="47" actId="27636"/>
          <ac:spMkLst>
            <pc:docMk/>
            <pc:sldMk cId="298180574" sldId="783"/>
            <ac:spMk id="5" creationId="{10A54754-7EB8-4AEC-8781-0535A394B8C3}"/>
          </ac:spMkLst>
        </pc:spChg>
        <pc:spChg chg="mod">
          <ac:chgData name="Анастасия Коробецкая" userId="9fe37188-348c-49f0-8008-a466955ee907" providerId="ADAL" clId="{B4411E28-5E2B-4B2A-ABBB-64BF20B45967}" dt="2021-10-19T06:35:46.042" v="558" actId="14100"/>
          <ac:spMkLst>
            <pc:docMk/>
            <pc:sldMk cId="298180574" sldId="783"/>
            <ac:spMk id="6" creationId="{5A4D92D8-B7B7-48E5-9F6B-4B12FDD2E30C}"/>
          </ac:spMkLst>
        </pc:spChg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1:30.974" v="406" actId="207"/>
        <pc:sldMkLst>
          <pc:docMk/>
          <pc:sldMk cId="2296348000" sldId="784"/>
        </pc:sldMkLst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61" v="398" actId="27636"/>
          <ac:spMkLst>
            <pc:docMk/>
            <pc:sldMk cId="2296348000" sldId="784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1:30.974" v="406" actId="207"/>
          <ac:spMkLst>
            <pc:docMk/>
            <pc:sldMk cId="2296348000" sldId="784"/>
            <ac:spMk id="5" creationId="{0FECFD1B-F64A-467D-A985-1EC057D95442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6" creationId="{D76C11EF-6A38-4D47-9F0D-6A0B3654A22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7" creationId="{BDC26DF0-5CDA-4D07-A9EE-FBAE41FBE75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8" creationId="{27A42B53-F0EE-46EB-81C8-953CAA0E25D4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12:32:30.049" v="2096" actId="20577"/>
        <pc:sldMkLst>
          <pc:docMk/>
          <pc:sldMk cId="1469248744" sldId="785"/>
        </pc:sldMkLst>
        <pc:spChg chg="mod">
          <ac:chgData name="Анастасия Коробецкая" userId="9fe37188-348c-49f0-8008-a466955ee907" providerId="ADAL" clId="{B4411E28-5E2B-4B2A-ABBB-64BF20B45967}" dt="2021-10-18T07:26:46.766" v="40" actId="27636"/>
          <ac:spMkLst>
            <pc:docMk/>
            <pc:sldMk cId="1469248744" sldId="785"/>
            <ac:spMk id="2" creationId="{F201C1C8-FE93-4FB6-84DF-E9C7ABB74F14}"/>
          </ac:spMkLst>
        </pc:spChg>
        <pc:spChg chg="mod">
          <ac:chgData name="Анастасия Коробецкая" userId="9fe37188-348c-49f0-8008-a466955ee907" providerId="ADAL" clId="{B4411E28-5E2B-4B2A-ABBB-64BF20B45967}" dt="2021-10-19T12:32:30.049" v="2096" actId="20577"/>
          <ac:spMkLst>
            <pc:docMk/>
            <pc:sldMk cId="1469248744" sldId="785"/>
            <ac:spMk id="3" creationId="{77251384-BCF3-4816-B808-61C02C71BDE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804781514" sldId="786"/>
        </pc:sldMkLst>
        <pc:spChg chg="mod">
          <ac:chgData name="Анастасия Коробецкая" userId="9fe37188-348c-49f0-8008-a466955ee907" providerId="ADAL" clId="{B4411E28-5E2B-4B2A-ABBB-64BF20B45967}" dt="2021-10-18T07:26:46.948" v="49" actId="27636"/>
          <ac:spMkLst>
            <pc:docMk/>
            <pc:sldMk cId="1804781514" sldId="786"/>
            <ac:spMk id="2" creationId="{02EA80A6-5DBF-4CD4-A3A6-E60AB02430FF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8:46.761" v="198" actId="47"/>
        <pc:sldMkLst>
          <pc:docMk/>
          <pc:sldMk cId="1938594639" sldId="786"/>
        </pc:sldMkLst>
      </pc:sldChg>
      <pc:sldChg chg="modSp new mod ord">
        <pc:chgData name="Анастасия Коробецкая" userId="9fe37188-348c-49f0-8008-a466955ee907" providerId="ADAL" clId="{B4411E28-5E2B-4B2A-ABBB-64BF20B45967}" dt="2021-10-18T07:38:31.642" v="197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B4411E28-5E2B-4B2A-ABBB-64BF20B45967}" dt="2021-10-18T07:38:31.642" v="197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40305802" sldId="787"/>
        </pc:sldMkLst>
      </pc:sldChg>
      <pc:sldChg chg="addSp delSp modSp new mod">
        <pc:chgData name="Анастасия Коробецкая" userId="9fe37188-348c-49f0-8008-a466955ee907" providerId="ADAL" clId="{B4411E28-5E2B-4B2A-ABBB-64BF20B45967}" dt="2021-10-19T07:20:13.883" v="750" actId="207"/>
        <pc:sldMkLst>
          <pc:docMk/>
          <pc:sldMk cId="3765683067" sldId="788"/>
        </pc:sldMkLst>
        <pc:spChg chg="mod">
          <ac:chgData name="Анастасия Коробецкая" userId="9fe37188-348c-49f0-8008-a466955ee907" providerId="ADAL" clId="{B4411E28-5E2B-4B2A-ABBB-64BF20B45967}" dt="2021-10-18T07:40:44.429" v="286" actId="20577"/>
          <ac:spMkLst>
            <pc:docMk/>
            <pc:sldMk cId="3765683067" sldId="788"/>
            <ac:spMk id="2" creationId="{25CA1F6F-C696-4EEF-9730-AF5969F537A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01.875" v="579" actId="478"/>
          <ac:spMkLst>
            <pc:docMk/>
            <pc:sldMk cId="3765683067" sldId="788"/>
            <ac:spMk id="4" creationId="{1E6192E9-BD9C-47B8-8802-B98BB1F2AB08}"/>
          </ac:spMkLst>
        </pc:spChg>
        <pc:spChg chg="mod">
          <ac:chgData name="Анастасия Коробецкая" userId="9fe37188-348c-49f0-8008-a466955ee907" providerId="ADAL" clId="{B4411E28-5E2B-4B2A-ABBB-64BF20B45967}" dt="2021-10-19T07:14:37.742" v="600" actId="20577"/>
          <ac:spMkLst>
            <pc:docMk/>
            <pc:sldMk cId="3765683067" sldId="788"/>
            <ac:spMk id="6" creationId="{E8F333E9-5E1A-4B76-9D4C-A495597FDC03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0:13.883" v="750" actId="207"/>
          <ac:spMkLst>
            <pc:docMk/>
            <pc:sldMk cId="3765683067" sldId="788"/>
            <ac:spMk id="8" creationId="{8DA6BABF-94EE-4BE2-9DEB-6929F7E93C5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7:23.056" v="698"/>
          <ac:spMkLst>
            <pc:docMk/>
            <pc:sldMk cId="3765683067" sldId="788"/>
            <ac:spMk id="9" creationId="{04798E46-7003-4B1B-9807-F943241CF460}"/>
          </ac:spMkLst>
        </pc:spChg>
        <pc:grpChg chg="add mod">
          <ac:chgData name="Анастасия Коробецкая" userId="9fe37188-348c-49f0-8008-a466955ee907" providerId="ADAL" clId="{B4411E28-5E2B-4B2A-ABBB-64BF20B45967}" dt="2021-10-19T07:20:01.823" v="749" actId="1076"/>
          <ac:grpSpMkLst>
            <pc:docMk/>
            <pc:sldMk cId="3765683067" sldId="788"/>
            <ac:grpSpMk id="5" creationId="{461F196B-9334-4B4D-9998-ABFE6965D49B}"/>
          </ac:grpSpMkLst>
        </pc:grpChg>
        <pc:picChg chg="mod">
          <ac:chgData name="Анастасия Коробецкая" userId="9fe37188-348c-49f0-8008-a466955ee907" providerId="ADAL" clId="{B4411E28-5E2B-4B2A-ABBB-64BF20B45967}" dt="2021-10-19T07:14:30.406" v="585"/>
          <ac:picMkLst>
            <pc:docMk/>
            <pc:sldMk cId="3765683067" sldId="788"/>
            <ac:picMk id="7" creationId="{416F3D29-5DB1-408A-94CD-1FB81750C449}"/>
          </ac:picMkLst>
        </pc:picChg>
      </pc:sldChg>
      <pc:sldChg chg="addSp modSp new mod modClrScheme chgLayout">
        <pc:chgData name="Анастасия Коробецкая" userId="9fe37188-348c-49f0-8008-a466955ee907" providerId="ADAL" clId="{B4411E28-5E2B-4B2A-ABBB-64BF20B45967}" dt="2021-10-19T13:28:13.137" v="2190" actId="14100"/>
        <pc:sldMkLst>
          <pc:docMk/>
          <pc:sldMk cId="965753571" sldId="789"/>
        </pc:sldMkLst>
        <pc:spChg chg="mod ord">
          <ac:chgData name="Анастасия Коробецкая" userId="9fe37188-348c-49f0-8008-a466955ee907" providerId="ADAL" clId="{B4411E28-5E2B-4B2A-ABBB-64BF20B45967}" dt="2021-10-19T07:27:25.479" v="1175" actId="20577"/>
          <ac:spMkLst>
            <pc:docMk/>
            <pc:sldMk cId="965753571" sldId="789"/>
            <ac:spMk id="2" creationId="{2C032519-AC98-4ACA-AA91-003408AC7149}"/>
          </ac:spMkLst>
        </pc:spChg>
        <pc:spChg chg="add mod ord">
          <ac:chgData name="Анастасия Коробецкая" userId="9fe37188-348c-49f0-8008-a466955ee907" providerId="ADAL" clId="{B4411E28-5E2B-4B2A-ABBB-64BF20B45967}" dt="2021-10-19T07:27:43.458" v="1180" actId="27636"/>
          <ac:spMkLst>
            <pc:docMk/>
            <pc:sldMk cId="965753571" sldId="789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28:13.137" v="2190" actId="14100"/>
          <ac:spMkLst>
            <pc:docMk/>
            <pc:sldMk cId="965753571" sldId="789"/>
            <ac:spMk id="5" creationId="{43467857-6087-4969-B365-CF80AF97E493}"/>
          </ac:spMkLst>
        </pc:spChg>
      </pc:sldChg>
      <pc:sldChg chg="addSp modSp new mod">
        <pc:chgData name="Анастасия Коробецкая" userId="9fe37188-348c-49f0-8008-a466955ee907" providerId="ADAL" clId="{B4411E28-5E2B-4B2A-ABBB-64BF20B45967}" dt="2021-10-19T07:22:43.720" v="898" actId="14100"/>
        <pc:sldMkLst>
          <pc:docMk/>
          <pc:sldMk cId="3191252805" sldId="790"/>
        </pc:sldMkLst>
        <pc:spChg chg="mod">
          <ac:chgData name="Анастасия Коробецкая" userId="9fe37188-348c-49f0-8008-a466955ee907" providerId="ADAL" clId="{B4411E28-5E2B-4B2A-ABBB-64BF20B45967}" dt="2021-10-19T06:37:53.090" v="567" actId="27636"/>
          <ac:spMkLst>
            <pc:docMk/>
            <pc:sldMk cId="3191252805" sldId="790"/>
            <ac:spMk id="2" creationId="{31C48689-76EF-4753-BD55-68196BE5EB41}"/>
          </ac:spMkLst>
        </pc:spChg>
        <pc:spChg chg="mod">
          <ac:chgData name="Анастасия Коробецкая" userId="9fe37188-348c-49f0-8008-a466955ee907" providerId="ADAL" clId="{B4411E28-5E2B-4B2A-ABBB-64BF20B45967}" dt="2021-10-19T07:22:19.255" v="894" actId="14100"/>
          <ac:spMkLst>
            <pc:docMk/>
            <pc:sldMk cId="3191252805" sldId="790"/>
            <ac:spMk id="3" creationId="{385D096F-E016-4A3C-B6B5-D7BB2125ABAA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2:43.720" v="898" actId="14100"/>
          <ac:spMkLst>
            <pc:docMk/>
            <pc:sldMk cId="3191252805" sldId="790"/>
            <ac:spMk id="5" creationId="{49377BBB-CCA7-42AD-BFF4-F73CA40CBBD7}"/>
          </ac:spMkLst>
        </pc:spChg>
      </pc:sldChg>
      <pc:sldChg chg="addSp modSp add mod">
        <pc:chgData name="Анастасия Коробецкая" userId="9fe37188-348c-49f0-8008-a466955ee907" providerId="ADAL" clId="{B4411E28-5E2B-4B2A-ABBB-64BF20B45967}" dt="2021-10-19T13:43:35.896" v="2192" actId="20577"/>
        <pc:sldMkLst>
          <pc:docMk/>
          <pc:sldMk cId="3026221403" sldId="791"/>
        </pc:sldMkLst>
        <pc:spChg chg="mod">
          <ac:chgData name="Анастасия Коробецкая" userId="9fe37188-348c-49f0-8008-a466955ee907" providerId="ADAL" clId="{B4411E28-5E2B-4B2A-ABBB-64BF20B45967}" dt="2021-10-19T07:37:02.038" v="1313" actId="14100"/>
          <ac:spMkLst>
            <pc:docMk/>
            <pc:sldMk cId="3026221403" sldId="791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2.129" v="1310" actId="14100"/>
          <ac:spMkLst>
            <pc:docMk/>
            <pc:sldMk cId="3026221403" sldId="791"/>
            <ac:spMk id="4" creationId="{48EC8049-6462-46A8-AFCB-31FBABE3CC5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4.247" v="1311" actId="1076"/>
          <ac:spMkLst>
            <pc:docMk/>
            <pc:sldMk cId="3026221403" sldId="791"/>
            <ac:spMk id="6" creationId="{DA4805A5-F98C-4005-8C8A-75B426236CD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43:35.896" v="2192" actId="20577"/>
          <ac:spMkLst>
            <pc:docMk/>
            <pc:sldMk cId="3026221403" sldId="791"/>
            <ac:spMk id="8" creationId="{BB9406DD-7046-40BC-A99C-C1321AE45077}"/>
          </ac:spMkLst>
        </pc:spChg>
      </pc:sldChg>
      <pc:sldChg chg="addSp modSp new del">
        <pc:chgData name="Анастасия Коробецкая" userId="9fe37188-348c-49f0-8008-a466955ee907" providerId="ADAL" clId="{B4411E28-5E2B-4B2A-ABBB-64BF20B45967}" dt="2021-10-19T08:52:21.821" v="1338" actId="47"/>
        <pc:sldMkLst>
          <pc:docMk/>
          <pc:sldMk cId="2002809954" sldId="792"/>
        </pc:sldMkLst>
        <pc:picChg chg="add mod">
          <ac:chgData name="Анастасия Коробецкая" userId="9fe37188-348c-49f0-8008-a466955ee907" providerId="ADAL" clId="{B4411E28-5E2B-4B2A-ABBB-64BF20B45967}" dt="2021-10-19T08:32:18.540" v="1337"/>
          <ac:picMkLst>
            <pc:docMk/>
            <pc:sldMk cId="2002809954" sldId="792"/>
            <ac:picMk id="3" creationId="{9A1E1508-CCA1-4CD5-B4B7-C4C275374C2A}"/>
          </ac:picMkLst>
        </pc:picChg>
      </pc:sldChg>
      <pc:sldChg chg="modSp new mod">
        <pc:chgData name="Анастасия Коробецкая" userId="9fe37188-348c-49f0-8008-a466955ee907" providerId="ADAL" clId="{B4411E28-5E2B-4B2A-ABBB-64BF20B45967}" dt="2021-10-19T10:06:12.451" v="2006" actId="20577"/>
        <pc:sldMkLst>
          <pc:docMk/>
          <pc:sldMk cId="2060372183" sldId="792"/>
        </pc:sldMkLst>
        <pc:spChg chg="mod">
          <ac:chgData name="Анастасия Коробецкая" userId="9fe37188-348c-49f0-8008-a466955ee907" providerId="ADAL" clId="{B4411E28-5E2B-4B2A-ABBB-64BF20B45967}" dt="2021-10-19T09:40:07.867" v="1367" actId="20577"/>
          <ac:spMkLst>
            <pc:docMk/>
            <pc:sldMk cId="2060372183" sldId="792"/>
            <ac:spMk id="2" creationId="{0339CD45-631D-452D-A883-0046466994F5}"/>
          </ac:spMkLst>
        </pc:spChg>
        <pc:spChg chg="mod">
          <ac:chgData name="Анастасия Коробецкая" userId="9fe37188-348c-49f0-8008-a466955ee907" providerId="ADAL" clId="{B4411E28-5E2B-4B2A-ABBB-64BF20B45967}" dt="2021-10-19T10:06:12.451" v="2006" actId="20577"/>
          <ac:spMkLst>
            <pc:docMk/>
            <pc:sldMk cId="2060372183" sldId="792"/>
            <ac:spMk id="3" creationId="{BCE581BB-E046-46CF-AA25-F5FDD6B7F71D}"/>
          </ac:spMkLst>
        </pc:spChg>
      </pc:sldChg>
    </pc:docChg>
  </pc:docChgLst>
  <pc:docChgLst>
    <pc:chgData name="Анастасия Коробецкая" userId="9fe37188-348c-49f0-8008-a466955ee907" providerId="ADAL" clId="{B29AEF26-C67B-412B-B7BD-04D66194484B}"/>
    <pc:docChg chg="custSel addSld modSld">
      <pc:chgData name="Анастасия Коробецкая" userId="9fe37188-348c-49f0-8008-a466955ee907" providerId="ADAL" clId="{B29AEF26-C67B-412B-B7BD-04D66194484B}" dt="2021-10-28T20:43:00.855" v="46" actId="27636"/>
      <pc:docMkLst>
        <pc:docMk/>
      </pc:docMkLst>
      <pc:sldChg chg="modSp mod">
        <pc:chgData name="Анастасия Коробецкая" userId="9fe37188-348c-49f0-8008-a466955ee907" providerId="ADAL" clId="{B29AEF26-C67B-412B-B7BD-04D66194484B}" dt="2021-10-28T20:42:13.139" v="38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29AEF26-C67B-412B-B7BD-04D66194484B}" dt="2021-10-28T20:42:13.139" v="38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2856643890" sldId="638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47490359" sldId="639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3267115113" sldId="640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492715587" sldId="641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311624255" sldId="642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454743956" sldId="643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786494989" sldId="644"/>
        </pc:sldMkLst>
      </pc:sldChg>
      <pc:sldChg chg="modSp add mod">
        <pc:chgData name="Анастасия Коробецкая" userId="9fe37188-348c-49f0-8008-a466955ee907" providerId="ADAL" clId="{B29AEF26-C67B-412B-B7BD-04D66194484B}" dt="2021-10-28T20:43:00.708" v="40" actId="27636"/>
        <pc:sldMkLst>
          <pc:docMk/>
          <pc:sldMk cId="1974370833" sldId="645"/>
        </pc:sldMkLst>
        <pc:spChg chg="mod">
          <ac:chgData name="Анастасия Коробецкая" userId="9fe37188-348c-49f0-8008-a466955ee907" providerId="ADAL" clId="{B29AEF26-C67B-412B-B7BD-04D66194484B}" dt="2021-10-28T20:43:00.708" v="40" actId="27636"/>
          <ac:spMkLst>
            <pc:docMk/>
            <pc:sldMk cId="1974370833" sldId="645"/>
            <ac:spMk id="3" creationId="{E14B9BE6-4E61-4706-828A-63874B897619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28T20:43:00.724" v="41" actId="27636"/>
        <pc:sldMkLst>
          <pc:docMk/>
          <pc:sldMk cId="97030492" sldId="646"/>
        </pc:sldMkLst>
        <pc:spChg chg="mod">
          <ac:chgData name="Анастасия Коробецкая" userId="9fe37188-348c-49f0-8008-a466955ee907" providerId="ADAL" clId="{B29AEF26-C67B-412B-B7BD-04D66194484B}" dt="2021-10-28T20:43:00.724" v="41" actId="27636"/>
          <ac:spMkLst>
            <pc:docMk/>
            <pc:sldMk cId="97030492" sldId="646"/>
            <ac:spMk id="3" creationId="{56F7C221-3C7A-4158-B7AD-72C13911CBEE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28T20:43:00.770" v="43" actId="27636"/>
        <pc:sldMkLst>
          <pc:docMk/>
          <pc:sldMk cId="2929213897" sldId="648"/>
        </pc:sldMkLst>
        <pc:spChg chg="mod">
          <ac:chgData name="Анастасия Коробецкая" userId="9fe37188-348c-49f0-8008-a466955ee907" providerId="ADAL" clId="{B29AEF26-C67B-412B-B7BD-04D66194484B}" dt="2021-10-28T20:43:00.770" v="43" actId="27636"/>
          <ac:spMkLst>
            <pc:docMk/>
            <pc:sldMk cId="2929213897" sldId="648"/>
            <ac:spMk id="2" creationId="{DF5A5D8D-A563-4C4B-AC5A-A755752ABD8F}"/>
          </ac:spMkLst>
        </pc:spChg>
        <pc:spChg chg="mod">
          <ac:chgData name="Анастасия Коробецкая" userId="9fe37188-348c-49f0-8008-a466955ee907" providerId="ADAL" clId="{B29AEF26-C67B-412B-B7BD-04D66194484B}" dt="2021-10-28T20:43:00.770" v="42" actId="27636"/>
          <ac:spMkLst>
            <pc:docMk/>
            <pc:sldMk cId="2929213897" sldId="648"/>
            <ac:spMk id="3" creationId="{491AB927-697A-4586-879C-9627F4B6EED5}"/>
          </ac:spMkLst>
        </pc:spChg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927873441" sldId="649"/>
        </pc:sldMkLst>
      </pc:sldChg>
      <pc:sldChg chg="modSp add mod">
        <pc:chgData name="Анастасия Коробецкая" userId="9fe37188-348c-49f0-8008-a466955ee907" providerId="ADAL" clId="{B29AEF26-C67B-412B-B7BD-04D66194484B}" dt="2021-10-28T20:43:00.808" v="44" actId="27636"/>
        <pc:sldMkLst>
          <pc:docMk/>
          <pc:sldMk cId="932867700" sldId="650"/>
        </pc:sldMkLst>
        <pc:spChg chg="mod">
          <ac:chgData name="Анастасия Коробецкая" userId="9fe37188-348c-49f0-8008-a466955ee907" providerId="ADAL" clId="{B29AEF26-C67B-412B-B7BD-04D66194484B}" dt="2021-10-28T20:43:00.808" v="44" actId="27636"/>
          <ac:spMkLst>
            <pc:docMk/>
            <pc:sldMk cId="932867700" sldId="650"/>
            <ac:spMk id="3" creationId="{C39186B3-AC58-450C-ABC4-BA9ABCC31D09}"/>
          </ac:spMkLst>
        </pc:spChg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3791086435" sldId="651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229254899" sldId="652"/>
        </pc:sldMkLst>
      </pc:sldChg>
      <pc:sldChg chg="modSp add mod">
        <pc:chgData name="Анастасия Коробецкая" userId="9fe37188-348c-49f0-8008-a466955ee907" providerId="ADAL" clId="{B29AEF26-C67B-412B-B7BD-04D66194484B}" dt="2021-10-28T20:43:00.855" v="45" actId="27636"/>
        <pc:sldMkLst>
          <pc:docMk/>
          <pc:sldMk cId="337053009" sldId="653"/>
        </pc:sldMkLst>
        <pc:spChg chg="mod">
          <ac:chgData name="Анастасия Коробецкая" userId="9fe37188-348c-49f0-8008-a466955ee907" providerId="ADAL" clId="{B29AEF26-C67B-412B-B7BD-04D66194484B}" dt="2021-10-28T20:43:00.855" v="45" actId="27636"/>
          <ac:spMkLst>
            <pc:docMk/>
            <pc:sldMk cId="337053009" sldId="653"/>
            <ac:spMk id="3" creationId="{E650B16B-9013-4781-979C-61E37832A823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28T20:43:00.855" v="46" actId="27636"/>
        <pc:sldMkLst>
          <pc:docMk/>
          <pc:sldMk cId="1812653216" sldId="655"/>
        </pc:sldMkLst>
        <pc:spChg chg="mod">
          <ac:chgData name="Анастасия Коробецкая" userId="9fe37188-348c-49f0-8008-a466955ee907" providerId="ADAL" clId="{B29AEF26-C67B-412B-B7BD-04D66194484B}" dt="2021-10-28T20:43:00.855" v="46" actId="27636"/>
          <ac:spMkLst>
            <pc:docMk/>
            <pc:sldMk cId="1812653216" sldId="655"/>
            <ac:spMk id="3" creationId="{823AA2C4-CC03-4431-9314-0221D1CF3C03}"/>
          </ac:spMkLst>
        </pc:spChg>
      </pc:sldChg>
    </pc:docChg>
  </pc:docChgLst>
  <pc:docChgLst>
    <pc:chgData name="Анастасия Коробецкая" userId="9fe37188-348c-49f0-8008-a466955ee907" providerId="ADAL" clId="{83125953-CDF4-402A-9CA7-985B60FE5B05}"/>
    <pc:docChg chg="undo custSel addSld delSld modSld addSection delSection modSection">
      <pc:chgData name="Анастасия Коробецкая" userId="9fe37188-348c-49f0-8008-a466955ee907" providerId="ADAL" clId="{83125953-CDF4-402A-9CA7-985B60FE5B05}" dt="2021-10-22T08:47:29.198" v="257" actId="404"/>
      <pc:docMkLst>
        <pc:docMk/>
      </pc:docMkLst>
      <pc:sldChg chg="modSp mod">
        <pc:chgData name="Анастасия Коробецкая" userId="9fe37188-348c-49f0-8008-a466955ee907" providerId="ADAL" clId="{83125953-CDF4-402A-9CA7-985B60FE5B05}" dt="2021-10-22T08:17:05.683" v="2" actId="6549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83125953-CDF4-402A-9CA7-985B60FE5B05}" dt="2021-10-22T08:17:05.683" v="2" actId="6549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1303566306" sldId="29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095376067" sldId="31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814570865" sldId="32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20566613" sldId="35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230773353" sldId="35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08035085" sldId="35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96690669" sldId="36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7369211" sldId="361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20218650" sldId="362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72363727" sldId="36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696349405" sldId="37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83603399" sldId="37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47084894" sldId="3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699031519" sldId="3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517183798" sldId="378"/>
        </pc:sldMkLst>
      </pc:sldChg>
      <pc:sldChg chg="addSp delSp modSp add mod modClrScheme chgLayout">
        <pc:chgData name="Анастасия Коробецкая" userId="9fe37188-348c-49f0-8008-a466955ee907" providerId="ADAL" clId="{83125953-CDF4-402A-9CA7-985B60FE5B05}" dt="2021-10-22T08:31:39.431" v="115" actId="20577"/>
        <pc:sldMkLst>
          <pc:docMk/>
          <pc:sldMk cId="0" sldId="458"/>
        </pc:sldMkLst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1:31.390" v="111"/>
          <ac:spMkLst>
            <pc:docMk/>
            <pc:sldMk cId="0" sldId="458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5" creationId="{B649BF4D-F39E-47DC-9F2C-CD8F3BAB21D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6" creationId="{546ACD32-5058-4849-9A69-8FA726663A6B}"/>
          </ac:spMkLst>
        </pc:spChg>
        <pc:spChg chg="add mod ord">
          <ac:chgData name="Анастасия Коробецкая" userId="9fe37188-348c-49f0-8008-a466955ee907" providerId="ADAL" clId="{83125953-CDF4-402A-9CA7-985B60FE5B05}" dt="2021-10-22T08:31:39.431" v="115" actId="20577"/>
          <ac:spMkLst>
            <pc:docMk/>
            <pc:sldMk cId="0" sldId="458"/>
            <ac:spMk id="7" creationId="{CC70F83D-6274-43ED-B9C3-F43334B84E45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934310361" sldId="475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04.008" v="195" actId="1076"/>
        <pc:sldMkLst>
          <pc:docMk/>
          <pc:sldMk cId="0" sldId="517"/>
        </pc:sldMkLst>
        <pc:spChg chg="mod">
          <ac:chgData name="Анастасия Коробецкая" userId="9fe37188-348c-49f0-8008-a466955ee907" providerId="ADAL" clId="{83125953-CDF4-402A-9CA7-985B60FE5B05}" dt="2021-10-22T08:42:04.008" v="195" actId="1076"/>
          <ac:spMkLst>
            <pc:docMk/>
            <pc:sldMk cId="0" sldId="517"/>
            <ac:spMk id="4" creationId="{00000000-0000-0000-0000-000000000000}"/>
          </ac:spMkLst>
        </pc:spChg>
        <pc:graphicFrameChg chg="modGraphic">
          <ac:chgData name="Анастасия Коробецкая" userId="9fe37188-348c-49f0-8008-a466955ee907" providerId="ADAL" clId="{83125953-CDF4-402A-9CA7-985B60FE5B05}" dt="2021-10-22T08:41:50.002" v="191" actId="12385"/>
          <ac:graphicFrameMkLst>
            <pc:docMk/>
            <pc:sldMk cId="0" sldId="517"/>
            <ac:graphicFrameMk id="5" creationId="{00000000-0000-0000-0000-000000000000}"/>
          </ac:graphicFrameMkLst>
        </pc:graphicFrame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1:29.613" v="190" actId="6549"/>
        <pc:sldMkLst>
          <pc:docMk/>
          <pc:sldMk cId="511170627" sldId="519"/>
        </pc:sldMkLst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29.613" v="190" actId="6549"/>
          <ac:spMkLst>
            <pc:docMk/>
            <pc:sldMk cId="511170627" sldId="51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4" creationId="{5B22DA42-2E5F-4B81-97DC-42C5CD43E608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6" creationId="{B9A82C1C-541A-4E3C-9A69-7E52DF06E6D3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7" creationId="{37F335A6-DCA6-4644-9431-15AA55D6FE6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857587467" sldId="520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27.137" v="197" actId="14100"/>
        <pc:sldMkLst>
          <pc:docMk/>
          <pc:sldMk cId="0" sldId="521"/>
        </pc:sldMkLst>
        <pc:spChg chg="mod">
          <ac:chgData name="Анастасия Коробецкая" userId="9fe37188-348c-49f0-8008-a466955ee907" providerId="ADAL" clId="{83125953-CDF4-402A-9CA7-985B60FE5B05}" dt="2021-10-22T08:42:27.137" v="197" actId="14100"/>
          <ac:spMkLst>
            <pc:docMk/>
            <pc:sldMk cId="0" sldId="52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06.169" v="205" actId="1076"/>
        <pc:sldMkLst>
          <pc:docMk/>
          <pc:sldMk cId="0" sldId="522"/>
        </pc:sldMkLst>
        <pc:spChg chg="mod">
          <ac:chgData name="Анастасия Коробецкая" userId="9fe37188-348c-49f0-8008-a466955ee907" providerId="ADAL" clId="{83125953-CDF4-402A-9CA7-985B60FE5B05}" dt="2021-10-22T08:43:06.169" v="205" actId="1076"/>
          <ac:spMkLst>
            <pc:docMk/>
            <pc:sldMk cId="0" sldId="522"/>
            <ac:spMk id="7" creationId="{12DCEF9A-4207-411D-B32A-4004FFB164D8}"/>
          </ac:spMkLst>
        </pc:spChg>
      </pc:sldChg>
      <pc:sldChg chg="addSp delSp modSp add mod">
        <pc:chgData name="Анастасия Коробецкая" userId="9fe37188-348c-49f0-8008-a466955ee907" providerId="ADAL" clId="{83125953-CDF4-402A-9CA7-985B60FE5B05}" dt="2021-10-22T08:37:10.536" v="157" actId="1076"/>
        <pc:sldMkLst>
          <pc:docMk/>
          <pc:sldMk cId="2107064562" sldId="523"/>
        </pc:sldMkLst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4" creationId="{423797EB-42B1-42BD-9419-B9EC82D8E39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5" creationId="{9916542F-60D7-4231-8405-3BF560976FBA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6" creationId="{1A8108AC-8B0A-4936-89C2-18B10505057F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7" creationId="{DCC4EF42-7A97-4192-A031-1B20EE3FC7E4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3:28.792" v="131" actId="478"/>
          <ac:spMkLst>
            <pc:docMk/>
            <pc:sldMk cId="2107064562" sldId="523"/>
            <ac:spMk id="8" creationId="{22E93DE1-22D3-4555-A3B2-1677C19DD10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9" creationId="{5974138A-92E8-450B-992B-6B191391DF5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1" creationId="{7BD58D88-C850-42E7-9FE7-2AECC314CC5B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2" creationId="{3A2330DD-9C3A-4A47-9667-8863923DE237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3" creationId="{01298C87-7F3C-45A0-BE6A-623010E2053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4" creationId="{B2305A05-9371-455A-8C92-DEAC86E5D963}"/>
          </ac:spMkLst>
        </pc:spChg>
        <pc:spChg chg="add mod">
          <ac:chgData name="Анастасия Коробецкая" userId="9fe37188-348c-49f0-8008-a466955ee907" providerId="ADAL" clId="{83125953-CDF4-402A-9CA7-985B60FE5B05}" dt="2021-10-22T08:37:10.536" v="157" actId="1076"/>
          <ac:spMkLst>
            <pc:docMk/>
            <pc:sldMk cId="2107064562" sldId="523"/>
            <ac:spMk id="15" creationId="{4F374505-15F0-4737-9F3B-CD6EA18B6F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8:38.080" v="170" actId="1076"/>
        <pc:sldMkLst>
          <pc:docMk/>
          <pc:sldMk cId="3250179502" sldId="524"/>
        </pc:sldMkLst>
        <pc:picChg chg="mod">
          <ac:chgData name="Анастасия Коробецкая" userId="9fe37188-348c-49f0-8008-a466955ee907" providerId="ADAL" clId="{83125953-CDF4-402A-9CA7-985B60FE5B05}" dt="2021-10-22T08:38:38.080" v="170" actId="1076"/>
          <ac:picMkLst>
            <pc:docMk/>
            <pc:sldMk cId="3250179502" sldId="524"/>
            <ac:picMk id="6" creationId="{2F4580D5-9914-47D1-944D-A00C62FC175F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2:56.888" v="203" actId="1076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83125953-CDF4-402A-9CA7-985B60FE5B05}" dt="2021-10-22T08:42:56.888" v="203" actId="1076"/>
          <ac:spMkLst>
            <pc:docMk/>
            <pc:sldMk cId="3632790548" sldId="52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54.201" v="209" actId="1076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83125953-CDF4-402A-9CA7-985B60FE5B05}" dt="2021-10-22T08:43:54.201" v="209" actId="1076"/>
          <ac:spMkLst>
            <pc:docMk/>
            <pc:sldMk cId="1102871752" sldId="526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658187753" sldId="527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41.978" v="215" actId="14100"/>
        <pc:sldMkLst>
          <pc:docMk/>
          <pc:sldMk cId="605531024" sldId="528"/>
        </pc:sldMkLst>
        <pc:spChg chg="mod">
          <ac:chgData name="Анастасия Коробецкая" userId="9fe37188-348c-49f0-8008-a466955ee907" providerId="ADAL" clId="{83125953-CDF4-402A-9CA7-985B60FE5B05}" dt="2021-10-22T08:44:41.978" v="215" actId="14100"/>
          <ac:spMkLst>
            <pc:docMk/>
            <pc:sldMk cId="605531024" sldId="528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717771834" sldId="52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25.536" v="211" actId="14100"/>
        <pc:sldMkLst>
          <pc:docMk/>
          <pc:sldMk cId="1031401904" sldId="586"/>
        </pc:sldMkLst>
        <pc:spChg chg="mod">
          <ac:chgData name="Анастасия Коробецкая" userId="9fe37188-348c-49f0-8008-a466955ee907" providerId="ADAL" clId="{83125953-CDF4-402A-9CA7-985B60FE5B05}" dt="2021-10-22T08:44:25.536" v="211" actId="14100"/>
          <ac:spMkLst>
            <pc:docMk/>
            <pc:sldMk cId="1031401904" sldId="586"/>
            <ac:spMk id="3" creationId="{E6F77984-5B1A-4B6C-A269-C40CB6B6BFF0}"/>
          </ac:spMkLst>
        </pc:sp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5:28.616" v="221" actId="14100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8.616" v="221" actId="14100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5" creationId="{C7F17779-8442-4E57-BBDC-82C0FFA6C73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6" creationId="{14F38C4D-872C-42B0-B914-ECA267E16B94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565905596" sldId="589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879053489" sldId="590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461061590" sldId="591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966122058" sldId="592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277799412" sldId="59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0:40.397" v="94" actId="27636"/>
        <pc:sldMkLst>
          <pc:docMk/>
          <pc:sldMk cId="3190165679" sldId="594"/>
        </pc:sldMkLst>
        <pc:spChg chg="mod">
          <ac:chgData name="Анастасия Коробецкая" userId="9fe37188-348c-49f0-8008-a466955ee907" providerId="ADAL" clId="{83125953-CDF4-402A-9CA7-985B60FE5B05}" dt="2021-10-22T08:30:40.397" v="94" actId="27636"/>
          <ac:spMkLst>
            <pc:docMk/>
            <pc:sldMk cId="3190165679" sldId="594"/>
            <ac:spMk id="3" creationId="{07A56334-5A39-45F8-BCEF-CA97BC55E6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6:27.465" v="225" actId="1076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83125953-CDF4-402A-9CA7-985B60FE5B05}" dt="2021-10-22T08:46:27.465" v="225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9:29.440" v="179" actId="1076"/>
        <pc:sldMkLst>
          <pc:docMk/>
          <pc:sldMk cId="3149803981" sldId="596"/>
        </pc:sldMkLst>
        <pc:spChg chg="mod">
          <ac:chgData name="Анастасия Коробецкая" userId="9fe37188-348c-49f0-8008-a466955ee907" providerId="ADAL" clId="{83125953-CDF4-402A-9CA7-985B60FE5B05}" dt="2021-10-22T08:39:26.136" v="177" actId="14100"/>
          <ac:spMkLst>
            <pc:docMk/>
            <pc:sldMk cId="3149803981" sldId="596"/>
            <ac:spMk id="5" creationId="{6C928D87-80F4-40F3-998C-9B6F6C9ECEE7}"/>
          </ac:spMkLst>
        </pc:spChg>
        <pc:picChg chg="mod">
          <ac:chgData name="Анастасия Коробецкая" userId="9fe37188-348c-49f0-8008-a466955ee907" providerId="ADAL" clId="{83125953-CDF4-402A-9CA7-985B60FE5B05}" dt="2021-10-22T08:39:29.440" v="179" actId="1076"/>
          <ac:picMkLst>
            <pc:docMk/>
            <pc:sldMk cId="3149803981" sldId="596"/>
            <ac:picMk id="6" creationId="{26BC2FA5-C3D9-4538-8098-CAE21A6617FE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8.968" v="187" actId="1076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83125953-CDF4-402A-9CA7-985B60FE5B05}" dt="2021-10-22T08:39:40.264" v="182" actId="14100"/>
          <ac:spMkLst>
            <pc:docMk/>
            <pc:sldMk cId="1562799851" sldId="597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9:45.706" v="184" actId="14100"/>
          <ac:spMkLst>
            <pc:docMk/>
            <pc:sldMk cId="1562799851" sldId="597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8.968" v="187" actId="1076"/>
          <ac:picMkLst>
            <pc:docMk/>
            <pc:sldMk cId="1562799851" sldId="597"/>
            <ac:picMk id="7" creationId="{1A8CECAD-1E0A-4AA9-9AA9-F67ACBA7E7AC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6.921" v="186" actId="1076"/>
        <pc:sldMkLst>
          <pc:docMk/>
          <pc:sldMk cId="680379746" sldId="598"/>
        </pc:sldMkLst>
        <pc:spChg chg="mod">
          <ac:chgData name="Анастасия Коробецкая" userId="9fe37188-348c-49f0-8008-a466955ee907" providerId="ADAL" clId="{83125953-CDF4-402A-9CA7-985B60FE5B05}" dt="2021-10-22T08:40:03.937" v="185" actId="14100"/>
          <ac:spMkLst>
            <pc:docMk/>
            <pc:sldMk cId="680379746" sldId="598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8:51.018" v="173" actId="14100"/>
          <ac:spMkLst>
            <pc:docMk/>
            <pc:sldMk cId="680379746" sldId="598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6.921" v="186" actId="1076"/>
          <ac:picMkLst>
            <pc:docMk/>
            <pc:sldMk cId="680379746" sldId="598"/>
            <ac:picMk id="10" creationId="{17432FD1-6FE7-4D29-8312-F8942A64D09F}"/>
          </ac:picMkLst>
        </pc:picChg>
      </pc:sldChg>
      <pc:sldChg chg="addSp delSp modSp add mod chgLayout">
        <pc:chgData name="Анастасия Коробецкая" userId="9fe37188-348c-49f0-8008-a466955ee907" providerId="ADAL" clId="{83125953-CDF4-402A-9CA7-985B60FE5B05}" dt="2021-10-22T08:37:36.424" v="167"/>
        <pc:sldMkLst>
          <pc:docMk/>
          <pc:sldMk cId="2870783494" sldId="599"/>
        </pc:sldMkLst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2" creationId="{31BF266F-2A93-4C3C-A57F-338649696FB7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36.424" v="167"/>
          <ac:spMkLst>
            <pc:docMk/>
            <pc:sldMk cId="2870783494" sldId="599"/>
            <ac:spMk id="3" creationId="{26DA50DA-06DF-4C2B-BDAD-1AB27B3600FD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4" creationId="{C648FF4D-C71E-4BE9-B6BA-00A9B9C0011D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5" creationId="{1B9FCE16-E19E-4727-B27E-0C0A6111F2F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6" creationId="{3F71FCD4-6B70-40CE-9BA7-01112F44078A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7" creationId="{2CEB01E9-4D60-4352-B63D-0D5C565129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0:56.914" v="100" actId="27636"/>
        <pc:sldMkLst>
          <pc:docMk/>
          <pc:sldMk cId="855265199" sldId="600"/>
        </pc:sldMkLst>
        <pc:spChg chg="mod">
          <ac:chgData name="Анастасия Коробецкая" userId="9fe37188-348c-49f0-8008-a466955ee907" providerId="ADAL" clId="{83125953-CDF4-402A-9CA7-985B60FE5B05}" dt="2021-10-22T08:30:56.914" v="100" actId="27636"/>
          <ac:spMkLst>
            <pc:docMk/>
            <pc:sldMk cId="855265199" sldId="600"/>
            <ac:spMk id="6" creationId="{12D202D9-B105-42CB-8791-421D267034BF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07880632" sldId="601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7:29.198" v="257" actId="404"/>
        <pc:sldMkLst>
          <pc:docMk/>
          <pc:sldMk cId="1332728169" sldId="602"/>
        </pc:sldMkLst>
        <pc:spChg chg="mod">
          <ac:chgData name="Анастасия Коробецкая" userId="9fe37188-348c-49f0-8008-a466955ee907" providerId="ADAL" clId="{83125953-CDF4-402A-9CA7-985B60FE5B05}" dt="2021-10-22T08:47:29.198" v="257" actId="404"/>
          <ac:spMkLst>
            <pc:docMk/>
            <pc:sldMk cId="1332728169" sldId="602"/>
            <ac:spMk id="3" creationId="{AD749E31-6B4B-4DBC-8EEF-E7257E2F938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696811168" sldId="603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84737965" sldId="604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30734840" sldId="606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560632988" sldId="607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30812135" sldId="608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842058686" sldId="609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3117198988" sldId="610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14637694" sldId="611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28849195" sldId="612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56" v="103" actId="27636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83125953-CDF4-402A-9CA7-985B60FE5B05}" dt="2021-10-22T08:31:11.456" v="103" actId="27636"/>
          <ac:spMkLst>
            <pc:docMk/>
            <pc:sldMk cId="3241361644" sldId="642"/>
            <ac:spMk id="4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84" v="104" actId="27636"/>
        <pc:sldMkLst>
          <pc:docMk/>
          <pc:sldMk cId="2727128571" sldId="643"/>
        </pc:sldMkLst>
        <pc:spChg chg="mod">
          <ac:chgData name="Анастасия Коробецкая" userId="9fe37188-348c-49f0-8008-a466955ee907" providerId="ADAL" clId="{83125953-CDF4-402A-9CA7-985B60FE5B05}" dt="2021-10-22T08:31:11.484" v="104" actId="27636"/>
          <ac:spMkLst>
            <pc:docMk/>
            <pc:sldMk cId="2727128571" sldId="643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831054620" sldId="644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212177392" sldId="645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411911744" sldId="646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047228017" sldId="64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88" v="105" actId="27636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83125953-CDF4-402A-9CA7-985B60FE5B05}" dt="2021-10-22T08:31:11.488" v="105" actId="27636"/>
          <ac:spMkLst>
            <pc:docMk/>
            <pc:sldMk cId="3659249137" sldId="650"/>
            <ac:spMk id="5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92" v="106" actId="27636"/>
        <pc:sldMkLst>
          <pc:docMk/>
          <pc:sldMk cId="1249614496" sldId="652"/>
        </pc:sldMkLst>
        <pc:spChg chg="mod">
          <ac:chgData name="Анастасия Коробецкая" userId="9fe37188-348c-49f0-8008-a466955ee907" providerId="ADAL" clId="{83125953-CDF4-402A-9CA7-985B60FE5B05}" dt="2021-10-22T08:31:11.492" v="106" actId="27636"/>
          <ac:spMkLst>
            <pc:docMk/>
            <pc:sldMk cId="1249614496" sldId="652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358323194" sldId="65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543621620" sldId="76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873196433" sldId="76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44698999" sldId="76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63378738" sldId="77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101126590" sldId="775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353268964" sldId="7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517653051" sldId="7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8180574" sldId="78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96348000" sldId="78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69248744" sldId="785"/>
        </pc:sldMkLst>
      </pc:sldChg>
      <pc:sldChg chg="modSp mod">
        <pc:chgData name="Анастасия Коробецкая" userId="9fe37188-348c-49f0-8008-a466955ee907" providerId="ADAL" clId="{83125953-CDF4-402A-9CA7-985B60FE5B05}" dt="2021-10-22T08:27:34.849" v="89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83125953-CDF4-402A-9CA7-985B60FE5B05}" dt="2021-10-22T08:27:34.849" v="89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new del">
        <pc:chgData name="Анастасия Коробецкая" userId="9fe37188-348c-49f0-8008-a466955ee907" providerId="ADAL" clId="{83125953-CDF4-402A-9CA7-985B60FE5B05}" dt="2021-10-22T08:30:42.299" v="96" actId="47"/>
        <pc:sldMkLst>
          <pc:docMk/>
          <pc:sldMk cId="2550808392" sldId="78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765683067" sldId="788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8:06.064" v="43" actId="20577"/>
        <pc:sldMkLst>
          <pc:docMk/>
          <pc:sldMk cId="401514639" sldId="789"/>
        </pc:sldMkLst>
        <pc:spChg chg="mod">
          <ac:chgData name="Анастасия Коробецкая" userId="9fe37188-348c-49f0-8008-a466955ee907" providerId="ADAL" clId="{83125953-CDF4-402A-9CA7-985B60FE5B05}" dt="2021-10-22T08:18:06.064" v="43" actId="20577"/>
          <ac:spMkLst>
            <pc:docMk/>
            <pc:sldMk cId="401514639" sldId="789"/>
            <ac:spMk id="2" creationId="{2C338A79-52E0-4534-ACDB-065DE6D8B281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965753571" sldId="789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191252805" sldId="790"/>
        </pc:sldMkLst>
      </pc:sldChg>
      <pc:sldChg chg="new del">
        <pc:chgData name="Анастасия Коробецкая" userId="9fe37188-348c-49f0-8008-a466955ee907" providerId="ADAL" clId="{83125953-CDF4-402A-9CA7-985B60FE5B05}" dt="2021-10-22T08:31:00.657" v="101" actId="47"/>
        <pc:sldMkLst>
          <pc:docMk/>
          <pc:sldMk cId="3909067003" sldId="790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9:26.545" v="82" actId="20577"/>
        <pc:sldMkLst>
          <pc:docMk/>
          <pc:sldMk cId="877840355" sldId="791"/>
        </pc:sldMkLst>
        <pc:spChg chg="mod">
          <ac:chgData name="Анастасия Коробецкая" userId="9fe37188-348c-49f0-8008-a466955ee907" providerId="ADAL" clId="{83125953-CDF4-402A-9CA7-985B60FE5B05}" dt="2021-10-22T08:19:26.545" v="82" actId="20577"/>
          <ac:spMkLst>
            <pc:docMk/>
            <pc:sldMk cId="877840355" sldId="791"/>
            <ac:spMk id="2" creationId="{84E606A0-C4E5-4089-BD33-14B28BC8D87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026221403" sldId="791"/>
        </pc:sldMkLst>
      </pc:sldChg>
      <pc:sldChg chg="new del">
        <pc:chgData name="Анастасия Коробецкая" userId="9fe37188-348c-49f0-8008-a466955ee907" providerId="ADAL" clId="{83125953-CDF4-402A-9CA7-985B60FE5B05}" dt="2021-10-22T08:31:14.345" v="107" actId="47"/>
        <pc:sldMkLst>
          <pc:docMk/>
          <pc:sldMk cId="1043977107" sldId="792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2060372183" sldId="792"/>
        </pc:sldMkLst>
      </pc:sldChg>
      <pc:sldMasterChg chg="delSldLayout">
        <pc:chgData name="Анастасия Коробецкая" userId="9fe37188-348c-49f0-8008-a466955ee907" providerId="ADAL" clId="{83125953-CDF4-402A-9CA7-985B60FE5B05}" dt="2021-10-22T08:17:16.694" v="3" actId="18676"/>
        <pc:sldMasterMkLst>
          <pc:docMk/>
          <pc:sldMasterMk cId="1800611566" sldId="2147483648"/>
        </pc:sldMasterMkLst>
        <pc:sldLayoutChg chg="del">
          <pc:chgData name="Анастасия Коробецкая" userId="9fe37188-348c-49f0-8008-a466955ee907" providerId="ADAL" clId="{83125953-CDF4-402A-9CA7-985B60FE5B05}" dt="2021-10-22T08:17:16.694" v="3" actId="18676"/>
          <pc:sldLayoutMkLst>
            <pc:docMk/>
            <pc:sldMasterMk cId="1800611566" sldId="2147483648"/>
            <pc:sldLayoutMk cId="2541508131" sldId="2147483660"/>
          </pc:sldLayoutMkLst>
        </pc:sldLayoutChg>
      </pc:sldMasterChg>
    </pc:docChg>
  </pc:docChgLst>
  <pc:docChgLst>
    <pc:chgData name="Анастасия Коробецкая" userId="9fe37188-348c-49f0-8008-a466955ee907" providerId="ADAL" clId="{510F6B35-0D9E-4A31-BE8B-1D3C47DAF0F4}"/>
    <pc:docChg chg="undo custSel addSld delSld modSld sldOrd addSection delSection modSection">
      <pc:chgData name="Анастасия Коробецкая" userId="9fe37188-348c-49f0-8008-a466955ee907" providerId="ADAL" clId="{510F6B35-0D9E-4A31-BE8B-1D3C47DAF0F4}" dt="2021-10-24T13:17:48.961" v="2923" actId="20577"/>
      <pc:docMkLst>
        <pc:docMk/>
      </pc:docMkLst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0" sldId="458"/>
        </pc:sldMkLst>
      </pc:sldChg>
      <pc:sldChg chg="delSp modSp add mod modClrScheme chgLayout">
        <pc:chgData name="Анастасия Коробецкая" userId="9fe37188-348c-49f0-8008-a466955ee907" providerId="ADAL" clId="{510F6B35-0D9E-4A31-BE8B-1D3C47DAF0F4}" dt="2021-10-24T12:43:31.655" v="1353" actId="20577"/>
        <pc:sldMkLst>
          <pc:docMk/>
          <pc:sldMk cId="1668713235" sldId="501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2" creationId="{3D8CEB48-CEA1-481B-84D2-DD2642E05C5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43:31.655" v="1353" actId="20577"/>
          <ac:spMkLst>
            <pc:docMk/>
            <pc:sldMk cId="1668713235" sldId="501"/>
            <ac:spMk id="3" creationId="{2321F5E2-90D6-4C9A-B395-DCD3B0C6BEB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4" creationId="{EEDEDD22-51C6-4C5E-BF9E-1C0BF336800F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0" creationId="{B643B761-A57B-4C35-9A68-2418EF8A23B6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1" creationId="{85B15F07-9341-4923-8D67-966A1C5D8CCB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2" creationId="{7C0A58BE-482A-4333-9536-901C5996E24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6" creationId="{8F8ACB22-60A0-49FB-BF6A-72AD470C922A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28" creationId="{32BD4251-2071-4679-A5A1-E16CBC03D45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39" creationId="{DB0630D3-5560-4D7A-82E0-7AE75389A048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44" creationId="{BD88BD1C-29B1-4D31-85BA-0FCF03982C36}"/>
          </ac:spMkLst>
        </pc:sp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14" creationId="{31A3CCF2-81EC-4CBC-825D-9C8A19A82CB6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0" creationId="{C4D0740F-2C57-4675-BC8D-8B9127E7C50C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3" creationId="{2E62E67D-87C7-4C6C-B169-8F357B87D1CE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1" creationId="{7C039FE9-9222-40F1-9521-26BAB949C943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6" creationId="{CDACBBC8-01BB-491E-8EC7-467B99D27753}"/>
          </ac:cxnSpMkLst>
        </pc:cxn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3:49.179" v="1586" actId="20577"/>
        <pc:sldMkLst>
          <pc:docMk/>
          <pc:sldMk cId="3439872265" sldId="502"/>
        </pc:sldMkLst>
        <pc:spChg chg="mod ord">
          <ac:chgData name="Анастасия Коробецкая" userId="9fe37188-348c-49f0-8008-a466955ee907" providerId="ADAL" clId="{510F6B35-0D9E-4A31-BE8B-1D3C47DAF0F4}" dt="2021-10-24T12:53:49.179" v="1586" actId="20577"/>
          <ac:spMkLst>
            <pc:docMk/>
            <pc:sldMk cId="3439872265" sldId="502"/>
            <ac:spMk id="2" creationId="{900F1729-D5CD-4440-BB10-B778A60C619D}"/>
          </ac:spMkLst>
        </pc:spChg>
        <pc:spChg chg="del mod ord">
          <ac:chgData name="Анастасия Коробецкая" userId="9fe37188-348c-49f0-8008-a466955ee907" providerId="ADAL" clId="{510F6B35-0D9E-4A31-BE8B-1D3C47DAF0F4}" dt="2021-10-24T12:52:02.358" v="1547" actId="478"/>
          <ac:spMkLst>
            <pc:docMk/>
            <pc:sldMk cId="3439872265" sldId="502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6" creationId="{B05BE434-94C5-4260-AA71-A128396003D1}"/>
          </ac:spMkLst>
        </pc:spChg>
        <pc:spChg chg="add del">
          <ac:chgData name="Анастасия Коробецкая" userId="9fe37188-348c-49f0-8008-a466955ee907" providerId="ADAL" clId="{510F6B35-0D9E-4A31-BE8B-1D3C47DAF0F4}" dt="2021-10-24T12:52:18.470" v="1551" actId="478"/>
          <ac:spMkLst>
            <pc:docMk/>
            <pc:sldMk cId="3439872265" sldId="502"/>
            <ac:spMk id="8" creationId="{07D62403-8D54-407C-9497-8C45D8796E3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2:48.183" v="1559" actId="1076"/>
          <ac:spMkLst>
            <pc:docMk/>
            <pc:sldMk cId="3439872265" sldId="502"/>
            <ac:spMk id="10" creationId="{46CA9B4F-2770-44AB-95E4-0BEA095E07DF}"/>
          </ac:spMkLst>
        </pc:spChg>
      </pc:sldChg>
      <pc:sldChg chg="addSp delSp modSp add del mod modClrScheme chgLayout">
        <pc:chgData name="Анастасия Коробецкая" userId="9fe37188-348c-49f0-8008-a466955ee907" providerId="ADAL" clId="{510F6B35-0D9E-4A31-BE8B-1D3C47DAF0F4}" dt="2021-10-24T12:39:06.728" v="1020" actId="47"/>
        <pc:sldMkLst>
          <pc:docMk/>
          <pc:sldMk cId="3558911320" sldId="503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2" creationId="{44D16BDD-1C55-46A1-B34A-AF8CCFBCE48C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3" creationId="{E2D3548B-F8F7-41E5-990A-D891F6931DA9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4" creationId="{0F3411C0-E77E-4354-80C7-4F1035D30589}"/>
          </ac:spMkLst>
        </pc:spChg>
        <pc:graphicFrameChg chg="mod ord">
          <ac:chgData name="Анастасия Коробецкая" userId="9fe37188-348c-49f0-8008-a466955ee907" providerId="ADAL" clId="{510F6B35-0D9E-4A31-BE8B-1D3C47DAF0F4}" dt="2021-10-24T12:36:47.673" v="869" actId="700"/>
          <ac:graphicFrameMkLst>
            <pc:docMk/>
            <pc:sldMk cId="3558911320" sldId="503"/>
            <ac:graphicFrameMk id="5" creationId="{154B8521-4B52-440D-9202-78198231338B}"/>
          </ac:graphicFrameMkLst>
        </pc:graphicFrameChg>
      </pc:sldChg>
      <pc:sldChg chg="addSp delSp modSp add mod ord modClrScheme chgLayout">
        <pc:chgData name="Анастасия Коробецкая" userId="9fe37188-348c-49f0-8008-a466955ee907" providerId="ADAL" clId="{510F6B35-0D9E-4A31-BE8B-1D3C47DAF0F4}" dt="2021-10-24T12:54:27.001" v="1638"/>
        <pc:sldMkLst>
          <pc:docMk/>
          <pc:sldMk cId="3682150532" sldId="504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2" creationId="{1C7B0E7F-3E3D-4C4B-9702-877A03B9AF93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3" creationId="{D216C134-9E77-4906-9A60-9FA4DBCE5BAE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4" creationId="{01F0B2BD-260F-4791-AC20-AAE10398EE7B}"/>
          </ac:spMkLst>
        </pc:spChg>
        <pc:spChg chg="mod">
          <ac:chgData name="Анастасия Коробецкая" userId="9fe37188-348c-49f0-8008-a466955ee907" providerId="ADAL" clId="{510F6B35-0D9E-4A31-BE8B-1D3C47DAF0F4}" dt="2021-10-24T12:40:02.615" v="1057" actId="1076"/>
          <ac:spMkLst>
            <pc:docMk/>
            <pc:sldMk cId="3682150532" sldId="504"/>
            <ac:spMk id="6" creationId="{E3116A09-6B4F-46C0-9C52-271965840F7F}"/>
          </ac:spMkLst>
        </pc:spChg>
        <pc:picChg chg="mod">
          <ac:chgData name="Анастасия Коробецкая" userId="9fe37188-348c-49f0-8008-a466955ee907" providerId="ADAL" clId="{510F6B35-0D9E-4A31-BE8B-1D3C47DAF0F4}" dt="2021-10-24T12:40:04.724" v="1058" actId="1076"/>
          <ac:picMkLst>
            <pc:docMk/>
            <pc:sldMk cId="3682150532" sldId="504"/>
            <ac:picMk id="5" creationId="{D4A77BEC-D8A6-472C-9EF7-6FD2E7263DF0}"/>
          </ac:picMkLst>
        </pc:picChg>
      </pc:sldChg>
      <pc:sldChg chg="modSp add del mod modClrScheme chgLayout">
        <pc:chgData name="Анастасия Коробецкая" userId="9fe37188-348c-49f0-8008-a466955ee907" providerId="ADAL" clId="{510F6B35-0D9E-4A31-BE8B-1D3C47DAF0F4}" dt="2021-10-24T12:40:20.649" v="1059" actId="47"/>
        <pc:sldMkLst>
          <pc:docMk/>
          <pc:sldMk cId="202318017" sldId="505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2" creationId="{564F1BAC-6038-426C-85BD-BD51E860C06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3" creationId="{EE3E10DA-B423-4D58-8288-8CA980540FD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4" creationId="{28C4E86C-7C68-47D2-B28C-64F8DD740A92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587033187" sldId="50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51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1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511170627" sldId="51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857587467" sldId="52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107064562" sldId="52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250179502" sldId="52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632790548" sldId="525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102871752" sldId="52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58187753" sldId="52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05531024" sldId="52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717771834" sldId="52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031401904" sldId="58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218418017" sldId="58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565905596" sldId="58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879053489" sldId="59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461061590" sldId="59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966122058" sldId="592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277799412" sldId="593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190165679" sldId="59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49803981" sldId="59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562799851" sldId="59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680379746" sldId="59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70783494" sldId="59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855265199" sldId="60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07880632" sldId="60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332728169" sldId="60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696811168" sldId="60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84737965" sldId="60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30734840" sldId="60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30812135" sldId="60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42058686" sldId="60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17198988" sldId="61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14637694" sldId="611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28849195" sldId="61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6.481" v="4" actId="27636"/>
        <pc:sldMkLst>
          <pc:docMk/>
          <pc:sldMk cId="1463414314" sldId="614"/>
        </pc:sldMkLst>
        <pc:spChg chg="mod">
          <ac:chgData name="Анастасия Коробецкая" userId="9fe37188-348c-49f0-8008-a466955ee907" providerId="ADAL" clId="{510F6B35-0D9E-4A31-BE8B-1D3C47DAF0F4}" dt="2021-10-24T12:07:46.481" v="4" actId="27636"/>
          <ac:spMkLst>
            <pc:docMk/>
            <pc:sldMk cId="1463414314" sldId="614"/>
            <ac:spMk id="3" creationId="{FA3C28C4-8749-4F01-8FBF-CE92FC80A0D1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601" v="5" actId="27636"/>
        <pc:sldMkLst>
          <pc:docMk/>
          <pc:sldMk cId="1283980373" sldId="615"/>
        </pc:sldMkLst>
        <pc:spChg chg="mod">
          <ac:chgData name="Анастасия Коробецкая" userId="9fe37188-348c-49f0-8008-a466955ee907" providerId="ADAL" clId="{510F6B35-0D9E-4A31-BE8B-1D3C47DAF0F4}" dt="2021-10-24T12:07:46.601" v="5" actId="27636"/>
          <ac:spMkLst>
            <pc:docMk/>
            <pc:sldMk cId="1283980373" sldId="615"/>
            <ac:spMk id="3" creationId="{53245290-DC7C-4DA3-81FE-7A437CD18022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35" v="6" actId="27636"/>
        <pc:sldMkLst>
          <pc:docMk/>
          <pc:sldMk cId="179299471" sldId="616"/>
        </pc:sldMkLst>
        <pc:spChg chg="mod">
          <ac:chgData name="Анастасия Коробецкая" userId="9fe37188-348c-49f0-8008-a466955ee907" providerId="ADAL" clId="{510F6B35-0D9E-4A31-BE8B-1D3C47DAF0F4}" dt="2021-10-24T12:07:46.735" v="6" actId="27636"/>
          <ac:spMkLst>
            <pc:docMk/>
            <pc:sldMk cId="179299471" sldId="616"/>
            <ac:spMk id="3" creationId="{AD3E2C70-74DC-4FB3-AA27-F35358ED38C5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869" v="8" actId="27636"/>
        <pc:sldMkLst>
          <pc:docMk/>
          <pc:sldMk cId="1850435774" sldId="617"/>
        </pc:sldMkLst>
        <pc:spChg chg="mod">
          <ac:chgData name="Анастасия Коробецкая" userId="9fe37188-348c-49f0-8008-a466955ee907" providerId="ADAL" clId="{510F6B35-0D9E-4A31-BE8B-1D3C47DAF0F4}" dt="2021-10-24T12:07:46.869" v="8" actId="27636"/>
          <ac:spMkLst>
            <pc:docMk/>
            <pc:sldMk cId="1850435774" sldId="617"/>
            <ac:spMk id="3" creationId="{F9335B24-137B-4673-B1B2-C443E6325D96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88" v="7" actId="27636"/>
        <pc:sldMkLst>
          <pc:docMk/>
          <pc:sldMk cId="686825765" sldId="618"/>
        </pc:sldMkLst>
        <pc:spChg chg="mod">
          <ac:chgData name="Анастасия Коробецкая" userId="9fe37188-348c-49f0-8008-a466955ee907" providerId="ADAL" clId="{510F6B35-0D9E-4A31-BE8B-1D3C47DAF0F4}" dt="2021-10-24T12:07:46.788" v="7" actId="27636"/>
          <ac:spMkLst>
            <pc:docMk/>
            <pc:sldMk cId="686825765" sldId="618"/>
            <ac:spMk id="3" creationId="{C67BCBC9-8B0E-4F64-BE03-213C027E0334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935" v="9" actId="27636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510F6B35-0D9E-4A31-BE8B-1D3C47DAF0F4}" dt="2021-10-24T12:07:46.935" v="9" actId="27636"/>
          <ac:spMkLst>
            <pc:docMk/>
            <pc:sldMk cId="3308435897" sldId="619"/>
            <ac:spMk id="3" creationId="{9B69DEAC-B7B3-4B8A-9A96-E89CAD8D967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095" v="10" actId="27636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510F6B35-0D9E-4A31-BE8B-1D3C47DAF0F4}" dt="2021-10-24T12:07:47.095" v="10" actId="27636"/>
          <ac:spMkLst>
            <pc:docMk/>
            <pc:sldMk cId="1929364860" sldId="620"/>
            <ac:spMk id="3" creationId="{906FFB7C-5DB4-4ADE-AE16-09CC0EF800E0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175" v="11" actId="27636"/>
        <pc:sldMkLst>
          <pc:docMk/>
          <pc:sldMk cId="2385559229" sldId="621"/>
        </pc:sldMkLst>
        <pc:spChg chg="mod">
          <ac:chgData name="Анастасия Коробецкая" userId="9fe37188-348c-49f0-8008-a466955ee907" providerId="ADAL" clId="{510F6B35-0D9E-4A31-BE8B-1D3C47DAF0F4}" dt="2021-10-24T12:07:47.175" v="11" actId="27636"/>
          <ac:spMkLst>
            <pc:docMk/>
            <pc:sldMk cId="2385559229" sldId="621"/>
            <ac:spMk id="3" creationId="{016230C9-5171-4E95-9B7B-57C7E629E199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202" v="12" actId="27636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510F6B35-0D9E-4A31-BE8B-1D3C47DAF0F4}" dt="2021-10-24T12:07:47.202" v="12" actId="27636"/>
          <ac:spMkLst>
            <pc:docMk/>
            <pc:sldMk cId="3350999261" sldId="622"/>
            <ac:spMk id="3" creationId="{7A27623E-B413-49E3-A24B-E73F440B36C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322" v="13" actId="27636"/>
        <pc:sldMkLst>
          <pc:docMk/>
          <pc:sldMk cId="266466348" sldId="623"/>
        </pc:sldMkLst>
        <pc:spChg chg="mod">
          <ac:chgData name="Анастасия Коробецкая" userId="9fe37188-348c-49f0-8008-a466955ee907" providerId="ADAL" clId="{510F6B35-0D9E-4A31-BE8B-1D3C47DAF0F4}" dt="2021-10-24T12:07:47.322" v="13" actId="27636"/>
          <ac:spMkLst>
            <pc:docMk/>
            <pc:sldMk cId="266466348" sldId="623"/>
            <ac:spMk id="3" creationId="{5A478AD9-F695-409E-B781-1EC7ADDA937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1922012" sldId="62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9777229" sldId="62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833114974" sldId="62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703353083" sldId="62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143720886" sldId="62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868734410" sldId="62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990654804" sldId="63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1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7.482" v="15" actId="27636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510F6B35-0D9E-4A31-BE8B-1D3C47DAF0F4}" dt="2021-10-24T12:07:47.482" v="15" actId="27636"/>
          <ac:spMkLst>
            <pc:docMk/>
            <pc:sldMk cId="0" sldId="632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3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6643890" sldId="63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147490359" sldId="63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267115113" sldId="64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92715587" sldId="641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241361644" sldId="64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2727128571" sldId="643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31054620" sldId="644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12177392" sldId="645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411911744" sldId="646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047228017" sldId="64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659249137" sldId="650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49614496" sldId="65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58323194" sldId="65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57.509" v="25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510F6B35-0D9E-4A31-BE8B-1D3C47DAF0F4}" dt="2021-10-24T12:07:57.509" v="25" actId="20577"/>
          <ac:spMkLst>
            <pc:docMk/>
            <pc:sldMk cId="4096937289" sldId="654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510F6B35-0D9E-4A31-BE8B-1D3C47DAF0F4}" dt="2021-10-24T12:07:51.521" v="22" actId="20577"/>
          <ac:spMkLst>
            <pc:docMk/>
            <pc:sldMk cId="4096937289" sldId="654"/>
            <ac:spMk id="3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6:14.179" v="2844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510F6B35-0D9E-4A31-BE8B-1D3C47DAF0F4}" dt="2021-10-24T12:25:01.928" v="36" actId="20577"/>
          <ac:spMkLst>
            <pc:docMk/>
            <pc:sldMk cId="4289702244" sldId="655"/>
            <ac:spMk id="2" creationId="{2AF04702-080B-4221-9414-9F0DF16ED1E1}"/>
          </ac:spMkLst>
        </pc:spChg>
        <pc:spChg chg="mod">
          <ac:chgData name="Анастасия Коробецкая" userId="9fe37188-348c-49f0-8008-a466955ee907" providerId="ADAL" clId="{510F6B35-0D9E-4A31-BE8B-1D3C47DAF0F4}" dt="2021-10-24T13:16:14.179" v="2844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39:27.389" v="1053" actId="20577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510F6B35-0D9E-4A31-BE8B-1D3C47DAF0F4}" dt="2021-10-24T12:25:29.765" v="55" actId="20577"/>
          <ac:spMkLst>
            <pc:docMk/>
            <pc:sldMk cId="716388488" sldId="656"/>
            <ac:spMk id="2" creationId="{5A939F92-8DF2-4B99-9BE7-C66F0AB96E41}"/>
          </ac:spMkLst>
        </pc:spChg>
        <pc:spChg chg="mod">
          <ac:chgData name="Анастасия Коробецкая" userId="9fe37188-348c-49f0-8008-a466955ee907" providerId="ADAL" clId="{510F6B35-0D9E-4A31-BE8B-1D3C47DAF0F4}" dt="2021-10-24T12:25:17.771" v="40" actId="20577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510F6B35-0D9E-4A31-BE8B-1D3C47DAF0F4}" dt="2021-10-24T12:39:18.155" v="1040" actId="20577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510F6B35-0D9E-4A31-BE8B-1D3C47DAF0F4}" dt="2021-10-24T12:25:22.986" v="46" actId="20577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510F6B35-0D9E-4A31-BE8B-1D3C47DAF0F4}" dt="2021-10-24T12:39:27.389" v="1053" actId="20577"/>
          <ac:spMkLst>
            <pc:docMk/>
            <pc:sldMk cId="716388488" sldId="656"/>
            <ac:spMk id="6" creationId="{AF11A423-69D7-450B-85B9-8BD0F7230ABC}"/>
          </ac:spMkLst>
        </pc:spChg>
      </pc:sldChg>
      <pc:sldChg chg="addSp delSp modSp new mod chgLayout">
        <pc:chgData name="Анастасия Коробецкая" userId="9fe37188-348c-49f0-8008-a466955ee907" providerId="ADAL" clId="{510F6B35-0D9E-4A31-BE8B-1D3C47DAF0F4}" dt="2021-10-24T12:51:38.240" v="1546" actId="14100"/>
        <pc:sldMkLst>
          <pc:docMk/>
          <pc:sldMk cId="3751483312" sldId="657"/>
        </pc:sldMkLst>
        <pc:spChg chg="mod ord">
          <ac:chgData name="Анастасия Коробецкая" userId="9fe37188-348c-49f0-8008-a466955ee907" providerId="ADAL" clId="{510F6B35-0D9E-4A31-BE8B-1D3C47DAF0F4}" dt="2021-10-24T12:51:17.406" v="1541" actId="700"/>
          <ac:spMkLst>
            <pc:docMk/>
            <pc:sldMk cId="3751483312" sldId="657"/>
            <ac:spMk id="2" creationId="{E4599DAC-1739-4650-A09B-4F581A4BD5D5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1:12.170" v="1540" actId="478"/>
          <ac:spMkLst>
            <pc:docMk/>
            <pc:sldMk cId="3751483312" sldId="657"/>
            <ac:spMk id="3" creationId="{9E28DF07-969F-4662-B42F-214748A8ECE3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1:38.240" v="1546" actId="14100"/>
          <ac:spMkLst>
            <pc:docMk/>
            <pc:sldMk cId="3751483312" sldId="657"/>
            <ac:spMk id="5" creationId="{A7163FD3-A8A8-4695-96F4-934996090ECD}"/>
          </ac:spMkLst>
        </pc:spChg>
      </pc:sldChg>
      <pc:sldChg chg="new del">
        <pc:chgData name="Анастасия Коробецкая" userId="9fe37188-348c-49f0-8008-a466955ee907" providerId="ADAL" clId="{510F6B35-0D9E-4A31-BE8B-1D3C47DAF0F4}" dt="2021-10-24T12:36:32.586" v="864" actId="680"/>
        <pc:sldMkLst>
          <pc:docMk/>
          <pc:sldMk cId="1327902343" sldId="658"/>
        </pc:sldMkLst>
      </pc:sldChg>
      <pc:sldChg chg="modSp new mod">
        <pc:chgData name="Анастасия Коробецкая" userId="9fe37188-348c-49f0-8008-a466955ee907" providerId="ADAL" clId="{510F6B35-0D9E-4A31-BE8B-1D3C47DAF0F4}" dt="2021-10-24T12:37:08.252" v="890" actId="20577"/>
        <pc:sldMkLst>
          <pc:docMk/>
          <pc:sldMk cId="2931253108" sldId="658"/>
        </pc:sldMkLst>
        <pc:spChg chg="mod">
          <ac:chgData name="Анастасия Коробецкая" userId="9fe37188-348c-49f0-8008-a466955ee907" providerId="ADAL" clId="{510F6B35-0D9E-4A31-BE8B-1D3C47DAF0F4}" dt="2021-10-24T12:37:08.252" v="890" actId="20577"/>
          <ac:spMkLst>
            <pc:docMk/>
            <pc:sldMk cId="2931253108" sldId="658"/>
            <ac:spMk id="2" creationId="{4B3E0619-125C-4F2B-91D5-C52EE01B99AB}"/>
          </ac:spMkLst>
        </pc:sp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4:04.960" v="1610" actId="20577"/>
        <pc:sldMkLst>
          <pc:docMk/>
          <pc:sldMk cId="3171821411" sldId="659"/>
        </pc:sldMkLst>
        <pc:spChg chg="mod ord">
          <ac:chgData name="Анастасия Коробецкая" userId="9fe37188-348c-49f0-8008-a466955ee907" providerId="ADAL" clId="{510F6B35-0D9E-4A31-BE8B-1D3C47DAF0F4}" dt="2021-10-24T12:54:04.960" v="1610" actId="20577"/>
          <ac:spMkLst>
            <pc:docMk/>
            <pc:sldMk cId="3171821411" sldId="659"/>
            <ac:spMk id="2" creationId="{900F1729-D5CD-4440-BB10-B778A60C619D}"/>
          </ac:spMkLst>
        </pc:spChg>
        <pc:spChg chg="del mod">
          <ac:chgData name="Анастасия Коробецкая" userId="9fe37188-348c-49f0-8008-a466955ee907" providerId="ADAL" clId="{510F6B35-0D9E-4A31-BE8B-1D3C47DAF0F4}" dt="2021-10-24T12:53:09.969" v="1560" actId="478"/>
          <ac:spMkLst>
            <pc:docMk/>
            <pc:sldMk cId="3171821411" sldId="659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6" creationId="{F1A155A9-CCD0-4C1C-8A06-A815C6E2011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3:32.129" v="1568" actId="2711"/>
          <ac:spMkLst>
            <pc:docMk/>
            <pc:sldMk cId="3171821411" sldId="659"/>
            <ac:spMk id="8" creationId="{7DC04219-A392-48A1-A36D-47D732746F71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56:39.471" v="1925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510F6B35-0D9E-4A31-BE8B-1D3C47DAF0F4}" dt="2021-10-24T12:54:21.432" v="1636" actId="20577"/>
          <ac:spMkLst>
            <pc:docMk/>
            <pc:sldMk cId="940624966" sldId="660"/>
            <ac:spMk id="2" creationId="{D2491003-EC3B-4934-9364-DF14F50DFF1F}"/>
          </ac:spMkLst>
        </pc:spChg>
        <pc:spChg chg="mod">
          <ac:chgData name="Анастасия Коробецкая" userId="9fe37188-348c-49f0-8008-a466955ee907" providerId="ADAL" clId="{510F6B35-0D9E-4A31-BE8B-1D3C47DAF0F4}" dt="2021-10-24T12:56:39.471" v="1925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7:48.961" v="2923" actId="20577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510F6B35-0D9E-4A31-BE8B-1D3C47DAF0F4}" dt="2021-10-24T12:57:06.606" v="1950" actId="20577"/>
          <ac:spMkLst>
            <pc:docMk/>
            <pc:sldMk cId="2142598218" sldId="661"/>
            <ac:spMk id="2" creationId="{88CDB2C6-5C29-4BEF-B6EE-086633C33966}"/>
          </ac:spMkLst>
        </pc:spChg>
        <pc:spChg chg="mod">
          <ac:chgData name="Анастасия Коробецкая" userId="9fe37188-348c-49f0-8008-a466955ee907" providerId="ADAL" clId="{510F6B35-0D9E-4A31-BE8B-1D3C47DAF0F4}" dt="2021-10-24T13:17:48.961" v="2923" actId="20577"/>
          <ac:spMkLst>
            <pc:docMk/>
            <pc:sldMk cId="2142598218" sldId="661"/>
            <ac:spMk id="3" creationId="{9E740D7A-F731-48C9-BA4F-8063A91AA0FF}"/>
          </ac:spMkLst>
        </pc:spChg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795192562" sldId="78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1514639" sldId="78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77840355" sldId="791"/>
        </pc:sldMkLst>
      </pc:sldChg>
    </pc:docChg>
  </pc:docChgLst>
  <pc:docChgLst>
    <pc:chgData name="Анастасия Коробецкая" userId="9fe37188-348c-49f0-8008-a466955ee907" providerId="ADAL" clId="{5A78B86D-1B62-4BA7-9615-A93EB2D6E248}"/>
    <pc:docChg chg="undo redo custSel addSld delSld modSld sldOrd addSection delSection modSection">
      <pc:chgData name="Анастасия Коробецкая" userId="9fe37188-348c-49f0-8008-a466955ee907" providerId="ADAL" clId="{5A78B86D-1B62-4BA7-9615-A93EB2D6E248}" dt="2021-11-23T08:00:49.106" v="15010" actId="20577"/>
      <pc:docMkLst>
        <pc:docMk/>
      </pc:docMkLst>
      <pc:sldChg chg="modSp mod ord">
        <pc:chgData name="Анастасия Коробецкая" userId="9fe37188-348c-49f0-8008-a466955ee907" providerId="ADAL" clId="{5A78B86D-1B62-4BA7-9615-A93EB2D6E248}" dt="2021-11-23T05:44:45.724" v="981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5A78B86D-1B62-4BA7-9615-A93EB2D6E248}" dt="2021-11-23T05:44:45.724" v="9816" actId="20577"/>
          <ac:spMkLst>
            <pc:docMk/>
            <pc:sldMk cId="3365786003" sldId="256"/>
            <ac:spMk id="3" creationId="{55C7205E-9B97-463F-9152-9FAB818F02D0}"/>
          </ac:spMkLst>
        </pc:spChg>
        <pc:spChg chg="mod">
          <ac:chgData name="Анастасия Коробецкая" userId="9fe37188-348c-49f0-8008-a466955ee907" providerId="ADAL" clId="{5A78B86D-1B62-4BA7-9615-A93EB2D6E248}" dt="2021-11-15T07:11:37.763" v="0"/>
          <ac:spMkLst>
            <pc:docMk/>
            <pc:sldMk cId="3365786003" sldId="256"/>
            <ac:spMk id="5" creationId="{BA5FDDC9-501E-4436-8304-49EBF35957FF}"/>
          </ac:spMkLst>
        </pc:spChg>
      </pc:sldChg>
      <pc:sldChg chg="modSp mod">
        <pc:chgData name="Анастасия Коробецкая" userId="9fe37188-348c-49f0-8008-a466955ee907" providerId="ADAL" clId="{5A78B86D-1B62-4BA7-9615-A93EB2D6E248}" dt="2021-11-21T17:51:53.958" v="2456" actId="20577"/>
        <pc:sldMkLst>
          <pc:docMk/>
          <pc:sldMk cId="3010697039" sldId="655"/>
        </pc:sldMkLst>
        <pc:spChg chg="mod">
          <ac:chgData name="Анастасия Коробецкая" userId="9fe37188-348c-49f0-8008-a466955ee907" providerId="ADAL" clId="{5A78B86D-1B62-4BA7-9615-A93EB2D6E248}" dt="2021-11-21T17:51:53.958" v="2456" actId="20577"/>
          <ac:spMkLst>
            <pc:docMk/>
            <pc:sldMk cId="3010697039" sldId="655"/>
            <ac:spMk id="3" creationId="{87B63F3C-AE73-40F4-916D-29A384E54989}"/>
          </ac:spMkLst>
        </pc:spChg>
      </pc:sldChg>
      <pc:sldChg chg="modSp mod">
        <pc:chgData name="Анастасия Коробецкая" userId="9fe37188-348c-49f0-8008-a466955ee907" providerId="ADAL" clId="{5A78B86D-1B62-4BA7-9615-A93EB2D6E248}" dt="2021-11-21T17:33:43.464" v="1995" actId="20577"/>
        <pc:sldMkLst>
          <pc:docMk/>
          <pc:sldMk cId="2210669087" sldId="656"/>
        </pc:sldMkLst>
        <pc:spChg chg="mod">
          <ac:chgData name="Анастасия Коробецкая" userId="9fe37188-348c-49f0-8008-a466955ee907" providerId="ADAL" clId="{5A78B86D-1B62-4BA7-9615-A93EB2D6E248}" dt="2021-11-21T17:33:43.464" v="1995" actId="20577"/>
          <ac:spMkLst>
            <pc:docMk/>
            <pc:sldMk cId="2210669087" sldId="656"/>
            <ac:spMk id="2" creationId="{E2B8569C-6ABA-4C07-8607-933A75659D3E}"/>
          </ac:spMkLst>
        </pc:spChg>
        <pc:spChg chg="mod">
          <ac:chgData name="Анастасия Коробецкая" userId="9fe37188-348c-49f0-8008-a466955ee907" providerId="ADAL" clId="{5A78B86D-1B62-4BA7-9615-A93EB2D6E248}" dt="2021-11-15T09:43:57.871" v="1116" actId="20577"/>
          <ac:spMkLst>
            <pc:docMk/>
            <pc:sldMk cId="2210669087" sldId="656"/>
            <ac:spMk id="3" creationId="{9C27F13E-C4F9-4C5F-9931-41F96EB15F8D}"/>
          </ac:spMkLst>
        </pc:spChg>
      </pc:sldChg>
      <pc:sldChg chg="addSp delSp modSp mod">
        <pc:chgData name="Анастасия Коробецкая" userId="9fe37188-348c-49f0-8008-a466955ee907" providerId="ADAL" clId="{5A78B86D-1B62-4BA7-9615-A93EB2D6E248}" dt="2021-11-15T09:47:25.764" v="1161" actId="114"/>
        <pc:sldMkLst>
          <pc:docMk/>
          <pc:sldMk cId="2294020767" sldId="658"/>
        </pc:sldMkLst>
        <pc:spChg chg="mod">
          <ac:chgData name="Анастасия Коробецкая" userId="9fe37188-348c-49f0-8008-a466955ee907" providerId="ADAL" clId="{5A78B86D-1B62-4BA7-9615-A93EB2D6E248}" dt="2021-11-15T08:53:18.867" v="443" actId="20577"/>
          <ac:spMkLst>
            <pc:docMk/>
            <pc:sldMk cId="2294020767" sldId="658"/>
            <ac:spMk id="2" creationId="{0607710E-2457-43D5-B934-8D8E4D89EF15}"/>
          </ac:spMkLst>
        </pc:spChg>
        <pc:spChg chg="mod">
          <ac:chgData name="Анастасия Коробецкая" userId="9fe37188-348c-49f0-8008-a466955ee907" providerId="ADAL" clId="{5A78B86D-1B62-4BA7-9615-A93EB2D6E248}" dt="2021-11-15T09:47:25.764" v="1161" actId="114"/>
          <ac:spMkLst>
            <pc:docMk/>
            <pc:sldMk cId="2294020767" sldId="658"/>
            <ac:spMk id="3" creationId="{2708E75F-D991-44CF-8759-26D19829FA14}"/>
          </ac:spMkLst>
        </pc:spChg>
        <pc:spChg chg="add del">
          <ac:chgData name="Анастасия Коробецкая" userId="9fe37188-348c-49f0-8008-a466955ee907" providerId="ADAL" clId="{5A78B86D-1B62-4BA7-9615-A93EB2D6E248}" dt="2021-11-15T09:21:11.834" v="982"/>
          <ac:spMkLst>
            <pc:docMk/>
            <pc:sldMk cId="2294020767" sldId="658"/>
            <ac:spMk id="4" creationId="{FC43D823-0690-4850-BBD6-D187E3FDDA90}"/>
          </ac:spMkLst>
        </pc:spChg>
      </pc:sldChg>
      <pc:sldChg chg="addSp delSp modSp mod">
        <pc:chgData name="Анастасия Коробецкая" userId="9fe37188-348c-49f0-8008-a466955ee907" providerId="ADAL" clId="{5A78B86D-1B62-4BA7-9615-A93EB2D6E248}" dt="2021-11-23T06:56:09.073" v="11762" actId="20577"/>
        <pc:sldMkLst>
          <pc:docMk/>
          <pc:sldMk cId="1733015704" sldId="659"/>
        </pc:sldMkLst>
        <pc:spChg chg="mod">
          <ac:chgData name="Анастасия Коробецкая" userId="9fe37188-348c-49f0-8008-a466955ee907" providerId="ADAL" clId="{5A78B86D-1B62-4BA7-9615-A93EB2D6E248}" dt="2021-11-23T06:56:09.073" v="11762" actId="20577"/>
          <ac:spMkLst>
            <pc:docMk/>
            <pc:sldMk cId="1733015704" sldId="659"/>
            <ac:spMk id="3" creationId="{56183C0B-3688-40CB-9F74-737E8A8AAC2C}"/>
          </ac:spMkLst>
        </pc:spChg>
        <pc:spChg chg="add del">
          <ac:chgData name="Анастасия Коробецкая" userId="9fe37188-348c-49f0-8008-a466955ee907" providerId="ADAL" clId="{5A78B86D-1B62-4BA7-9615-A93EB2D6E248}" dt="2021-11-23T06:01:54.354" v="10609"/>
          <ac:spMkLst>
            <pc:docMk/>
            <pc:sldMk cId="1733015704" sldId="659"/>
            <ac:spMk id="4" creationId="{FD4EB469-BA8E-44DD-AB6A-638E0DAF23A9}"/>
          </ac:spMkLst>
        </pc:spChg>
        <pc:spChg chg="add del">
          <ac:chgData name="Анастасия Коробецкая" userId="9fe37188-348c-49f0-8008-a466955ee907" providerId="ADAL" clId="{5A78B86D-1B62-4BA7-9615-A93EB2D6E248}" dt="2021-11-23T06:14:04.755" v="11115"/>
          <ac:spMkLst>
            <pc:docMk/>
            <pc:sldMk cId="1733015704" sldId="659"/>
            <ac:spMk id="5" creationId="{AA88F57E-9FB4-438C-9086-ADBB56CE5452}"/>
          </ac:spMkLst>
        </pc:spChg>
        <pc:spChg chg="add del">
          <ac:chgData name="Анастасия Коробецкая" userId="9fe37188-348c-49f0-8008-a466955ee907" providerId="ADAL" clId="{5A78B86D-1B62-4BA7-9615-A93EB2D6E248}" dt="2021-11-23T06:55:09.346" v="11614"/>
          <ac:spMkLst>
            <pc:docMk/>
            <pc:sldMk cId="1733015704" sldId="659"/>
            <ac:spMk id="6" creationId="{18574FA6-2E43-4756-BA4F-4FAD5FB4FA04}"/>
          </ac:spMkLst>
        </pc:spChg>
      </pc:sldChg>
      <pc:sldChg chg="addSp delSp modSp mod chgLayout">
        <pc:chgData name="Анастасия Коробецкая" userId="9fe37188-348c-49f0-8008-a466955ee907" providerId="ADAL" clId="{5A78B86D-1B62-4BA7-9615-A93EB2D6E248}" dt="2021-11-23T07:19:33.017" v="13138" actId="114"/>
        <pc:sldMkLst>
          <pc:docMk/>
          <pc:sldMk cId="1292335856" sldId="661"/>
        </pc:sldMkLst>
        <pc:spChg chg="mod ord">
          <ac:chgData name="Анастасия Коробецкая" userId="9fe37188-348c-49f0-8008-a466955ee907" providerId="ADAL" clId="{5A78B86D-1B62-4BA7-9615-A93EB2D6E248}" dt="2021-11-23T07:17:56.578" v="13089" actId="6264"/>
          <ac:spMkLst>
            <pc:docMk/>
            <pc:sldMk cId="1292335856" sldId="661"/>
            <ac:spMk id="2" creationId="{F31E8319-DD64-403A-AB4E-5E7C572D3FEE}"/>
          </ac:spMkLst>
        </pc:spChg>
        <pc:spChg chg="mod ord">
          <ac:chgData name="Анастасия Коробецкая" userId="9fe37188-348c-49f0-8008-a466955ee907" providerId="ADAL" clId="{5A78B86D-1B62-4BA7-9615-A93EB2D6E248}" dt="2021-11-23T07:19:33.017" v="13138" actId="114"/>
          <ac:spMkLst>
            <pc:docMk/>
            <pc:sldMk cId="1292335856" sldId="661"/>
            <ac:spMk id="3" creationId="{FD54F725-32A2-4A86-9F63-6E70368E1EBE}"/>
          </ac:spMkLst>
        </pc:spChg>
        <pc:spChg chg="add del">
          <ac:chgData name="Анастасия Коробецкая" userId="9fe37188-348c-49f0-8008-a466955ee907" providerId="ADAL" clId="{5A78B86D-1B62-4BA7-9615-A93EB2D6E248}" dt="2021-11-23T07:08:05.804" v="12275"/>
          <ac:spMkLst>
            <pc:docMk/>
            <pc:sldMk cId="1292335856" sldId="661"/>
            <ac:spMk id="4" creationId="{CDAE88C1-FC0D-4C3B-960C-3499603CE2C3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7:17:56.578" v="13089" actId="6264"/>
          <ac:spMkLst>
            <pc:docMk/>
            <pc:sldMk cId="1292335856" sldId="661"/>
            <ac:spMk id="7" creationId="{A4272B07-F2BA-400F-A690-0E16347C6FC7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7:17:56.578" v="13089" actId="6264"/>
          <ac:spMkLst>
            <pc:docMk/>
            <pc:sldMk cId="1292335856" sldId="661"/>
            <ac:spMk id="8" creationId="{C6FFBEA9-83F6-4731-A1AA-14FEA42CFD04}"/>
          </ac:spMkLst>
        </pc:spChg>
        <pc:picChg chg="add del mod ord modCrop">
          <ac:chgData name="Анастасия Коробецкая" userId="9fe37188-348c-49f0-8008-a466955ee907" providerId="ADAL" clId="{5A78B86D-1B62-4BA7-9615-A93EB2D6E248}" dt="2021-11-23T07:18:44.704" v="13100" actId="478"/>
          <ac:picMkLst>
            <pc:docMk/>
            <pc:sldMk cId="1292335856" sldId="661"/>
            <ac:picMk id="6" creationId="{CF03F630-3427-4D73-8166-183DE64D3637}"/>
          </ac:picMkLst>
        </pc:picChg>
      </pc:sldChg>
      <pc:sldChg chg="addSp delSp modSp mod ord">
        <pc:chgData name="Анастасия Коробецкая" userId="9fe37188-348c-49f0-8008-a466955ee907" providerId="ADAL" clId="{5A78B86D-1B62-4BA7-9615-A93EB2D6E248}" dt="2021-11-22T13:54:02.171" v="9005" actId="14734"/>
        <pc:sldMkLst>
          <pc:docMk/>
          <pc:sldMk cId="3888533108" sldId="662"/>
        </pc:sldMkLst>
        <pc:spChg chg="mod">
          <ac:chgData name="Анастасия Коробецкая" userId="9fe37188-348c-49f0-8008-a466955ee907" providerId="ADAL" clId="{5A78B86D-1B62-4BA7-9615-A93EB2D6E248}" dt="2021-11-21T20:45:14.188" v="6270" actId="20577"/>
          <ac:spMkLst>
            <pc:docMk/>
            <pc:sldMk cId="3888533108" sldId="662"/>
            <ac:spMk id="3" creationId="{0B36058F-BA77-422A-BE56-D4B4496C9B08}"/>
          </ac:spMkLst>
        </pc:spChg>
        <pc:spChg chg="add del">
          <ac:chgData name="Анастасия Коробецкая" userId="9fe37188-348c-49f0-8008-a466955ee907" providerId="ADAL" clId="{5A78B86D-1B62-4BA7-9615-A93EB2D6E248}" dt="2021-11-21T20:43:43.130" v="6219" actId="22"/>
          <ac:spMkLst>
            <pc:docMk/>
            <pc:sldMk cId="3888533108" sldId="662"/>
            <ac:spMk id="6" creationId="{FD90975D-839B-4BD6-A733-12AAA7D1EF0F}"/>
          </ac:spMkLst>
        </pc:spChg>
        <pc:graphicFrameChg chg="add del mod">
          <ac:chgData name="Анастасия Коробецкая" userId="9fe37188-348c-49f0-8008-a466955ee907" providerId="ADAL" clId="{5A78B86D-1B62-4BA7-9615-A93EB2D6E248}" dt="2021-11-21T20:43:39.002" v="6216"/>
          <ac:graphicFrameMkLst>
            <pc:docMk/>
            <pc:sldMk cId="3888533108" sldId="662"/>
            <ac:graphicFrameMk id="4" creationId="{4AC0EBA4-B897-4AFA-BEAF-C2F7B9B34EFD}"/>
          </ac:graphicFrameMkLst>
        </pc:graphicFrameChg>
        <pc:graphicFrameChg chg="add mod modGraphic">
          <ac:chgData name="Анастасия Коробецкая" userId="9fe37188-348c-49f0-8008-a466955ee907" providerId="ADAL" clId="{5A78B86D-1B62-4BA7-9615-A93EB2D6E248}" dt="2021-11-22T13:54:02.171" v="9005" actId="14734"/>
          <ac:graphicFrameMkLst>
            <pc:docMk/>
            <pc:sldMk cId="3888533108" sldId="662"/>
            <ac:graphicFrameMk id="7" creationId="{C5359346-D146-48BF-B1CC-87EC292321B1}"/>
          </ac:graphicFrameMkLst>
        </pc:graphicFrameChg>
      </pc:sldChg>
      <pc:sldChg chg="ord">
        <pc:chgData name="Анастасия Коробецкая" userId="9fe37188-348c-49f0-8008-a466955ee907" providerId="ADAL" clId="{5A78B86D-1B62-4BA7-9615-A93EB2D6E248}" dt="2021-11-23T06:01:24.003" v="10606"/>
        <pc:sldMkLst>
          <pc:docMk/>
          <pc:sldMk cId="2062644011" sldId="663"/>
        </pc:sldMkLst>
      </pc:sldChg>
      <pc:sldChg chg="modSp del mod">
        <pc:chgData name="Анастасия Коробецкая" userId="9fe37188-348c-49f0-8008-a466955ee907" providerId="ADAL" clId="{5A78B86D-1B62-4BA7-9615-A93EB2D6E248}" dt="2021-11-23T06:54:29.226" v="11611" actId="47"/>
        <pc:sldMkLst>
          <pc:docMk/>
          <pc:sldMk cId="2174470648" sldId="664"/>
        </pc:sldMkLst>
        <pc:spChg chg="mod">
          <ac:chgData name="Анастасия Коробецкая" userId="9fe37188-348c-49f0-8008-a466955ee907" providerId="ADAL" clId="{5A78B86D-1B62-4BA7-9615-A93EB2D6E248}" dt="2021-11-21T21:29:19.244" v="8218" actId="20577"/>
          <ac:spMkLst>
            <pc:docMk/>
            <pc:sldMk cId="2174470648" sldId="664"/>
            <ac:spMk id="2" creationId="{A9B7580A-98A8-43E7-AAE6-B2E7EC614325}"/>
          </ac:spMkLst>
        </pc:spChg>
      </pc:sldChg>
      <pc:sldChg chg="modSp mod ord">
        <pc:chgData name="Анастасия Коробецкая" userId="9fe37188-348c-49f0-8008-a466955ee907" providerId="ADAL" clId="{5A78B86D-1B62-4BA7-9615-A93EB2D6E248}" dt="2021-11-23T08:00:49.106" v="15010" actId="20577"/>
        <pc:sldMkLst>
          <pc:docMk/>
          <pc:sldMk cId="1345614110" sldId="665"/>
        </pc:sldMkLst>
        <pc:spChg chg="mod">
          <ac:chgData name="Анастасия Коробецкая" userId="9fe37188-348c-49f0-8008-a466955ee907" providerId="ADAL" clId="{5A78B86D-1B62-4BA7-9615-A93EB2D6E248}" dt="2021-11-15T11:04:58.302" v="1762" actId="20577"/>
          <ac:spMkLst>
            <pc:docMk/>
            <pc:sldMk cId="1345614110" sldId="665"/>
            <ac:spMk id="2" creationId="{2E59B005-8A4A-4E9A-9AD2-92A2980F1E2A}"/>
          </ac:spMkLst>
        </pc:spChg>
        <pc:spChg chg="mod">
          <ac:chgData name="Анастасия Коробецкая" userId="9fe37188-348c-49f0-8008-a466955ee907" providerId="ADAL" clId="{5A78B86D-1B62-4BA7-9615-A93EB2D6E248}" dt="2021-11-23T08:00:49.106" v="15010" actId="20577"/>
          <ac:spMkLst>
            <pc:docMk/>
            <pc:sldMk cId="1345614110" sldId="665"/>
            <ac:spMk id="3" creationId="{C011D65A-5C11-4726-9F4F-831FA84E6567}"/>
          </ac:spMkLst>
        </pc:spChg>
      </pc:sldChg>
      <pc:sldChg chg="modSp mod">
        <pc:chgData name="Анастасия Коробецкая" userId="9fe37188-348c-49f0-8008-a466955ee907" providerId="ADAL" clId="{5A78B86D-1B62-4BA7-9615-A93EB2D6E248}" dt="2021-11-21T17:34:23.068" v="2016" actId="20577"/>
        <pc:sldMkLst>
          <pc:docMk/>
          <pc:sldMk cId="3864345428" sldId="666"/>
        </pc:sldMkLst>
        <pc:spChg chg="mod">
          <ac:chgData name="Анастасия Коробецкая" userId="9fe37188-348c-49f0-8008-a466955ee907" providerId="ADAL" clId="{5A78B86D-1B62-4BA7-9615-A93EB2D6E248}" dt="2021-11-21T17:34:23.068" v="2016" actId="20577"/>
          <ac:spMkLst>
            <pc:docMk/>
            <pc:sldMk cId="3864345428" sldId="666"/>
            <ac:spMk id="3" creationId="{6127FA88-FEC4-4208-B5D4-E570DD6B34E8}"/>
          </ac:spMkLst>
        </pc:spChg>
      </pc:sldChg>
      <pc:sldChg chg="addSp delSp modSp mod chgLayout">
        <pc:chgData name="Анастасия Коробецкая" userId="9fe37188-348c-49f0-8008-a466955ee907" providerId="ADAL" clId="{5A78B86D-1B62-4BA7-9615-A93EB2D6E248}" dt="2021-11-23T06:13:39.096" v="11113" actId="403"/>
        <pc:sldMkLst>
          <pc:docMk/>
          <pc:sldMk cId="1386427021" sldId="667"/>
        </pc:sldMkLst>
        <pc:spChg chg="mod ord">
          <ac:chgData name="Анастасия Коробецкая" userId="9fe37188-348c-49f0-8008-a466955ee907" providerId="ADAL" clId="{5A78B86D-1B62-4BA7-9615-A93EB2D6E248}" dt="2021-11-23T05:43:27.231" v="9810" actId="6264"/>
          <ac:spMkLst>
            <pc:docMk/>
            <pc:sldMk cId="1386427021" sldId="667"/>
            <ac:spMk id="2" creationId="{90421AFB-CF42-454D-9F92-4F9FF48548E6}"/>
          </ac:spMkLst>
        </pc:spChg>
        <pc:spChg chg="mod ord">
          <ac:chgData name="Анастасия Коробецкая" userId="9fe37188-348c-49f0-8008-a466955ee907" providerId="ADAL" clId="{5A78B86D-1B62-4BA7-9615-A93EB2D6E248}" dt="2021-11-23T06:13:39.096" v="11113" actId="403"/>
          <ac:spMkLst>
            <pc:docMk/>
            <pc:sldMk cId="1386427021" sldId="667"/>
            <ac:spMk id="3" creationId="{2FD5ADC9-1D4F-4089-B85F-7AAB1E5436B0}"/>
          </ac:spMkLst>
        </pc:spChg>
        <pc:spChg chg="add del">
          <ac:chgData name="Анастасия Коробецкая" userId="9fe37188-348c-49f0-8008-a466955ee907" providerId="ADAL" clId="{5A78B86D-1B62-4BA7-9615-A93EB2D6E248}" dt="2021-11-23T05:33:14.727" v="9329"/>
          <ac:spMkLst>
            <pc:docMk/>
            <pc:sldMk cId="1386427021" sldId="667"/>
            <ac:spMk id="4" creationId="{7543FB6D-C97B-48FB-A628-2A1E97E9866A}"/>
          </ac:spMkLst>
        </pc:spChg>
        <pc:spChg chg="add del">
          <ac:chgData name="Анастасия Коробецкая" userId="9fe37188-348c-49f0-8008-a466955ee907" providerId="ADAL" clId="{5A78B86D-1B62-4BA7-9615-A93EB2D6E248}" dt="2021-11-23T05:35:51.924" v="9348"/>
          <ac:spMkLst>
            <pc:docMk/>
            <pc:sldMk cId="1386427021" sldId="667"/>
            <ac:spMk id="5" creationId="{5B4DAAC3-9043-4F1A-8E96-7E2C0BBE0902}"/>
          </ac:spMkLst>
        </pc:spChg>
        <pc:spChg chg="add del">
          <ac:chgData name="Анастасия Коробецкая" userId="9fe37188-348c-49f0-8008-a466955ee907" providerId="ADAL" clId="{5A78B86D-1B62-4BA7-9615-A93EB2D6E248}" dt="2021-11-23T05:38:05.222" v="9460"/>
          <ac:spMkLst>
            <pc:docMk/>
            <pc:sldMk cId="1386427021" sldId="667"/>
            <ac:spMk id="6" creationId="{71863E22-C8E0-4A43-8C99-9B973AD0AD8C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5:43:27.231" v="9810" actId="6264"/>
          <ac:spMkLst>
            <pc:docMk/>
            <pc:sldMk cId="1386427021" sldId="667"/>
            <ac:spMk id="7" creationId="{5FF19AEA-E209-48C0-AABA-3217D00D1C4B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5:43:27.231" v="9810" actId="6264"/>
          <ac:spMkLst>
            <pc:docMk/>
            <pc:sldMk cId="1386427021" sldId="667"/>
            <ac:spMk id="8" creationId="{20D328AE-F438-41D9-B2A3-8F4A4182EAB5}"/>
          </ac:spMkLst>
        </pc:spChg>
      </pc:sldChg>
      <pc:sldChg chg="modSp add del mod ord">
        <pc:chgData name="Анастасия Коробецкая" userId="9fe37188-348c-49f0-8008-a466955ee907" providerId="ADAL" clId="{5A78B86D-1B62-4BA7-9615-A93EB2D6E248}" dt="2021-11-23T05:30:23.394" v="9225"/>
        <pc:sldMkLst>
          <pc:docMk/>
          <pc:sldMk cId="3602086856" sldId="668"/>
        </pc:sldMkLst>
        <pc:spChg chg="mod">
          <ac:chgData name="Анастасия Коробецкая" userId="9fe37188-348c-49f0-8008-a466955ee907" providerId="ADAL" clId="{5A78B86D-1B62-4BA7-9615-A93EB2D6E248}" dt="2021-11-22T08:54:25.999" v="8937" actId="5793"/>
          <ac:spMkLst>
            <pc:docMk/>
            <pc:sldMk cId="3602086856" sldId="668"/>
            <ac:spMk id="3" creationId="{C91DB50F-4526-4FBA-BFA9-033DEA95AF67}"/>
          </ac:spMkLst>
        </pc:spChg>
      </pc:sldChg>
      <pc:sldChg chg="modSp mod ord">
        <pc:chgData name="Анастасия Коробецкая" userId="9fe37188-348c-49f0-8008-a466955ee907" providerId="ADAL" clId="{5A78B86D-1B62-4BA7-9615-A93EB2D6E248}" dt="2021-11-15T08:45:51.647" v="404"/>
        <pc:sldMkLst>
          <pc:docMk/>
          <pc:sldMk cId="2662288863" sldId="669"/>
        </pc:sldMkLst>
        <pc:spChg chg="mod">
          <ac:chgData name="Анастасия Коробецкая" userId="9fe37188-348c-49f0-8008-a466955ee907" providerId="ADAL" clId="{5A78B86D-1B62-4BA7-9615-A93EB2D6E248}" dt="2021-11-15T08:45:37.683" v="402" actId="20577"/>
          <ac:spMkLst>
            <pc:docMk/>
            <pc:sldMk cId="2662288863" sldId="669"/>
            <ac:spMk id="3" creationId="{1F9D27F2-5A92-45A9-BB1D-A564C86ADD3C}"/>
          </ac:spMkLst>
        </pc:spChg>
      </pc:sldChg>
      <pc:sldChg chg="addSp delSp modSp mod">
        <pc:chgData name="Анастасия Коробецкая" userId="9fe37188-348c-49f0-8008-a466955ee907" providerId="ADAL" clId="{5A78B86D-1B62-4BA7-9615-A93EB2D6E248}" dt="2021-11-21T19:43:22.141" v="4192" actId="20577"/>
        <pc:sldMkLst>
          <pc:docMk/>
          <pc:sldMk cId="1177829708" sldId="670"/>
        </pc:sldMkLst>
        <pc:spChg chg="mod">
          <ac:chgData name="Анастасия Коробецкая" userId="9fe37188-348c-49f0-8008-a466955ee907" providerId="ADAL" clId="{5A78B86D-1B62-4BA7-9615-A93EB2D6E248}" dt="2021-11-15T08:53:43.729" v="444" actId="20577"/>
          <ac:spMkLst>
            <pc:docMk/>
            <pc:sldMk cId="1177829708" sldId="670"/>
            <ac:spMk id="2" creationId="{C910BB64-1C01-451C-B74F-E41A02E81100}"/>
          </ac:spMkLst>
        </pc:spChg>
        <pc:spChg chg="mod">
          <ac:chgData name="Анастасия Коробецкая" userId="9fe37188-348c-49f0-8008-a466955ee907" providerId="ADAL" clId="{5A78B86D-1B62-4BA7-9615-A93EB2D6E248}" dt="2021-11-21T19:43:22.141" v="4192" actId="20577"/>
          <ac:spMkLst>
            <pc:docMk/>
            <pc:sldMk cId="1177829708" sldId="670"/>
            <ac:spMk id="3" creationId="{75ACAEFA-27D6-4338-ACCA-9855678B4E34}"/>
          </ac:spMkLst>
        </pc:spChg>
        <pc:spChg chg="add del">
          <ac:chgData name="Анастасия Коробецкая" userId="9fe37188-348c-49f0-8008-a466955ee907" providerId="ADAL" clId="{5A78B86D-1B62-4BA7-9615-A93EB2D6E248}" dt="2021-11-15T09:00:51.226" v="567"/>
          <ac:spMkLst>
            <pc:docMk/>
            <pc:sldMk cId="1177829708" sldId="670"/>
            <ac:spMk id="4" creationId="{39FFEACA-8B74-4530-AB60-82946DA6E729}"/>
          </ac:spMkLst>
        </pc:spChg>
        <pc:spChg chg="add del">
          <ac:chgData name="Анастасия Коробецкая" userId="9fe37188-348c-49f0-8008-a466955ee907" providerId="ADAL" clId="{5A78B86D-1B62-4BA7-9615-A93EB2D6E248}" dt="2021-11-15T09:03:01.381" v="756"/>
          <ac:spMkLst>
            <pc:docMk/>
            <pc:sldMk cId="1177829708" sldId="670"/>
            <ac:spMk id="5" creationId="{BA3EFD75-E4FC-48CF-9CC6-7FBC0F8953BA}"/>
          </ac:spMkLst>
        </pc:spChg>
      </pc:sldChg>
      <pc:sldChg chg="del">
        <pc:chgData name="Анастасия Коробецкая" userId="9fe37188-348c-49f0-8008-a466955ee907" providerId="ADAL" clId="{5A78B86D-1B62-4BA7-9615-A93EB2D6E248}" dt="2021-11-23T06:54:20.198" v="11610" actId="47"/>
        <pc:sldMkLst>
          <pc:docMk/>
          <pc:sldMk cId="2781532377" sldId="671"/>
        </pc:sldMkLst>
      </pc:sldChg>
      <pc:sldChg chg="modSp mod ord">
        <pc:chgData name="Анастасия Коробецкая" userId="9fe37188-348c-49f0-8008-a466955ee907" providerId="ADAL" clId="{5A78B86D-1B62-4BA7-9615-A93EB2D6E248}" dt="2021-11-22T20:38:10.672" v="9018" actId="20577"/>
        <pc:sldMkLst>
          <pc:docMk/>
          <pc:sldMk cId="2774343887" sldId="672"/>
        </pc:sldMkLst>
        <pc:spChg chg="mod">
          <ac:chgData name="Анастасия Коробецкая" userId="9fe37188-348c-49f0-8008-a466955ee907" providerId="ADAL" clId="{5A78B86D-1B62-4BA7-9615-A93EB2D6E248}" dt="2021-11-22T20:38:10.672" v="9018" actId="20577"/>
          <ac:spMkLst>
            <pc:docMk/>
            <pc:sldMk cId="2774343887" sldId="672"/>
            <ac:spMk id="3" creationId="{CE58091D-664A-4AB3-844D-965BBAEFDBF8}"/>
          </ac:spMkLst>
        </pc:spChg>
      </pc:sldChg>
      <pc:sldChg chg="ord">
        <pc:chgData name="Анастасия Коробецкая" userId="9fe37188-348c-49f0-8008-a466955ee907" providerId="ADAL" clId="{5A78B86D-1B62-4BA7-9615-A93EB2D6E248}" dt="2021-11-15T11:04:17.863" v="1733"/>
        <pc:sldMkLst>
          <pc:docMk/>
          <pc:sldMk cId="3343443849" sldId="673"/>
        </pc:sldMkLst>
      </pc:sldChg>
      <pc:sldChg chg="addSp delSp modSp mod ord">
        <pc:chgData name="Анастасия Коробецкая" userId="9fe37188-348c-49f0-8008-a466955ee907" providerId="ADAL" clId="{5A78B86D-1B62-4BA7-9615-A93EB2D6E248}" dt="2021-11-23T07:58:47.699" v="14952" actId="20577"/>
        <pc:sldMkLst>
          <pc:docMk/>
          <pc:sldMk cId="72309609" sldId="675"/>
        </pc:sldMkLst>
        <pc:spChg chg="mod">
          <ac:chgData name="Анастасия Коробецкая" userId="9fe37188-348c-49f0-8008-a466955ee907" providerId="ADAL" clId="{5A78B86D-1B62-4BA7-9615-A93EB2D6E248}" dt="2021-11-23T07:47:13.906" v="14478"/>
          <ac:spMkLst>
            <pc:docMk/>
            <pc:sldMk cId="72309609" sldId="675"/>
            <ac:spMk id="2" creationId="{070BBFDD-B84A-4975-B886-835F15B216E3}"/>
          </ac:spMkLst>
        </pc:spChg>
        <pc:spChg chg="mod">
          <ac:chgData name="Анастасия Коробецкая" userId="9fe37188-348c-49f0-8008-a466955ee907" providerId="ADAL" clId="{5A78B86D-1B62-4BA7-9615-A93EB2D6E248}" dt="2021-11-23T07:49:30.753" v="14615" actId="20577"/>
          <ac:spMkLst>
            <pc:docMk/>
            <pc:sldMk cId="72309609" sldId="675"/>
            <ac:spMk id="3" creationId="{1E83F599-6E62-43AC-816A-D471196D9C80}"/>
          </ac:spMkLst>
        </pc:spChg>
        <pc:spChg chg="add del">
          <ac:chgData name="Анастасия Коробецкая" userId="9fe37188-348c-49f0-8008-a466955ee907" providerId="ADAL" clId="{5A78B86D-1B62-4BA7-9615-A93EB2D6E248}" dt="2021-11-23T07:52:59.371" v="14717"/>
          <ac:spMkLst>
            <pc:docMk/>
            <pc:sldMk cId="72309609" sldId="675"/>
            <ac:spMk id="4" creationId="{FD9978A9-A649-41F5-A3DC-AD43910DB2F6}"/>
          </ac:spMkLst>
        </pc:spChg>
        <pc:spChg chg="mod">
          <ac:chgData name="Анастасия Коробецкая" userId="9fe37188-348c-49f0-8008-a466955ee907" providerId="ADAL" clId="{5A78B86D-1B62-4BA7-9615-A93EB2D6E248}" dt="2021-11-23T07:58:47.699" v="14952" actId="20577"/>
          <ac:spMkLst>
            <pc:docMk/>
            <pc:sldMk cId="72309609" sldId="675"/>
            <ac:spMk id="5" creationId="{519C9719-BD63-4D29-9388-6B94F68F62E1}"/>
          </ac:spMkLst>
        </pc:spChg>
      </pc:sldChg>
      <pc:sldChg chg="addSp delSp modSp new mod ord modClrScheme chgLayout">
        <pc:chgData name="Анастасия Коробецкая" userId="9fe37188-348c-49f0-8008-a466955ee907" providerId="ADAL" clId="{5A78B86D-1B62-4BA7-9615-A93EB2D6E248}" dt="2021-11-22T13:02:58.742" v="9003" actId="20578"/>
        <pc:sldMkLst>
          <pc:docMk/>
          <pc:sldMk cId="1333084903" sldId="676"/>
        </pc:sldMkLst>
        <pc:spChg chg="mod ord">
          <ac:chgData name="Анастасия Коробецкая" userId="9fe37188-348c-49f0-8008-a466955ee907" providerId="ADAL" clId="{5A78B86D-1B62-4BA7-9615-A93EB2D6E248}" dt="2021-11-15T10:53:16.039" v="1661" actId="700"/>
          <ac:spMkLst>
            <pc:docMk/>
            <pc:sldMk cId="1333084903" sldId="676"/>
            <ac:spMk id="2" creationId="{7022F761-77F6-4F27-BA86-06C9D538CFCC}"/>
          </ac:spMkLst>
        </pc:spChg>
        <pc:spChg chg="mod ord">
          <ac:chgData name="Анастасия Коробецкая" userId="9fe37188-348c-49f0-8008-a466955ee907" providerId="ADAL" clId="{5A78B86D-1B62-4BA7-9615-A93EB2D6E248}" dt="2021-11-22T13:02:58.742" v="9003" actId="20578"/>
          <ac:spMkLst>
            <pc:docMk/>
            <pc:sldMk cId="1333084903" sldId="676"/>
            <ac:spMk id="3" creationId="{7F8BABA3-9637-4CD7-8374-FA30722DCD70}"/>
          </ac:spMkLst>
        </pc:spChg>
        <pc:spChg chg="add del">
          <ac:chgData name="Анастасия Коробецкая" userId="9fe37188-348c-49f0-8008-a466955ee907" providerId="ADAL" clId="{5A78B86D-1B62-4BA7-9615-A93EB2D6E248}" dt="2021-11-21T20:03:12.749" v="5570"/>
          <ac:spMkLst>
            <pc:docMk/>
            <pc:sldMk cId="1333084903" sldId="676"/>
            <ac:spMk id="4" creationId="{D57333EF-D19B-4DC8-BBB1-2AFF4B3D02DB}"/>
          </ac:spMkLst>
        </pc:spChg>
        <pc:spChg chg="add del">
          <ac:chgData name="Анастасия Коробецкая" userId="9fe37188-348c-49f0-8008-a466955ee907" providerId="ADAL" clId="{5A78B86D-1B62-4BA7-9615-A93EB2D6E248}" dt="2021-11-21T20:03:44.451" v="5575"/>
          <ac:spMkLst>
            <pc:docMk/>
            <pc:sldMk cId="1333084903" sldId="676"/>
            <ac:spMk id="5" creationId="{EF1F9BC5-C34F-4122-9A22-BBE3439A7296}"/>
          </ac:spMkLst>
        </pc:spChg>
        <pc:spChg chg="add del">
          <ac:chgData name="Анастасия Коробецкая" userId="9fe37188-348c-49f0-8008-a466955ee907" providerId="ADAL" clId="{5A78B86D-1B62-4BA7-9615-A93EB2D6E248}" dt="2021-11-21T20:04:33.823" v="5652"/>
          <ac:spMkLst>
            <pc:docMk/>
            <pc:sldMk cId="1333084903" sldId="676"/>
            <ac:spMk id="6" creationId="{735071C9-C1D0-4E9A-818C-0C1D387D7BF2}"/>
          </ac:spMkLst>
        </pc:spChg>
        <pc:spChg chg="add del">
          <ac:chgData name="Анастасия Коробецкая" userId="9fe37188-348c-49f0-8008-a466955ee907" providerId="ADAL" clId="{5A78B86D-1B62-4BA7-9615-A93EB2D6E248}" dt="2021-11-21T20:05:11.345" v="5710"/>
          <ac:spMkLst>
            <pc:docMk/>
            <pc:sldMk cId="1333084903" sldId="676"/>
            <ac:spMk id="7" creationId="{67EF0647-6CFB-4FB4-A28D-D1D98CA8DF34}"/>
          </ac:spMkLst>
        </pc:spChg>
        <pc:spChg chg="add del">
          <ac:chgData name="Анастасия Коробецкая" userId="9fe37188-348c-49f0-8008-a466955ee907" providerId="ADAL" clId="{5A78B86D-1B62-4BA7-9615-A93EB2D6E248}" dt="2021-11-21T20:07:16.101" v="5765"/>
          <ac:spMkLst>
            <pc:docMk/>
            <pc:sldMk cId="1333084903" sldId="676"/>
            <ac:spMk id="8" creationId="{E927D524-6A1A-4518-9E24-87AB28DA7A77}"/>
          </ac:spMkLst>
        </pc:spChg>
        <pc:spChg chg="add del">
          <ac:chgData name="Анастасия Коробецкая" userId="9fe37188-348c-49f0-8008-a466955ee907" providerId="ADAL" clId="{5A78B86D-1B62-4BA7-9615-A93EB2D6E248}" dt="2021-11-21T20:08:02.416" v="5792"/>
          <ac:spMkLst>
            <pc:docMk/>
            <pc:sldMk cId="1333084903" sldId="676"/>
            <ac:spMk id="9" creationId="{3EE8F6F0-1391-44F2-8A90-DC713E94D2D0}"/>
          </ac:spMkLst>
        </pc:spChg>
        <pc:spChg chg="add del">
          <ac:chgData name="Анастасия Коробецкая" userId="9fe37188-348c-49f0-8008-a466955ee907" providerId="ADAL" clId="{5A78B86D-1B62-4BA7-9615-A93EB2D6E248}" dt="2021-11-21T20:13:17.853" v="5906"/>
          <ac:spMkLst>
            <pc:docMk/>
            <pc:sldMk cId="1333084903" sldId="676"/>
            <ac:spMk id="10" creationId="{7330381D-AEDF-44C8-BF3A-79C5FD5CF51A}"/>
          </ac:spMkLst>
        </pc:spChg>
        <pc:spChg chg="add del">
          <ac:chgData name="Анастасия Коробецкая" userId="9fe37188-348c-49f0-8008-a466955ee907" providerId="ADAL" clId="{5A78B86D-1B62-4BA7-9615-A93EB2D6E248}" dt="2021-11-21T20:15:05.503" v="5943"/>
          <ac:spMkLst>
            <pc:docMk/>
            <pc:sldMk cId="1333084903" sldId="676"/>
            <ac:spMk id="11" creationId="{0ACA0914-7310-485A-B15E-9B51A3693104}"/>
          </ac:spMkLst>
        </pc:spChg>
      </pc:sldChg>
      <pc:sldChg chg="addSp delSp modSp new mod ord">
        <pc:chgData name="Анастасия Коробецкая" userId="9fe37188-348c-49f0-8008-a466955ee907" providerId="ADAL" clId="{5A78B86D-1B62-4BA7-9615-A93EB2D6E248}" dt="2021-11-21T19:58:26.417" v="5163" actId="113"/>
        <pc:sldMkLst>
          <pc:docMk/>
          <pc:sldMk cId="3132234048" sldId="677"/>
        </pc:sldMkLst>
        <pc:spChg chg="mod">
          <ac:chgData name="Анастасия Коробецкая" userId="9fe37188-348c-49f0-8008-a466955ee907" providerId="ADAL" clId="{5A78B86D-1B62-4BA7-9615-A93EB2D6E248}" dt="2021-11-15T10:33:09.832" v="1399" actId="20577"/>
          <ac:spMkLst>
            <pc:docMk/>
            <pc:sldMk cId="3132234048" sldId="677"/>
            <ac:spMk id="2" creationId="{26AABD2E-27A6-43E2-8CE8-1DE7592C064A}"/>
          </ac:spMkLst>
        </pc:spChg>
        <pc:spChg chg="mod">
          <ac:chgData name="Анастасия Коробецкая" userId="9fe37188-348c-49f0-8008-a466955ee907" providerId="ADAL" clId="{5A78B86D-1B62-4BA7-9615-A93EB2D6E248}" dt="2021-11-21T19:58:26.417" v="5163" actId="113"/>
          <ac:spMkLst>
            <pc:docMk/>
            <pc:sldMk cId="3132234048" sldId="677"/>
            <ac:spMk id="3" creationId="{207B6F45-22F1-46F3-80E8-02AA6B8DC1D3}"/>
          </ac:spMkLst>
        </pc:spChg>
        <pc:spChg chg="add del">
          <ac:chgData name="Анастасия Коробецкая" userId="9fe37188-348c-49f0-8008-a466955ee907" providerId="ADAL" clId="{5A78B86D-1B62-4BA7-9615-A93EB2D6E248}" dt="2021-11-15T10:29:13.914" v="1226"/>
          <ac:spMkLst>
            <pc:docMk/>
            <pc:sldMk cId="3132234048" sldId="677"/>
            <ac:spMk id="4" creationId="{D4322C3B-3377-4BBB-8E88-A307A2111853}"/>
          </ac:spMkLst>
        </pc:spChg>
      </pc:sldChg>
      <pc:sldChg chg="modSp new del mod">
        <pc:chgData name="Анастасия Коробецкая" userId="9fe37188-348c-49f0-8008-a466955ee907" providerId="ADAL" clId="{5A78B86D-1B62-4BA7-9615-A93EB2D6E248}" dt="2021-11-15T10:08:42.550" v="1164" actId="47"/>
        <pc:sldMkLst>
          <pc:docMk/>
          <pc:sldMk cId="3901040681" sldId="677"/>
        </pc:sldMkLst>
        <pc:spChg chg="mod">
          <ac:chgData name="Анастасия Коробецкая" userId="9fe37188-348c-49f0-8008-a466955ee907" providerId="ADAL" clId="{5A78B86D-1B62-4BA7-9615-A93EB2D6E248}" dt="2021-11-15T09:53:50.888" v="1163"/>
          <ac:spMkLst>
            <pc:docMk/>
            <pc:sldMk cId="3901040681" sldId="677"/>
            <ac:spMk id="2" creationId="{353FF1D7-F926-42A6-8E02-501F155C260E}"/>
          </ac:spMkLst>
        </pc:spChg>
      </pc:sldChg>
      <pc:sldChg chg="modSp new mod">
        <pc:chgData name="Анастасия Коробецкая" userId="9fe37188-348c-49f0-8008-a466955ee907" providerId="ADAL" clId="{5A78B86D-1B62-4BA7-9615-A93EB2D6E248}" dt="2021-11-21T20:38:23.234" v="6108" actId="20577"/>
        <pc:sldMkLst>
          <pc:docMk/>
          <pc:sldMk cId="1905431673" sldId="678"/>
        </pc:sldMkLst>
        <pc:spChg chg="mod">
          <ac:chgData name="Анастасия Коробецкая" userId="9fe37188-348c-49f0-8008-a466955ee907" providerId="ADAL" clId="{5A78B86D-1B62-4BA7-9615-A93EB2D6E248}" dt="2021-11-15T10:33:59.820" v="1434" actId="20577"/>
          <ac:spMkLst>
            <pc:docMk/>
            <pc:sldMk cId="1905431673" sldId="678"/>
            <ac:spMk id="2" creationId="{1E559F8A-9081-4ACD-8FFD-591A92A7870F}"/>
          </ac:spMkLst>
        </pc:spChg>
        <pc:spChg chg="mod">
          <ac:chgData name="Анастасия Коробецкая" userId="9fe37188-348c-49f0-8008-a466955ee907" providerId="ADAL" clId="{5A78B86D-1B62-4BA7-9615-A93EB2D6E248}" dt="2021-11-21T20:38:23.234" v="6108" actId="20577"/>
          <ac:spMkLst>
            <pc:docMk/>
            <pc:sldMk cId="1905431673" sldId="678"/>
            <ac:spMk id="3" creationId="{F27AE46A-D8F7-4E0E-AF2B-E96529D0842C}"/>
          </ac:spMkLst>
        </pc:spChg>
      </pc:sldChg>
      <pc:sldChg chg="modSp new mod">
        <pc:chgData name="Анастасия Коробецкая" userId="9fe37188-348c-49f0-8008-a466955ee907" providerId="ADAL" clId="{5A78B86D-1B62-4BA7-9615-A93EB2D6E248}" dt="2021-11-15T10:53:28.220" v="1693" actId="20577"/>
        <pc:sldMkLst>
          <pc:docMk/>
          <pc:sldMk cId="3785631966" sldId="679"/>
        </pc:sldMkLst>
        <pc:spChg chg="mod">
          <ac:chgData name="Анастасия Коробецкая" userId="9fe37188-348c-49f0-8008-a466955ee907" providerId="ADAL" clId="{5A78B86D-1B62-4BA7-9615-A93EB2D6E248}" dt="2021-11-15T10:53:28.220" v="1693" actId="20577"/>
          <ac:spMkLst>
            <pc:docMk/>
            <pc:sldMk cId="3785631966" sldId="679"/>
            <ac:spMk id="2" creationId="{20262E80-505E-4022-8A41-C7462CFCCC42}"/>
          </ac:spMkLst>
        </pc:spChg>
      </pc:sldChg>
      <pc:sldChg chg="modSp new mod">
        <pc:chgData name="Анастасия Коробецкая" userId="9fe37188-348c-49f0-8008-a466955ee907" providerId="ADAL" clId="{5A78B86D-1B62-4BA7-9615-A93EB2D6E248}" dt="2021-11-22T08:51:44.174" v="8863" actId="20577"/>
        <pc:sldMkLst>
          <pc:docMk/>
          <pc:sldMk cId="3440522577" sldId="680"/>
        </pc:sldMkLst>
        <pc:spChg chg="mod">
          <ac:chgData name="Анастасия Коробецкая" userId="9fe37188-348c-49f0-8008-a466955ee907" providerId="ADAL" clId="{5A78B86D-1B62-4BA7-9615-A93EB2D6E248}" dt="2021-11-15T11:03:31.690" v="1711" actId="20577"/>
          <ac:spMkLst>
            <pc:docMk/>
            <pc:sldMk cId="3440522577" sldId="680"/>
            <ac:spMk id="2" creationId="{53214B23-48C3-4F2C-9DE0-8AF9DFAF9C58}"/>
          </ac:spMkLst>
        </pc:spChg>
        <pc:spChg chg="mod">
          <ac:chgData name="Анастасия Коробецкая" userId="9fe37188-348c-49f0-8008-a466955ee907" providerId="ADAL" clId="{5A78B86D-1B62-4BA7-9615-A93EB2D6E248}" dt="2021-11-22T08:51:44.174" v="8863" actId="20577"/>
          <ac:spMkLst>
            <pc:docMk/>
            <pc:sldMk cId="3440522577" sldId="680"/>
            <ac:spMk id="3" creationId="{3039636E-DE37-4EA7-83A7-6CBC10AA0B70}"/>
          </ac:spMkLst>
        </pc:spChg>
      </pc:sldChg>
      <pc:sldChg chg="modSp new mod">
        <pc:chgData name="Анастасия Коробецкая" userId="9fe37188-348c-49f0-8008-a466955ee907" providerId="ADAL" clId="{5A78B86D-1B62-4BA7-9615-A93EB2D6E248}" dt="2021-11-22T08:51:58.592" v="8911" actId="20577"/>
        <pc:sldMkLst>
          <pc:docMk/>
          <pc:sldMk cId="2079829431" sldId="681"/>
        </pc:sldMkLst>
        <pc:spChg chg="mod">
          <ac:chgData name="Анастасия Коробецкая" userId="9fe37188-348c-49f0-8008-a466955ee907" providerId="ADAL" clId="{5A78B86D-1B62-4BA7-9615-A93EB2D6E248}" dt="2021-11-15T11:03:39.771" v="1724" actId="20577"/>
          <ac:spMkLst>
            <pc:docMk/>
            <pc:sldMk cId="2079829431" sldId="681"/>
            <ac:spMk id="2" creationId="{54043059-B461-4EF9-879A-5F510882E18D}"/>
          </ac:spMkLst>
        </pc:spChg>
        <pc:spChg chg="mod">
          <ac:chgData name="Анастасия Коробецкая" userId="9fe37188-348c-49f0-8008-a466955ee907" providerId="ADAL" clId="{5A78B86D-1B62-4BA7-9615-A93EB2D6E248}" dt="2021-11-22T08:51:58.592" v="8911" actId="20577"/>
          <ac:spMkLst>
            <pc:docMk/>
            <pc:sldMk cId="2079829431" sldId="681"/>
            <ac:spMk id="3" creationId="{ADC6B691-711E-4D9D-948C-46BF12ACD41B}"/>
          </ac:spMkLst>
        </pc:spChg>
      </pc:sldChg>
      <pc:sldChg chg="modSp new mod">
        <pc:chgData name="Анастасия Коробецкая" userId="9fe37188-348c-49f0-8008-a466955ee907" providerId="ADAL" clId="{5A78B86D-1B62-4BA7-9615-A93EB2D6E248}" dt="2021-11-21T21:26:09.135" v="8188" actId="6549"/>
        <pc:sldMkLst>
          <pc:docMk/>
          <pc:sldMk cId="559086881" sldId="682"/>
        </pc:sldMkLst>
        <pc:spChg chg="mod">
          <ac:chgData name="Анастасия Коробецкая" userId="9fe37188-348c-49f0-8008-a466955ee907" providerId="ADAL" clId="{5A78B86D-1B62-4BA7-9615-A93EB2D6E248}" dt="2021-11-15T11:03:44.197" v="1731" actId="20577"/>
          <ac:spMkLst>
            <pc:docMk/>
            <pc:sldMk cId="559086881" sldId="682"/>
            <ac:spMk id="2" creationId="{CF239AE0-7DB0-44AB-A7BB-A6DFC6C1E2A3}"/>
          </ac:spMkLst>
        </pc:spChg>
        <pc:spChg chg="mod">
          <ac:chgData name="Анастасия Коробецкая" userId="9fe37188-348c-49f0-8008-a466955ee907" providerId="ADAL" clId="{5A78B86D-1B62-4BA7-9615-A93EB2D6E248}" dt="2021-11-21T21:26:09.135" v="8188" actId="6549"/>
          <ac:spMkLst>
            <pc:docMk/>
            <pc:sldMk cId="559086881" sldId="682"/>
            <ac:spMk id="3" creationId="{4A4E21F1-A72E-40D2-B788-99453122B9F1}"/>
          </ac:spMkLst>
        </pc:spChg>
      </pc:sldChg>
      <pc:sldChg chg="ord">
        <pc:chgData name="Анастасия Коробецкая" userId="9fe37188-348c-49f0-8008-a466955ee907" providerId="ADAL" clId="{5A78B86D-1B62-4BA7-9615-A93EB2D6E248}" dt="2021-11-23T06:01:24.003" v="10606"/>
        <pc:sldMkLst>
          <pc:docMk/>
          <pc:sldMk cId="3491959727" sldId="683"/>
        </pc:sldMkLst>
      </pc:sldChg>
      <pc:sldChg chg="addSp delSp modSp mod ord modClrScheme chgLayout">
        <pc:chgData name="Анастасия Коробецкая" userId="9fe37188-348c-49f0-8008-a466955ee907" providerId="ADAL" clId="{5A78B86D-1B62-4BA7-9615-A93EB2D6E248}" dt="2021-11-22T07:52:26.598" v="8797" actId="113"/>
        <pc:sldMkLst>
          <pc:docMk/>
          <pc:sldMk cId="126602830" sldId="684"/>
        </pc:sldMkLst>
        <pc:spChg chg="mod ord">
          <ac:chgData name="Анастасия Коробецкая" userId="9fe37188-348c-49f0-8008-a466955ee907" providerId="ADAL" clId="{5A78B86D-1B62-4BA7-9615-A93EB2D6E248}" dt="2021-11-22T07:06:58.747" v="8340" actId="700"/>
          <ac:spMkLst>
            <pc:docMk/>
            <pc:sldMk cId="126602830" sldId="684"/>
            <ac:spMk id="2" creationId="{D3E4894A-248D-4C92-BE8E-55630BBCE191}"/>
          </ac:spMkLst>
        </pc:spChg>
        <pc:spChg chg="add mod ord">
          <ac:chgData name="Анастасия Коробецкая" userId="9fe37188-348c-49f0-8008-a466955ee907" providerId="ADAL" clId="{5A78B86D-1B62-4BA7-9615-A93EB2D6E248}" dt="2021-11-22T07:52:26.598" v="8797" actId="113"/>
          <ac:spMkLst>
            <pc:docMk/>
            <pc:sldMk cId="126602830" sldId="684"/>
            <ac:spMk id="3" creationId="{23A26CA9-444D-4B1E-8AE9-C8AAE166C4A6}"/>
          </ac:spMkLst>
        </pc:spChg>
        <pc:spChg chg="del">
          <ac:chgData name="Анастасия Коробецкая" userId="9fe37188-348c-49f0-8008-a466955ee907" providerId="ADAL" clId="{5A78B86D-1B62-4BA7-9615-A93EB2D6E248}" dt="2021-11-21T20:53:13.013" v="6680" actId="700"/>
          <ac:spMkLst>
            <pc:docMk/>
            <pc:sldMk cId="126602830" sldId="684"/>
            <ac:spMk id="3" creationId="{35ACFEAB-9619-41DB-AE5C-9ECAB7EDA53B}"/>
          </ac:spMkLst>
        </pc:spChg>
        <pc:spChg chg="add del mod">
          <ac:chgData name="Анастасия Коробецкая" userId="9fe37188-348c-49f0-8008-a466955ee907" providerId="ADAL" clId="{5A78B86D-1B62-4BA7-9615-A93EB2D6E248}" dt="2021-11-22T07:06:55.108" v="8339" actId="478"/>
          <ac:spMkLst>
            <pc:docMk/>
            <pc:sldMk cId="126602830" sldId="684"/>
            <ac:spMk id="5" creationId="{CDFA7604-42F5-4725-9D03-3B3F7D69CBA6}"/>
          </ac:spMkLst>
        </pc:spChg>
        <pc:spChg chg="add del mod">
          <ac:chgData name="Анастасия Коробецкая" userId="9fe37188-348c-49f0-8008-a466955ee907" providerId="ADAL" clId="{5A78B86D-1B62-4BA7-9615-A93EB2D6E248}" dt="2021-11-22T07:06:52.596" v="8338" actId="478"/>
          <ac:spMkLst>
            <pc:docMk/>
            <pc:sldMk cId="126602830" sldId="684"/>
            <ac:spMk id="6" creationId="{A6AE20E7-B6EE-47C3-AD55-D68E53A3B741}"/>
          </ac:spMkLst>
        </pc:spChg>
      </pc:sldChg>
      <pc:sldChg chg="addSp delSp modSp del mod ord">
        <pc:chgData name="Анастасия Коробецкая" userId="9fe37188-348c-49f0-8008-a466955ee907" providerId="ADAL" clId="{5A78B86D-1B62-4BA7-9615-A93EB2D6E248}" dt="2021-11-22T07:50:53.098" v="8547" actId="47"/>
        <pc:sldMkLst>
          <pc:docMk/>
          <pc:sldMk cId="518116450" sldId="685"/>
        </pc:sldMkLst>
        <pc:spChg chg="mod">
          <ac:chgData name="Анастасия Коробецкая" userId="9fe37188-348c-49f0-8008-a466955ee907" providerId="ADAL" clId="{5A78B86D-1B62-4BA7-9615-A93EB2D6E248}" dt="2021-11-22T06:53:58.661" v="8233" actId="20577"/>
          <ac:spMkLst>
            <pc:docMk/>
            <pc:sldMk cId="518116450" sldId="685"/>
            <ac:spMk id="2" creationId="{2E6C1240-ECC2-42F1-83FD-F0D856852795}"/>
          </ac:spMkLst>
        </pc:spChg>
        <pc:spChg chg="mod">
          <ac:chgData name="Анастасия Коробецкая" userId="9fe37188-348c-49f0-8008-a466955ee907" providerId="ADAL" clId="{5A78B86D-1B62-4BA7-9615-A93EB2D6E248}" dt="2021-11-22T07:50:50.184" v="8546" actId="20577"/>
          <ac:spMkLst>
            <pc:docMk/>
            <pc:sldMk cId="518116450" sldId="685"/>
            <ac:spMk id="3" creationId="{A9EA63D1-6623-4317-9E18-C166E86287D1}"/>
          </ac:spMkLst>
        </pc:spChg>
        <pc:spChg chg="add del mod">
          <ac:chgData name="Анастасия Коробецкая" userId="9fe37188-348c-49f0-8008-a466955ee907" providerId="ADAL" clId="{5A78B86D-1B62-4BA7-9615-A93EB2D6E248}" dt="2021-11-22T07:06:31.015" v="8337" actId="478"/>
          <ac:spMkLst>
            <pc:docMk/>
            <pc:sldMk cId="518116450" sldId="685"/>
            <ac:spMk id="4" creationId="{8A522BD6-F55D-4016-B78F-B6CF5BCF1909}"/>
          </ac:spMkLst>
        </pc:spChg>
      </pc:sldChg>
      <pc:sldChg chg="addSp delSp modSp new mod ord">
        <pc:chgData name="Анастасия Коробецкая" userId="9fe37188-348c-49f0-8008-a466955ee907" providerId="ADAL" clId="{5A78B86D-1B62-4BA7-9615-A93EB2D6E248}" dt="2021-11-23T07:35:39.997" v="13615" actId="20577"/>
        <pc:sldMkLst>
          <pc:docMk/>
          <pc:sldMk cId="2903936689" sldId="686"/>
        </pc:sldMkLst>
        <pc:spChg chg="mod">
          <ac:chgData name="Анастасия Коробецкая" userId="9fe37188-348c-49f0-8008-a466955ee907" providerId="ADAL" clId="{5A78B86D-1B62-4BA7-9615-A93EB2D6E248}" dt="2021-11-21T17:27:02.394" v="1877" actId="20577"/>
          <ac:spMkLst>
            <pc:docMk/>
            <pc:sldMk cId="2903936689" sldId="686"/>
            <ac:spMk id="2" creationId="{9FB070A6-D893-4BD8-AD4A-C64757250E27}"/>
          </ac:spMkLst>
        </pc:spChg>
        <pc:spChg chg="mod">
          <ac:chgData name="Анастасия Коробецкая" userId="9fe37188-348c-49f0-8008-a466955ee907" providerId="ADAL" clId="{5A78B86D-1B62-4BA7-9615-A93EB2D6E248}" dt="2021-11-23T07:35:39.997" v="13615" actId="20577"/>
          <ac:spMkLst>
            <pc:docMk/>
            <pc:sldMk cId="2903936689" sldId="686"/>
            <ac:spMk id="3" creationId="{0DB76D73-2C4E-4D5B-85C0-06A791C9DE32}"/>
          </ac:spMkLst>
        </pc:spChg>
        <pc:spChg chg="add del">
          <ac:chgData name="Анастасия Коробецкая" userId="9fe37188-348c-49f0-8008-a466955ee907" providerId="ADAL" clId="{5A78B86D-1B62-4BA7-9615-A93EB2D6E248}" dt="2021-11-23T07:30:53.471" v="13316"/>
          <ac:spMkLst>
            <pc:docMk/>
            <pc:sldMk cId="2903936689" sldId="686"/>
            <ac:spMk id="4" creationId="{18F5959C-90C3-4E6F-B732-6C3DF13672CF}"/>
          </ac:spMkLst>
        </pc:spChg>
      </pc:sldChg>
      <pc:sldChg chg="new del">
        <pc:chgData name="Анастасия Коробецкая" userId="9fe37188-348c-49f0-8008-a466955ee907" providerId="ADAL" clId="{5A78B86D-1B62-4BA7-9615-A93EB2D6E248}" dt="2021-11-21T17:14:34.464" v="1766" actId="680"/>
        <pc:sldMkLst>
          <pc:docMk/>
          <pc:sldMk cId="4276373711" sldId="686"/>
        </pc:sldMkLst>
      </pc:sldChg>
      <pc:sldChg chg="modSp new mod ord">
        <pc:chgData name="Анастасия Коробецкая" userId="9fe37188-348c-49f0-8008-a466955ee907" providerId="ADAL" clId="{5A78B86D-1B62-4BA7-9615-A93EB2D6E248}" dt="2021-11-23T07:38:29.992" v="14106" actId="20577"/>
        <pc:sldMkLst>
          <pc:docMk/>
          <pc:sldMk cId="3571808402" sldId="687"/>
        </pc:sldMkLst>
        <pc:spChg chg="mod">
          <ac:chgData name="Анастасия Коробецкая" userId="9fe37188-348c-49f0-8008-a466955ee907" providerId="ADAL" clId="{5A78B86D-1B62-4BA7-9615-A93EB2D6E248}" dt="2021-11-21T17:27:14.140" v="1914" actId="20577"/>
          <ac:spMkLst>
            <pc:docMk/>
            <pc:sldMk cId="3571808402" sldId="687"/>
            <ac:spMk id="2" creationId="{44835263-C070-467B-8A87-5439F947A693}"/>
          </ac:spMkLst>
        </pc:spChg>
        <pc:spChg chg="mod">
          <ac:chgData name="Анастасия Коробецкая" userId="9fe37188-348c-49f0-8008-a466955ee907" providerId="ADAL" clId="{5A78B86D-1B62-4BA7-9615-A93EB2D6E248}" dt="2021-11-23T07:38:29.992" v="14106" actId="20577"/>
          <ac:spMkLst>
            <pc:docMk/>
            <pc:sldMk cId="3571808402" sldId="687"/>
            <ac:spMk id="3" creationId="{1F167058-8110-46EC-9981-595467F5E19D}"/>
          </ac:spMkLst>
        </pc:spChg>
      </pc:sldChg>
      <pc:sldChg chg="modSp new mod ord">
        <pc:chgData name="Анастасия Коробецкая" userId="9fe37188-348c-49f0-8008-a466955ee907" providerId="ADAL" clId="{5A78B86D-1B62-4BA7-9615-A93EB2D6E248}" dt="2021-11-23T07:39:37.660" v="14299" actId="20577"/>
        <pc:sldMkLst>
          <pc:docMk/>
          <pc:sldMk cId="1491285174" sldId="688"/>
        </pc:sldMkLst>
        <pc:spChg chg="mod">
          <ac:chgData name="Анастасия Коробецкая" userId="9fe37188-348c-49f0-8008-a466955ee907" providerId="ADAL" clId="{5A78B86D-1B62-4BA7-9615-A93EB2D6E248}" dt="2021-11-21T17:28:45.555" v="1966" actId="20577"/>
          <ac:spMkLst>
            <pc:docMk/>
            <pc:sldMk cId="1491285174" sldId="688"/>
            <ac:spMk id="2" creationId="{7B5D2842-E0D4-45AE-9675-CC755E764A19}"/>
          </ac:spMkLst>
        </pc:spChg>
        <pc:spChg chg="mod">
          <ac:chgData name="Анастасия Коробецкая" userId="9fe37188-348c-49f0-8008-a466955ee907" providerId="ADAL" clId="{5A78B86D-1B62-4BA7-9615-A93EB2D6E248}" dt="2021-11-23T07:39:37.660" v="14299" actId="20577"/>
          <ac:spMkLst>
            <pc:docMk/>
            <pc:sldMk cId="1491285174" sldId="688"/>
            <ac:spMk id="3" creationId="{BA822275-40A0-43EF-B849-12CBED4CDA9E}"/>
          </ac:spMkLst>
        </pc:spChg>
      </pc:sldChg>
      <pc:sldChg chg="modSp new mod ord">
        <pc:chgData name="Анастасия Коробецкая" userId="9fe37188-348c-49f0-8008-a466955ee907" providerId="ADAL" clId="{5A78B86D-1B62-4BA7-9615-A93EB2D6E248}" dt="2021-11-23T07:59:25.831" v="14987" actId="20577"/>
        <pc:sldMkLst>
          <pc:docMk/>
          <pc:sldMk cId="3116597035" sldId="689"/>
        </pc:sldMkLst>
        <pc:spChg chg="mod">
          <ac:chgData name="Анастасия Коробецкая" userId="9fe37188-348c-49f0-8008-a466955ee907" providerId="ADAL" clId="{5A78B86D-1B62-4BA7-9615-A93EB2D6E248}" dt="2021-11-21T18:59:27.266" v="2827" actId="20577"/>
          <ac:spMkLst>
            <pc:docMk/>
            <pc:sldMk cId="3116597035" sldId="689"/>
            <ac:spMk id="2" creationId="{D2807005-21AD-443D-BC7B-3C087D7D927D}"/>
          </ac:spMkLst>
        </pc:spChg>
        <pc:spChg chg="mod">
          <ac:chgData name="Анастасия Коробецкая" userId="9fe37188-348c-49f0-8008-a466955ee907" providerId="ADAL" clId="{5A78B86D-1B62-4BA7-9615-A93EB2D6E248}" dt="2021-11-23T07:59:25.831" v="14987" actId="20577"/>
          <ac:spMkLst>
            <pc:docMk/>
            <pc:sldMk cId="3116597035" sldId="689"/>
            <ac:spMk id="3" creationId="{2532AB3D-AEE8-4EEF-BD63-BA44A0479018}"/>
          </ac:spMkLst>
        </pc:spChg>
      </pc:sldChg>
      <pc:sldChg chg="modSp new mod">
        <pc:chgData name="Анастасия Коробецкая" userId="9fe37188-348c-49f0-8008-a466955ee907" providerId="ADAL" clId="{5A78B86D-1B62-4BA7-9615-A93EB2D6E248}" dt="2021-11-21T19:42:11.313" v="4161" actId="20577"/>
        <pc:sldMkLst>
          <pc:docMk/>
          <pc:sldMk cId="1581767653" sldId="690"/>
        </pc:sldMkLst>
        <pc:spChg chg="mod">
          <ac:chgData name="Анастасия Коробецкая" userId="9fe37188-348c-49f0-8008-a466955ee907" providerId="ADAL" clId="{5A78B86D-1B62-4BA7-9615-A93EB2D6E248}" dt="2021-11-21T19:32:35.109" v="3670" actId="20577"/>
          <ac:spMkLst>
            <pc:docMk/>
            <pc:sldMk cId="1581767653" sldId="690"/>
            <ac:spMk id="2" creationId="{0B06A725-305C-40E6-A5AF-D97A5B88B6E4}"/>
          </ac:spMkLst>
        </pc:spChg>
        <pc:spChg chg="mod">
          <ac:chgData name="Анастасия Коробецкая" userId="9fe37188-348c-49f0-8008-a466955ee907" providerId="ADAL" clId="{5A78B86D-1B62-4BA7-9615-A93EB2D6E248}" dt="2021-11-21T19:42:11.313" v="4161" actId="20577"/>
          <ac:spMkLst>
            <pc:docMk/>
            <pc:sldMk cId="1581767653" sldId="690"/>
            <ac:spMk id="3" creationId="{0C0C7B7A-9DC0-4C52-A878-383325E2CA00}"/>
          </ac:spMkLst>
        </pc:spChg>
      </pc:sldChg>
      <pc:sldChg chg="modSp new mod">
        <pc:chgData name="Анастасия Коробецкая" userId="9fe37188-348c-49f0-8008-a466955ee907" providerId="ADAL" clId="{5A78B86D-1B62-4BA7-9615-A93EB2D6E248}" dt="2021-11-21T19:48:07.892" v="4813" actId="20577"/>
        <pc:sldMkLst>
          <pc:docMk/>
          <pc:sldMk cId="2060145979" sldId="691"/>
        </pc:sldMkLst>
        <pc:spChg chg="mod">
          <ac:chgData name="Анастасия Коробецкая" userId="9fe37188-348c-49f0-8008-a466955ee907" providerId="ADAL" clId="{5A78B86D-1B62-4BA7-9615-A93EB2D6E248}" dt="2021-11-21T19:43:49.739" v="4230" actId="20577"/>
          <ac:spMkLst>
            <pc:docMk/>
            <pc:sldMk cId="2060145979" sldId="691"/>
            <ac:spMk id="2" creationId="{DCD2A71E-2578-476D-A3AA-A09547B67B96}"/>
          </ac:spMkLst>
        </pc:spChg>
        <pc:spChg chg="mod">
          <ac:chgData name="Анастасия Коробецкая" userId="9fe37188-348c-49f0-8008-a466955ee907" providerId="ADAL" clId="{5A78B86D-1B62-4BA7-9615-A93EB2D6E248}" dt="2021-11-21T19:48:07.892" v="4813" actId="20577"/>
          <ac:spMkLst>
            <pc:docMk/>
            <pc:sldMk cId="2060145979" sldId="691"/>
            <ac:spMk id="3" creationId="{704AE6B9-06FD-482D-9B6F-06A8BF54BBC6}"/>
          </ac:spMkLst>
        </pc:spChg>
      </pc:sldChg>
      <pc:sldChg chg="addSp delSp modSp new mod chgLayout">
        <pc:chgData name="Анастасия Коробецкая" userId="9fe37188-348c-49f0-8008-a466955ee907" providerId="ADAL" clId="{5A78B86D-1B62-4BA7-9615-A93EB2D6E248}" dt="2021-11-21T19:58:06.831" v="5161" actId="14100"/>
        <pc:sldMkLst>
          <pc:docMk/>
          <pc:sldMk cId="889368348" sldId="692"/>
        </pc:sldMkLst>
        <pc:spChg chg="mod ord">
          <ac:chgData name="Анастасия Коробецкая" userId="9fe37188-348c-49f0-8008-a466955ee907" providerId="ADAL" clId="{5A78B86D-1B62-4BA7-9615-A93EB2D6E248}" dt="2021-11-21T19:51:09.737" v="4896" actId="6264"/>
          <ac:spMkLst>
            <pc:docMk/>
            <pc:sldMk cId="889368348" sldId="692"/>
            <ac:spMk id="2" creationId="{AF62A565-B25A-4A02-9CAE-D3347DD1EB2C}"/>
          </ac:spMkLst>
        </pc:spChg>
        <pc:spChg chg="mod ord">
          <ac:chgData name="Анастасия Коробецкая" userId="9fe37188-348c-49f0-8008-a466955ee907" providerId="ADAL" clId="{5A78B86D-1B62-4BA7-9615-A93EB2D6E248}" dt="2021-11-21T19:58:06.831" v="5161" actId="14100"/>
          <ac:spMkLst>
            <pc:docMk/>
            <pc:sldMk cId="889368348" sldId="692"/>
            <ac:spMk id="3" creationId="{98F976EF-FCFE-4478-9CC8-F6D362C082FB}"/>
          </ac:spMkLst>
        </pc:spChg>
        <pc:spChg chg="add del mod">
          <ac:chgData name="Анастасия Коробецкая" userId="9fe37188-348c-49f0-8008-a466955ee907" providerId="ADAL" clId="{5A78B86D-1B62-4BA7-9615-A93EB2D6E248}" dt="2021-11-21T19:51:09.737" v="4896" actId="6264"/>
          <ac:spMkLst>
            <pc:docMk/>
            <pc:sldMk cId="889368348" sldId="692"/>
            <ac:spMk id="4" creationId="{99837E93-017C-4D79-81C5-CEFA004DB1CB}"/>
          </ac:spMkLst>
        </pc:spChg>
        <pc:spChg chg="add del mod">
          <ac:chgData name="Анастасия Коробецкая" userId="9fe37188-348c-49f0-8008-a466955ee907" providerId="ADAL" clId="{5A78B86D-1B62-4BA7-9615-A93EB2D6E248}" dt="2021-11-21T19:51:09.737" v="4896" actId="6264"/>
          <ac:spMkLst>
            <pc:docMk/>
            <pc:sldMk cId="889368348" sldId="692"/>
            <ac:spMk id="5" creationId="{40B2FBB4-D5A0-4521-A557-5449F302FE1A}"/>
          </ac:spMkLst>
        </pc:spChg>
        <pc:picChg chg="add mod">
          <ac:chgData name="Анастасия Коробецкая" userId="9fe37188-348c-49f0-8008-a466955ee907" providerId="ADAL" clId="{5A78B86D-1B62-4BA7-9615-A93EB2D6E248}" dt="2021-11-21T19:57:54.535" v="5155" actId="1076"/>
          <ac:picMkLst>
            <pc:docMk/>
            <pc:sldMk cId="889368348" sldId="692"/>
            <ac:picMk id="7" creationId="{F51A7E76-A36B-4FC2-A925-40AAE1B8A68F}"/>
          </ac:picMkLst>
        </pc:picChg>
      </pc:sldChg>
      <pc:sldChg chg="modSp new del mod">
        <pc:chgData name="Анастасия Коробецкая" userId="9fe37188-348c-49f0-8008-a466955ee907" providerId="ADAL" clId="{5A78B86D-1B62-4BA7-9615-A93EB2D6E248}" dt="2021-11-21T20:57:44.652" v="6715" actId="47"/>
        <pc:sldMkLst>
          <pc:docMk/>
          <pc:sldMk cId="2409567551" sldId="693"/>
        </pc:sldMkLst>
        <pc:spChg chg="mod">
          <ac:chgData name="Анастасия Коробецкая" userId="9fe37188-348c-49f0-8008-a466955ee907" providerId="ADAL" clId="{5A78B86D-1B62-4BA7-9615-A93EB2D6E248}" dt="2021-11-21T20:51:12.427" v="6679" actId="20577"/>
          <ac:spMkLst>
            <pc:docMk/>
            <pc:sldMk cId="2409567551" sldId="693"/>
            <ac:spMk id="2" creationId="{10993E14-B3A0-421E-96A8-90AED7C0EBCD}"/>
          </ac:spMkLst>
        </pc:spChg>
      </pc:sldChg>
      <pc:sldChg chg="modSp new mod ord">
        <pc:chgData name="Анастасия Коробецкая" userId="9fe37188-348c-49f0-8008-a466955ee907" providerId="ADAL" clId="{5A78B86D-1B62-4BA7-9615-A93EB2D6E248}" dt="2021-11-21T20:55:21.374" v="6712" actId="20577"/>
        <pc:sldMkLst>
          <pc:docMk/>
          <pc:sldMk cId="431481851" sldId="694"/>
        </pc:sldMkLst>
        <pc:spChg chg="mod">
          <ac:chgData name="Анастасия Коробецкая" userId="9fe37188-348c-49f0-8008-a466955ee907" providerId="ADAL" clId="{5A78B86D-1B62-4BA7-9615-A93EB2D6E248}" dt="2021-11-21T20:55:21.374" v="6712" actId="20577"/>
          <ac:spMkLst>
            <pc:docMk/>
            <pc:sldMk cId="431481851" sldId="694"/>
            <ac:spMk id="2" creationId="{5B2FCCE9-9451-4A4C-BED6-2963FB416382}"/>
          </ac:spMkLst>
        </pc:spChg>
      </pc:sldChg>
      <pc:sldChg chg="addSp delSp modSp new mod">
        <pc:chgData name="Анастасия Коробецкая" userId="9fe37188-348c-49f0-8008-a466955ee907" providerId="ADAL" clId="{5A78B86D-1B62-4BA7-9615-A93EB2D6E248}" dt="2021-11-23T07:59:16.692" v="14984" actId="20577"/>
        <pc:sldMkLst>
          <pc:docMk/>
          <pc:sldMk cId="4128024827" sldId="695"/>
        </pc:sldMkLst>
        <pc:spChg chg="mod">
          <ac:chgData name="Анастасия Коробецкая" userId="9fe37188-348c-49f0-8008-a466955ee907" providerId="ADAL" clId="{5A78B86D-1B62-4BA7-9615-A93EB2D6E248}" dt="2021-11-23T07:59:16.692" v="14984" actId="20577"/>
          <ac:spMkLst>
            <pc:docMk/>
            <pc:sldMk cId="4128024827" sldId="695"/>
            <ac:spMk id="2" creationId="{EB8DDDC5-C9CD-4B19-AB04-EE7B2B59D7C4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7:58:03.041" v="14949" actId="114"/>
          <ac:spMkLst>
            <pc:docMk/>
            <pc:sldMk cId="4128024827" sldId="695"/>
            <ac:spMk id="3" creationId="{25640415-DDA4-4C69-9FDA-0348D1A30054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7:53:54.767" v="14722"/>
          <ac:spMkLst>
            <pc:docMk/>
            <pc:sldMk cId="4128024827" sldId="695"/>
            <ac:spMk id="4" creationId="{4A345105-40C2-4413-89FA-F5B210537C54}"/>
          </ac:spMkLst>
        </pc:spChg>
        <pc:spChg chg="add del">
          <ac:chgData name="Анастасия Коробецкая" userId="9fe37188-348c-49f0-8008-a466955ee907" providerId="ADAL" clId="{5A78B86D-1B62-4BA7-9615-A93EB2D6E248}" dt="2021-11-23T07:54:21.667" v="14727"/>
          <ac:spMkLst>
            <pc:docMk/>
            <pc:sldMk cId="4128024827" sldId="695"/>
            <ac:spMk id="5" creationId="{17CC4D96-2881-47A1-9B6C-A8B7526086ED}"/>
          </ac:spMkLst>
        </pc:spChg>
      </pc:sldChg>
      <pc:sldChg chg="addSp delSp modSp new mod">
        <pc:chgData name="Анастасия Коробецкая" userId="9fe37188-348c-49f0-8008-a466955ee907" providerId="ADAL" clId="{5A78B86D-1B62-4BA7-9615-A93EB2D6E248}" dt="2021-11-23T06:15:12.998" v="11164" actId="20577"/>
        <pc:sldMkLst>
          <pc:docMk/>
          <pc:sldMk cId="1356536167" sldId="696"/>
        </pc:sldMkLst>
        <pc:spChg chg="mod">
          <ac:chgData name="Анастасия Коробецкая" userId="9fe37188-348c-49f0-8008-a466955ee907" providerId="ADAL" clId="{5A78B86D-1B62-4BA7-9615-A93EB2D6E248}" dt="2021-11-21T21:12:08.169" v="7241" actId="27636"/>
          <ac:spMkLst>
            <pc:docMk/>
            <pc:sldMk cId="1356536167" sldId="696"/>
            <ac:spMk id="2" creationId="{E794DA8F-320F-451A-9484-CB4839ED400D}"/>
          </ac:spMkLst>
        </pc:spChg>
        <pc:spChg chg="mod">
          <ac:chgData name="Анастасия Коробецкая" userId="9fe37188-348c-49f0-8008-a466955ee907" providerId="ADAL" clId="{5A78B86D-1B62-4BA7-9615-A93EB2D6E248}" dt="2021-11-23T06:15:12.998" v="11164" actId="20577"/>
          <ac:spMkLst>
            <pc:docMk/>
            <pc:sldMk cId="1356536167" sldId="696"/>
            <ac:spMk id="3" creationId="{7A5E5580-8560-4A04-A3D5-A49C1CBDF63A}"/>
          </ac:spMkLst>
        </pc:spChg>
        <pc:spChg chg="add del">
          <ac:chgData name="Анастасия Коробецкая" userId="9fe37188-348c-49f0-8008-a466955ee907" providerId="ADAL" clId="{5A78B86D-1B62-4BA7-9615-A93EB2D6E248}" dt="2021-11-23T05:50:51.634" v="10086"/>
          <ac:spMkLst>
            <pc:docMk/>
            <pc:sldMk cId="1356536167" sldId="696"/>
            <ac:spMk id="4" creationId="{94EF4E19-BA20-4222-BFC1-E4E128E611AB}"/>
          </ac:spMkLst>
        </pc:spChg>
        <pc:spChg chg="add del">
          <ac:chgData name="Анастасия Коробецкая" userId="9fe37188-348c-49f0-8008-a466955ee907" providerId="ADAL" clId="{5A78B86D-1B62-4BA7-9615-A93EB2D6E248}" dt="2021-11-23T05:52:35.460" v="10205"/>
          <ac:spMkLst>
            <pc:docMk/>
            <pc:sldMk cId="1356536167" sldId="696"/>
            <ac:spMk id="5" creationId="{99265EEC-1094-4E52-893B-009DC4D457F3}"/>
          </ac:spMkLst>
        </pc:spChg>
        <pc:spChg chg="add del">
          <ac:chgData name="Анастасия Коробецкая" userId="9fe37188-348c-49f0-8008-a466955ee907" providerId="ADAL" clId="{5A78B86D-1B62-4BA7-9615-A93EB2D6E248}" dt="2021-11-23T05:54:16.706" v="10279"/>
          <ac:spMkLst>
            <pc:docMk/>
            <pc:sldMk cId="1356536167" sldId="696"/>
            <ac:spMk id="6" creationId="{D5D1BDB9-8DAD-4757-8E02-254B0978843B}"/>
          </ac:spMkLst>
        </pc:spChg>
        <pc:spChg chg="add del">
          <ac:chgData name="Анастасия Коробецкая" userId="9fe37188-348c-49f0-8008-a466955ee907" providerId="ADAL" clId="{5A78B86D-1B62-4BA7-9615-A93EB2D6E248}" dt="2021-11-23T06:03:54.169" v="10660"/>
          <ac:spMkLst>
            <pc:docMk/>
            <pc:sldMk cId="1356536167" sldId="696"/>
            <ac:spMk id="7" creationId="{BCC493B5-A8F8-4B32-ACC2-833F6026FAF9}"/>
          </ac:spMkLst>
        </pc:spChg>
        <pc:spChg chg="add del">
          <ac:chgData name="Анастасия Коробецкая" userId="9fe37188-348c-49f0-8008-a466955ee907" providerId="ADAL" clId="{5A78B86D-1B62-4BA7-9615-A93EB2D6E248}" dt="2021-11-23T06:05:08.726" v="10707"/>
          <ac:spMkLst>
            <pc:docMk/>
            <pc:sldMk cId="1356536167" sldId="696"/>
            <ac:spMk id="8" creationId="{8A996DE8-9D72-4E91-9F6E-75EC8AF04E62}"/>
          </ac:spMkLst>
        </pc:spChg>
        <pc:spChg chg="add del">
          <ac:chgData name="Анастасия Коробецкая" userId="9fe37188-348c-49f0-8008-a466955ee907" providerId="ADAL" clId="{5A78B86D-1B62-4BA7-9615-A93EB2D6E248}" dt="2021-11-23T06:14:52.467" v="11125"/>
          <ac:spMkLst>
            <pc:docMk/>
            <pc:sldMk cId="1356536167" sldId="696"/>
            <ac:spMk id="9" creationId="{72243C1F-138C-49B3-A6BC-348EF9078001}"/>
          </ac:spMkLst>
        </pc:spChg>
      </pc:sldChg>
      <pc:sldChg chg="addSp delSp modSp new mod">
        <pc:chgData name="Анастасия Коробецкая" userId="9fe37188-348c-49f0-8008-a466955ee907" providerId="ADAL" clId="{5A78B86D-1B62-4BA7-9615-A93EB2D6E248}" dt="2021-11-23T06:54:06.689" v="11609" actId="20577"/>
        <pc:sldMkLst>
          <pc:docMk/>
          <pc:sldMk cId="1234068103" sldId="697"/>
        </pc:sldMkLst>
        <pc:spChg chg="add del mod">
          <ac:chgData name="Анастасия Коробецкая" userId="9fe37188-348c-49f0-8008-a466955ee907" providerId="ADAL" clId="{5A78B86D-1B62-4BA7-9615-A93EB2D6E248}" dt="2021-11-21T21:27:28.240" v="8193"/>
          <ac:spMkLst>
            <pc:docMk/>
            <pc:sldMk cId="1234068103" sldId="697"/>
            <ac:spMk id="2" creationId="{DEED13F8-4361-4DBD-8CC5-3A8C9CEAE4ED}"/>
          </ac:spMkLst>
        </pc:spChg>
        <pc:spChg chg="mod">
          <ac:chgData name="Анастасия Коробецкая" userId="9fe37188-348c-49f0-8008-a466955ee907" providerId="ADAL" clId="{5A78B86D-1B62-4BA7-9615-A93EB2D6E248}" dt="2021-11-23T06:54:06.689" v="11609" actId="20577"/>
          <ac:spMkLst>
            <pc:docMk/>
            <pc:sldMk cId="1234068103" sldId="697"/>
            <ac:spMk id="3" creationId="{8F1FEA1B-9A28-4DB9-A8BB-4AE71AB0D148}"/>
          </ac:spMkLst>
        </pc:spChg>
        <pc:spChg chg="add del mod">
          <ac:chgData name="Анастасия Коробецкая" userId="9fe37188-348c-49f0-8008-a466955ee907" providerId="ADAL" clId="{5A78B86D-1B62-4BA7-9615-A93EB2D6E248}" dt="2021-11-21T21:27:28.202" v="8191"/>
          <ac:spMkLst>
            <pc:docMk/>
            <pc:sldMk cId="1234068103" sldId="697"/>
            <ac:spMk id="4" creationId="{26760B46-9880-4379-949E-CC7476288A6D}"/>
          </ac:spMkLst>
        </pc:spChg>
        <pc:spChg chg="add del">
          <ac:chgData name="Анастасия Коробецкая" userId="9fe37188-348c-49f0-8008-a466955ee907" providerId="ADAL" clId="{5A78B86D-1B62-4BA7-9615-A93EB2D6E248}" dt="2021-11-23T06:52:27.253" v="11508"/>
          <ac:spMkLst>
            <pc:docMk/>
            <pc:sldMk cId="1234068103" sldId="697"/>
            <ac:spMk id="4" creationId="{4E0B8156-DEF3-4E81-BBEA-BD3B1B2963AB}"/>
          </ac:spMkLst>
        </pc:spChg>
        <pc:spChg chg="add del">
          <ac:chgData name="Анастасия Коробецкая" userId="9fe37188-348c-49f0-8008-a466955ee907" providerId="ADAL" clId="{5A78B86D-1B62-4BA7-9615-A93EB2D6E248}" dt="2021-11-23T06:53:00.721" v="11553"/>
          <ac:spMkLst>
            <pc:docMk/>
            <pc:sldMk cId="1234068103" sldId="697"/>
            <ac:spMk id="5" creationId="{1BEB7A10-E05B-4C1B-832F-6F41F43E6FF0}"/>
          </ac:spMkLst>
        </pc:spChg>
      </pc:sldChg>
      <pc:sldChg chg="addSp delSp modSp add mod">
        <pc:chgData name="Анастасия Коробецкая" userId="9fe37188-348c-49f0-8008-a466955ee907" providerId="ADAL" clId="{5A78B86D-1B62-4BA7-9615-A93EB2D6E248}" dt="2021-11-23T05:47:55.014" v="10028" actId="12385"/>
        <pc:sldMkLst>
          <pc:docMk/>
          <pc:sldMk cId="4020105587" sldId="698"/>
        </pc:sldMkLst>
        <pc:spChg chg="del mod">
          <ac:chgData name="Анастасия Коробецкая" userId="9fe37188-348c-49f0-8008-a466955ee907" providerId="ADAL" clId="{5A78B86D-1B62-4BA7-9615-A93EB2D6E248}" dt="2021-11-23T05:30:33.905" v="9228"/>
          <ac:spMkLst>
            <pc:docMk/>
            <pc:sldMk cId="4020105587" sldId="698"/>
            <ac:spMk id="3" creationId="{C91DB50F-4526-4FBA-BFA9-033DEA95AF67}"/>
          </ac:spMkLst>
        </pc:spChg>
        <pc:graphicFrameChg chg="add mod modGraphic">
          <ac:chgData name="Анастасия Коробецкая" userId="9fe37188-348c-49f0-8008-a466955ee907" providerId="ADAL" clId="{5A78B86D-1B62-4BA7-9615-A93EB2D6E248}" dt="2021-11-23T05:47:55.014" v="10028" actId="12385"/>
          <ac:graphicFrameMkLst>
            <pc:docMk/>
            <pc:sldMk cId="4020105587" sldId="698"/>
            <ac:graphicFrameMk id="4" creationId="{FB89A259-913D-4ECE-B923-345E6E581E13}"/>
          </ac:graphicFrameMkLst>
        </pc:graphicFrameChg>
      </pc:sldChg>
      <pc:sldChg chg="addSp delSp modSp add mod chgLayout">
        <pc:chgData name="Анастасия Коробецкая" userId="9fe37188-348c-49f0-8008-a466955ee907" providerId="ADAL" clId="{5A78B86D-1B62-4BA7-9615-A93EB2D6E248}" dt="2021-11-23T06:00:28.156" v="10596" actId="27636"/>
        <pc:sldMkLst>
          <pc:docMk/>
          <pc:sldMk cId="2253090756" sldId="699"/>
        </pc:sldMkLst>
        <pc:spChg chg="mod ord">
          <ac:chgData name="Анастасия Коробецкая" userId="9fe37188-348c-49f0-8008-a466955ee907" providerId="ADAL" clId="{5A78B86D-1B62-4BA7-9615-A93EB2D6E248}" dt="2021-11-23T05:59:51.824" v="10575" actId="6264"/>
          <ac:spMkLst>
            <pc:docMk/>
            <pc:sldMk cId="2253090756" sldId="699"/>
            <ac:spMk id="2" creationId="{90421AFB-CF42-454D-9F92-4F9FF48548E6}"/>
          </ac:spMkLst>
        </pc:spChg>
        <pc:spChg chg="mod ord">
          <ac:chgData name="Анастасия Коробецкая" userId="9fe37188-348c-49f0-8008-a466955ee907" providerId="ADAL" clId="{5A78B86D-1B62-4BA7-9615-A93EB2D6E248}" dt="2021-11-23T06:00:28.156" v="10596" actId="27636"/>
          <ac:spMkLst>
            <pc:docMk/>
            <pc:sldMk cId="2253090756" sldId="699"/>
            <ac:spMk id="3" creationId="{2FD5ADC9-1D4F-4089-B85F-7AAB1E5436B0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5:59:51.824" v="10575" actId="6264"/>
          <ac:spMkLst>
            <pc:docMk/>
            <pc:sldMk cId="2253090756" sldId="699"/>
            <ac:spMk id="4" creationId="{C83D8FEF-EA72-4D27-89B2-275E2FDB485C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5:59:51.824" v="10575" actId="6264"/>
          <ac:spMkLst>
            <pc:docMk/>
            <pc:sldMk cId="2253090756" sldId="699"/>
            <ac:spMk id="5" creationId="{C8B9198E-367B-479E-A0DA-3B65985294BD}"/>
          </ac:spMkLst>
        </pc:spChg>
      </pc:sldChg>
      <pc:sldChg chg="addSp delSp modSp new mod">
        <pc:chgData name="Анастасия Коробецкая" userId="9fe37188-348c-49f0-8008-a466955ee907" providerId="ADAL" clId="{5A78B86D-1B62-4BA7-9615-A93EB2D6E248}" dt="2021-11-23T07:04:20.826" v="12038" actId="20577"/>
        <pc:sldMkLst>
          <pc:docMk/>
          <pc:sldMk cId="4272439362" sldId="700"/>
        </pc:sldMkLst>
        <pc:spChg chg="mod">
          <ac:chgData name="Анастасия Коробецкая" userId="9fe37188-348c-49f0-8008-a466955ee907" providerId="ADAL" clId="{5A78B86D-1B62-4BA7-9615-A93EB2D6E248}" dt="2021-11-23T06:57:08.929" v="11792" actId="20577"/>
          <ac:spMkLst>
            <pc:docMk/>
            <pc:sldMk cId="4272439362" sldId="700"/>
            <ac:spMk id="2" creationId="{4EA89722-1A74-4180-8AB2-475C768690A8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7:04:20.826" v="12038" actId="20577"/>
          <ac:spMkLst>
            <pc:docMk/>
            <pc:sldMk cId="4272439362" sldId="700"/>
            <ac:spMk id="3" creationId="{8E41F657-35A5-4C24-8BF9-760F020ED6D9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6:56:48.858" v="11765"/>
          <ac:spMkLst>
            <pc:docMk/>
            <pc:sldMk cId="4272439362" sldId="700"/>
            <ac:spMk id="4" creationId="{86DA7C51-BC1A-41BB-A2A3-7FA0F4F1469C}"/>
          </ac:spMkLst>
        </pc:spChg>
        <pc:spChg chg="add del">
          <ac:chgData name="Анастасия Коробецкая" userId="9fe37188-348c-49f0-8008-a466955ee907" providerId="ADAL" clId="{5A78B86D-1B62-4BA7-9615-A93EB2D6E248}" dt="2021-11-23T06:59:57.990" v="11856"/>
          <ac:spMkLst>
            <pc:docMk/>
            <pc:sldMk cId="4272439362" sldId="700"/>
            <ac:spMk id="5" creationId="{56B9BDEE-F843-4822-B007-57954BF38D57}"/>
          </ac:spMkLst>
        </pc:spChg>
        <pc:spChg chg="add del">
          <ac:chgData name="Анастасия Коробецкая" userId="9fe37188-348c-49f0-8008-a466955ee907" providerId="ADAL" clId="{5A78B86D-1B62-4BA7-9615-A93EB2D6E248}" dt="2021-11-23T07:02:47.422" v="11896"/>
          <ac:spMkLst>
            <pc:docMk/>
            <pc:sldMk cId="4272439362" sldId="700"/>
            <ac:spMk id="6" creationId="{4EB68E91-D708-417D-ADD4-CDDCDDA76B37}"/>
          </ac:spMkLst>
        </pc:spChg>
      </pc:sldChg>
      <pc:sldChg chg="addSp delSp modSp new mod">
        <pc:chgData name="Анастасия Коробецкая" userId="9fe37188-348c-49f0-8008-a466955ee907" providerId="ADAL" clId="{5A78B86D-1B62-4BA7-9615-A93EB2D6E248}" dt="2021-11-23T07:26:30.239" v="13283" actId="6549"/>
        <pc:sldMkLst>
          <pc:docMk/>
          <pc:sldMk cId="276658217" sldId="701"/>
        </pc:sldMkLst>
        <pc:spChg chg="mod">
          <ac:chgData name="Анастасия Коробецкая" userId="9fe37188-348c-49f0-8008-a466955ee907" providerId="ADAL" clId="{5A78B86D-1B62-4BA7-9615-A93EB2D6E248}" dt="2021-11-23T07:06:47.870" v="12170" actId="20577"/>
          <ac:spMkLst>
            <pc:docMk/>
            <pc:sldMk cId="276658217" sldId="701"/>
            <ac:spMk id="2" creationId="{A965E46D-94D9-484A-BCAB-15048EF8B64F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7:26:30.239" v="13283" actId="6549"/>
          <ac:spMkLst>
            <pc:docMk/>
            <pc:sldMk cId="276658217" sldId="701"/>
            <ac:spMk id="3" creationId="{C630A0EE-41AE-448C-B441-FB59CF1C7FEC}"/>
          </ac:spMkLst>
        </pc:spChg>
        <pc:spChg chg="add del mod">
          <ac:chgData name="Анастасия Коробецкая" userId="9fe37188-348c-49f0-8008-a466955ee907" providerId="ADAL" clId="{5A78B86D-1B62-4BA7-9615-A93EB2D6E248}" dt="2021-11-23T07:05:54.199" v="12041"/>
          <ac:spMkLst>
            <pc:docMk/>
            <pc:sldMk cId="276658217" sldId="701"/>
            <ac:spMk id="4" creationId="{D6340685-09C3-45CF-8268-9657C799F11B}"/>
          </ac:spMkLst>
        </pc:spChg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ionstrings.com/microsoft-data-sqlclien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/>
              <a:t>Тема 2.2. </a:t>
            </a:r>
            <a:r>
              <a:rPr lang="en-US" b="1"/>
              <a:t>Entity Framework</a:t>
            </a:r>
            <a:endParaRPr lang="ru-RU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>
                <a:solidFill>
                  <a:srgbClr val="990000"/>
                </a:solidFill>
                <a:latin typeface="+mj-lt"/>
              </a:rPr>
              <a:t>Блок 2. Работа с базами данных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9F8A-9081-4ACD-8FFD-591A92A7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 реконструирования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AE46A-D8F7-4E0E-AF2B-E96529D0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Файлы классов из таблиц</a:t>
            </a:r>
          </a:p>
          <a:p>
            <a:r>
              <a:rPr lang="ru-RU"/>
              <a:t>Наследник </a:t>
            </a:r>
            <a:r>
              <a:rPr lang="en-US" err="1"/>
              <a:t>DbContext</a:t>
            </a:r>
            <a:r>
              <a:rPr lang="ru-RU"/>
              <a:t>, где прописаны:</a:t>
            </a:r>
          </a:p>
          <a:p>
            <a:pPr lvl="1"/>
            <a:r>
              <a:rPr lang="en-US" err="1"/>
              <a:t>DbSet</a:t>
            </a:r>
            <a:r>
              <a:rPr lang="en-US"/>
              <a:t>&lt;T&gt; </a:t>
            </a:r>
            <a:r>
              <a:rPr lang="ru-RU"/>
              <a:t>для каждой таблицы</a:t>
            </a:r>
          </a:p>
          <a:p>
            <a:pPr lvl="1"/>
            <a:r>
              <a:rPr lang="ru-RU"/>
              <a:t>Связи между классами</a:t>
            </a:r>
          </a:p>
          <a:p>
            <a:pPr lvl="1"/>
            <a:r>
              <a:rPr lang="ru-RU"/>
              <a:t>Дополнительные настройки типов данных</a:t>
            </a:r>
          </a:p>
          <a:p>
            <a:pPr lvl="1"/>
            <a:r>
              <a:rPr lang="ru-RU"/>
              <a:t>Имена, если их не удается корректно отобразить в имена </a:t>
            </a:r>
            <a:r>
              <a:rPr lang="en-US"/>
              <a:t>C#</a:t>
            </a:r>
          </a:p>
          <a:p>
            <a:r>
              <a:rPr lang="ru-RU"/>
              <a:t>По умолчанию все классы генерируются как </a:t>
            </a:r>
            <a:r>
              <a:rPr lang="en-US"/>
              <a:t>partial</a:t>
            </a:r>
            <a:r>
              <a:rPr lang="ru-RU"/>
              <a:t>, а свойства как </a:t>
            </a:r>
            <a:r>
              <a:rPr lang="en-US"/>
              <a:t>virtual</a:t>
            </a:r>
            <a:r>
              <a:rPr lang="ru-RU"/>
              <a:t>, что в большинстве случаев не требуется. Лучше объявить их как </a:t>
            </a:r>
            <a:r>
              <a:rPr lang="en-US"/>
              <a:t>sealed </a:t>
            </a:r>
            <a:r>
              <a:rPr lang="ru-RU"/>
              <a:t>(но не обязательно)</a:t>
            </a:r>
          </a:p>
          <a:p>
            <a:r>
              <a:rPr lang="en-US"/>
              <a:t>#nullable disable</a:t>
            </a:r>
            <a:r>
              <a:rPr lang="ru-RU"/>
              <a:t> – инструкция компилятору, которая запрещает </a:t>
            </a:r>
            <a:r>
              <a:rPr lang="en-US"/>
              <a:t>null</a:t>
            </a:r>
            <a:r>
              <a:rPr lang="ru-RU"/>
              <a:t> для ссылочных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190543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6A725-305C-40E6-A5AF-D97A5B88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DbContext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C7B7A-9DC0-4C52-A878-383325E2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Загружает и управляет данными из БД</a:t>
            </a:r>
          </a:p>
          <a:p>
            <a:r>
              <a:rPr lang="ru-RU"/>
              <a:t>Для каждой таблицы</a:t>
            </a:r>
            <a:r>
              <a:rPr lang="en-US"/>
              <a:t>/View</a:t>
            </a:r>
            <a:r>
              <a:rPr lang="ru-RU"/>
              <a:t> – </a:t>
            </a:r>
            <a:r>
              <a:rPr lang="en-US" err="1"/>
              <a:t>DbSet</a:t>
            </a:r>
            <a:endParaRPr lang="en-US"/>
          </a:p>
          <a:p>
            <a:r>
              <a:rPr lang="ru-RU"/>
              <a:t>Метод </a:t>
            </a:r>
            <a:r>
              <a:rPr lang="en-US" err="1"/>
              <a:t>OnModelCreating</a:t>
            </a:r>
            <a:r>
              <a:rPr lang="ru-RU"/>
              <a:t> содержит дополнительные настройки полей и связей</a:t>
            </a:r>
          </a:p>
          <a:p>
            <a:r>
              <a:rPr lang="ru-RU"/>
              <a:t>Одна задача – один экземпляр </a:t>
            </a:r>
            <a:r>
              <a:rPr lang="en-US" err="1"/>
              <a:t>DbContext</a:t>
            </a:r>
            <a:endParaRPr lang="ru-RU"/>
          </a:p>
          <a:p>
            <a:r>
              <a:rPr lang="ru-RU"/>
              <a:t>Жизненный цикл:</a:t>
            </a:r>
          </a:p>
          <a:p>
            <a:pPr lvl="1"/>
            <a:r>
              <a:rPr lang="ru-RU"/>
              <a:t>Создание экземпляра</a:t>
            </a:r>
            <a:r>
              <a:rPr lang="en-US"/>
              <a:t> </a:t>
            </a:r>
            <a:r>
              <a:rPr lang="en-US" err="1"/>
              <a:t>DbContext</a:t>
            </a:r>
            <a:r>
              <a:rPr lang="ru-RU"/>
              <a:t> с подключением к БД</a:t>
            </a:r>
          </a:p>
          <a:p>
            <a:pPr lvl="1"/>
            <a:r>
              <a:rPr lang="ru-RU"/>
              <a:t>Создание модели</a:t>
            </a:r>
          </a:p>
          <a:p>
            <a:pPr lvl="1"/>
            <a:r>
              <a:rPr lang="ru-RU"/>
              <a:t>Загрузка данных из БД, если необходимо</a:t>
            </a:r>
          </a:p>
          <a:p>
            <a:pPr lvl="1"/>
            <a:r>
              <a:rPr lang="ru-RU"/>
              <a:t>Модификация данных, если необходимо</a:t>
            </a:r>
          </a:p>
          <a:p>
            <a:pPr lvl="1"/>
            <a:r>
              <a:rPr lang="ru-RU"/>
              <a:t>Сохранение данных в БД, если была модификация</a:t>
            </a:r>
          </a:p>
          <a:p>
            <a:pPr lvl="1"/>
            <a:r>
              <a:rPr lang="ru-RU"/>
              <a:t>Удаление экземпляра </a:t>
            </a:r>
            <a:r>
              <a:rPr lang="en-US" err="1"/>
              <a:t>DbContext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6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E3B4-F27C-4DE8-9354-4783828E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Соответствие типов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DB50F-4526-4FBA-BFA9-033DEA95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int : 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bit : bool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char :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date : </a:t>
            </a:r>
            <a:r>
              <a:rPr lang="en-US" err="1"/>
              <a:t>DateTime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datetime : </a:t>
            </a:r>
            <a:r>
              <a:rPr lang="en-US" err="1"/>
              <a:t>DateTime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datetime2 : </a:t>
            </a:r>
            <a:r>
              <a:rPr lang="en-US" err="1"/>
              <a:t>DateTime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decimal : 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float : double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money : 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nchar</a:t>
            </a:r>
            <a:r>
              <a:rPr lang="en-US"/>
              <a:t> :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ntext</a:t>
            </a:r>
            <a:r>
              <a:rPr lang="en-US"/>
              <a:t> :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numeric : 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nvarchar</a:t>
            </a:r>
            <a:r>
              <a:rPr lang="en-US"/>
              <a:t> :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real : float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smallint</a:t>
            </a:r>
            <a:r>
              <a:rPr lang="en-US"/>
              <a:t> : short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text :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tinyint</a:t>
            </a:r>
            <a:r>
              <a:rPr lang="en-US"/>
              <a:t> : byte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varchar : string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8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0BB64-1C01-451C-B74F-E41A02E8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</a:t>
            </a:r>
            <a:r>
              <a:rPr lang="ru-RU"/>
              <a:t> </a:t>
            </a:r>
            <a:r>
              <a:rPr lang="en-US"/>
              <a:t>String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ACAEFA-27D6-4338-ACCA-9855678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Строка подключения – к какой БД и как подключаться</a:t>
            </a:r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https://www.connectionstrings.com/microsoft-data-sqlclient/</a:t>
            </a:r>
            <a:r>
              <a:rPr lang="en-US"/>
              <a:t> </a:t>
            </a:r>
            <a:endParaRPr lang="ru-RU"/>
          </a:p>
          <a:p>
            <a:r>
              <a:rPr lang="ru-RU"/>
              <a:t>Подключение с логином и паролем:</a:t>
            </a:r>
          </a:p>
          <a:p>
            <a:pPr lvl="1"/>
            <a:r>
              <a:rPr lang="en-US" b="1"/>
              <a:t>Server</a:t>
            </a:r>
            <a:r>
              <a:rPr lang="en-US"/>
              <a:t>=</a:t>
            </a:r>
            <a:r>
              <a:rPr lang="en-US" i="1" err="1"/>
              <a:t>myServerAddress</a:t>
            </a:r>
            <a:r>
              <a:rPr lang="en-US" err="1"/>
              <a:t>;</a:t>
            </a:r>
            <a:r>
              <a:rPr lang="en-US" b="1" err="1"/>
              <a:t>Database</a:t>
            </a:r>
            <a:r>
              <a:rPr lang="en-US"/>
              <a:t>=</a:t>
            </a:r>
            <a:r>
              <a:rPr lang="en-US" i="1" err="1"/>
              <a:t>myDataBase</a:t>
            </a:r>
            <a:r>
              <a:rPr lang="en-US" err="1"/>
              <a:t>;</a:t>
            </a:r>
            <a:r>
              <a:rPr lang="en-US" b="1" err="1"/>
              <a:t>User</a:t>
            </a:r>
            <a:r>
              <a:rPr lang="en-US"/>
              <a:t> </a:t>
            </a:r>
            <a:r>
              <a:rPr lang="en-US" b="1"/>
              <a:t>Id</a:t>
            </a:r>
            <a:r>
              <a:rPr lang="en-US"/>
              <a:t>=</a:t>
            </a:r>
            <a:r>
              <a:rPr lang="en-US" i="1" err="1"/>
              <a:t>myUsername</a:t>
            </a:r>
            <a:r>
              <a:rPr lang="en-US" err="1"/>
              <a:t>;</a:t>
            </a:r>
            <a:r>
              <a:rPr lang="en-US" b="1" err="1"/>
              <a:t>Password</a:t>
            </a:r>
            <a:r>
              <a:rPr lang="en-US"/>
              <a:t>=</a:t>
            </a:r>
            <a:r>
              <a:rPr lang="en-US" i="1" err="1"/>
              <a:t>myPassword</a:t>
            </a:r>
            <a:r>
              <a:rPr lang="en-US"/>
              <a:t>;</a:t>
            </a:r>
          </a:p>
          <a:p>
            <a:pPr lvl="1"/>
            <a:r>
              <a:rPr lang="en-US" err="1"/>
              <a:t>myServerAddress</a:t>
            </a:r>
            <a:r>
              <a:rPr lang="en-US"/>
              <a:t> – IP </a:t>
            </a:r>
            <a:r>
              <a:rPr lang="ru-RU"/>
              <a:t>адрес сервера (должен быть настроен для работы по </a:t>
            </a:r>
            <a:r>
              <a:rPr lang="en-US"/>
              <a:t>IP</a:t>
            </a:r>
            <a:r>
              <a:rPr lang="ru-RU"/>
              <a:t>) или доменное имя компьютера</a:t>
            </a:r>
          </a:p>
          <a:p>
            <a:pPr lvl="1"/>
            <a:r>
              <a:rPr lang="en-US" err="1"/>
              <a:t>myDatabase</a:t>
            </a:r>
            <a:r>
              <a:rPr lang="en-US"/>
              <a:t> – </a:t>
            </a:r>
            <a:r>
              <a:rPr lang="ru-RU"/>
              <a:t>имя БД на сервере</a:t>
            </a:r>
          </a:p>
          <a:p>
            <a:pPr lvl="1"/>
            <a:r>
              <a:rPr lang="en-US"/>
              <a:t>User</a:t>
            </a:r>
            <a:r>
              <a:rPr lang="en-US" b="1"/>
              <a:t> </a:t>
            </a:r>
            <a:r>
              <a:rPr lang="en-US"/>
              <a:t>Id – </a:t>
            </a:r>
            <a:r>
              <a:rPr lang="ru-RU"/>
              <a:t>для локальной БД обычно </a:t>
            </a:r>
            <a:r>
              <a:rPr lang="en-US" err="1"/>
              <a:t>sa</a:t>
            </a:r>
            <a:endParaRPr lang="ru-RU"/>
          </a:p>
          <a:p>
            <a:r>
              <a:rPr lang="ru-RU"/>
              <a:t>Подключение с </a:t>
            </a:r>
            <a:r>
              <a:rPr lang="en-US"/>
              <a:t>Windows-</a:t>
            </a:r>
            <a:r>
              <a:rPr lang="ru-RU"/>
              <a:t>авторизацией</a:t>
            </a:r>
          </a:p>
          <a:p>
            <a:pPr lvl="1"/>
            <a:r>
              <a:rPr lang="en-US" b="1"/>
              <a:t>Server</a:t>
            </a:r>
            <a:r>
              <a:rPr lang="en-US"/>
              <a:t>=</a:t>
            </a:r>
            <a:r>
              <a:rPr lang="en-US" i="1" err="1"/>
              <a:t>myServerAddress</a:t>
            </a:r>
            <a:r>
              <a:rPr lang="en-US" err="1"/>
              <a:t>;</a:t>
            </a:r>
            <a:r>
              <a:rPr lang="en-US" b="1" err="1"/>
              <a:t>Database</a:t>
            </a:r>
            <a:r>
              <a:rPr lang="en-US"/>
              <a:t>=</a:t>
            </a:r>
            <a:r>
              <a:rPr lang="en-US" i="1" err="1"/>
              <a:t>myDataBase</a:t>
            </a:r>
            <a:r>
              <a:rPr lang="en-US" err="1"/>
              <a:t>;</a:t>
            </a:r>
            <a:r>
              <a:rPr lang="en-US" b="1" err="1"/>
              <a:t>Trusted_Connection</a:t>
            </a:r>
            <a:r>
              <a:rPr lang="en-US" b="1"/>
              <a:t>=True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782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2A71E-2578-476D-A3AA-A09547B6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Убираем </a:t>
            </a:r>
            <a:r>
              <a:rPr lang="en-US"/>
              <a:t>Connection String </a:t>
            </a:r>
            <a:r>
              <a:rPr lang="ru-RU"/>
              <a:t>из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AE6B9-06FD-482D-9B6F-06A8BF54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Хранить </a:t>
            </a:r>
            <a:r>
              <a:rPr lang="en-US"/>
              <a:t>Connection String </a:t>
            </a:r>
            <a:r>
              <a:rPr lang="ru-RU"/>
              <a:t>прямо в коде – плохая идея:</a:t>
            </a:r>
          </a:p>
          <a:p>
            <a:pPr lvl="1"/>
            <a:r>
              <a:rPr lang="ru-RU"/>
              <a:t>Если подключение к БД изменится, надо перекомпилировать (и доставить до пользователя) все приложение</a:t>
            </a:r>
          </a:p>
          <a:p>
            <a:pPr lvl="1"/>
            <a:r>
              <a:rPr lang="ru-RU"/>
              <a:t>Уязвимость – при коммите в репозиторий, данные для подключения узнают все</a:t>
            </a:r>
          </a:p>
          <a:p>
            <a:pPr lvl="1"/>
            <a:r>
              <a:rPr lang="ru-RU"/>
              <a:t>Невозможно использовать разные подключения для разных ситуаций (тестовая БД, БД разработчика, промышленная БД)</a:t>
            </a:r>
          </a:p>
          <a:p>
            <a:r>
              <a:rPr lang="ru-RU"/>
              <a:t>Варианты решения:</a:t>
            </a:r>
          </a:p>
          <a:p>
            <a:pPr lvl="1"/>
            <a:r>
              <a:rPr lang="ru-RU"/>
              <a:t>Вынести строку подключения в переменные среды</a:t>
            </a:r>
          </a:p>
          <a:p>
            <a:pPr lvl="1"/>
            <a:r>
              <a:rPr lang="ru-RU"/>
              <a:t>Использовать отдельный файл с настройками приложения, например, </a:t>
            </a:r>
            <a:r>
              <a:rPr lang="en-US" err="1"/>
              <a:t>appsettings.json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14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2A565-B25A-4A02-9CAE-D3347DD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en-US"/>
              <a:t>Environmental Variables – </a:t>
            </a:r>
            <a:r>
              <a:rPr lang="ru-RU"/>
              <a:t>переменные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976EF-FCFE-4478-9CC8-F6D362C0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313"/>
            <a:ext cx="5257800" cy="5029200"/>
          </a:xfrm>
        </p:spPr>
        <p:txBody>
          <a:bodyPr>
            <a:normAutofit/>
          </a:bodyPr>
          <a:lstStyle/>
          <a:p>
            <a:r>
              <a:rPr lang="ru-RU"/>
              <a:t>Используем в коде:</a:t>
            </a:r>
          </a:p>
          <a:p>
            <a:pPr lvl="1"/>
            <a:r>
              <a:rPr lang="en-US" sz="2000" err="1">
                <a:solidFill>
                  <a:srgbClr val="2B91AF"/>
                </a:solidFill>
                <a:latin typeface="Consolas" panose="020B0609020204030204" pitchFamily="49" charset="0"/>
              </a:rPr>
              <a:t>Environment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.GetEnvironmentVariable</a:t>
            </a:r>
            <a:r>
              <a:rPr lang="ru-RU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i="1">
                <a:solidFill>
                  <a:srgbClr val="000000"/>
                </a:solidFill>
                <a:latin typeface="Consolas" panose="020B0609020204030204" pitchFamily="49" charset="0"/>
              </a:rPr>
              <a:t>имя переменной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/>
              <a:t>Создаем через командную строку</a:t>
            </a:r>
          </a:p>
          <a:p>
            <a:pPr lvl="1"/>
            <a:r>
              <a:rPr lang="en-US" b="1" err="1"/>
              <a:t>setx</a:t>
            </a:r>
            <a:r>
              <a:rPr lang="en-US"/>
              <a:t> </a:t>
            </a:r>
            <a:r>
              <a:rPr lang="ru-RU" i="1"/>
              <a:t>имя</a:t>
            </a:r>
            <a:r>
              <a:rPr lang="ru-RU"/>
              <a:t> </a:t>
            </a:r>
            <a:r>
              <a:rPr lang="ru-RU" i="1"/>
              <a:t>значение</a:t>
            </a:r>
          </a:p>
          <a:p>
            <a:pPr lvl="1"/>
            <a:r>
              <a:rPr lang="ru-RU"/>
              <a:t>Если значение содержит пробелы, взять в кавычки</a:t>
            </a:r>
          </a:p>
          <a:p>
            <a:r>
              <a:rPr lang="ru-RU"/>
              <a:t>Через Панель управления -</a:t>
            </a:r>
            <a:r>
              <a:rPr lang="en-US"/>
              <a:t>&gt; </a:t>
            </a:r>
            <a:r>
              <a:rPr lang="ru-RU"/>
              <a:t>Система </a:t>
            </a:r>
            <a:r>
              <a:rPr lang="en-US"/>
              <a:t>-&gt; </a:t>
            </a:r>
            <a:r>
              <a:rPr lang="ru-RU"/>
              <a:t>Дополнительные параметры системы -</a:t>
            </a:r>
            <a:r>
              <a:rPr lang="en-US"/>
              <a:t>&gt; </a:t>
            </a:r>
            <a:r>
              <a:rPr lang="ru-RU"/>
              <a:t>Переменные среды</a:t>
            </a:r>
          </a:p>
          <a:p>
            <a:endParaRPr lang="ru-RU"/>
          </a:p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1A7E76-A36B-4FC2-A925-40AAE1B8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461"/>
            <a:ext cx="588727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ABD2E-27A6-43E2-8CE8-1DE7592C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appsettings.json</a:t>
            </a:r>
            <a:r>
              <a:rPr lang="ru-RU"/>
              <a:t> – файл конфигурации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B6F45-22F1-46F3-80E8-02AA6B8D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Необходимые библиотеки:</a:t>
            </a:r>
            <a:endParaRPr lang="en-US"/>
          </a:p>
          <a:p>
            <a:pPr lvl="1"/>
            <a:r>
              <a:rPr lang="en-US" err="1"/>
              <a:t>Microsoft.Extensions.Configuration</a:t>
            </a:r>
            <a:endParaRPr lang="en-US"/>
          </a:p>
          <a:p>
            <a:pPr lvl="1"/>
            <a:r>
              <a:rPr lang="en-US" err="1"/>
              <a:t>Microsoft.Extensions.Configuration.FileExtensions</a:t>
            </a:r>
            <a:endParaRPr lang="en-US"/>
          </a:p>
          <a:p>
            <a:pPr lvl="1"/>
            <a:r>
              <a:rPr lang="en-US" err="1"/>
              <a:t>Microsoft.Extensions.Configuration.Json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Файл </a:t>
            </a:r>
            <a:r>
              <a:rPr lang="en-US" b="1" err="1"/>
              <a:t>appsettings.json</a:t>
            </a:r>
            <a:r>
              <a:rPr lang="ru-RU" b="1"/>
              <a:t> </a:t>
            </a:r>
            <a:r>
              <a:rPr lang="ru-RU"/>
              <a:t>(создать в корне проекта и поставить </a:t>
            </a:r>
            <a:r>
              <a:rPr lang="en-US" b="1" err="1"/>
              <a:t>CopyIfNewer</a:t>
            </a:r>
            <a:r>
              <a:rPr lang="en-US"/>
              <a:t>)</a:t>
            </a:r>
            <a:r>
              <a:rPr lang="ru-RU"/>
              <a:t>:</a:t>
            </a:r>
            <a:endParaRPr lang="en-US"/>
          </a:p>
          <a:p>
            <a:pPr marL="457200" lvl="1" indent="0">
              <a:buNone/>
            </a:pPr>
            <a:r>
              <a:rPr lang="ru-RU" sz="19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9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90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19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457200" lvl="1" indent="0">
              <a:buNone/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900" err="1">
                <a:solidFill>
                  <a:srgbClr val="2E75B6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19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"Server=…;Database=…;</a:t>
            </a:r>
            <a:r>
              <a:rPr lang="en-US" sz="1900" err="1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=True;"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9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ru-RU" sz="19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/>
              <a:t>Получение строки подключения в коде:</a:t>
            </a:r>
            <a:endParaRPr lang="en-US"/>
          </a:p>
          <a:p>
            <a:pPr marL="457200" lvl="1" indent="0">
              <a:buNone/>
            </a:pP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builder = </a:t>
            </a: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err="1">
                <a:solidFill>
                  <a:srgbClr val="000000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900" err="1">
                <a:solidFill>
                  <a:srgbClr val="000000"/>
                </a:solidFill>
                <a:latin typeface="Consolas" panose="020B0609020204030204" pitchFamily="49" charset="0"/>
              </a:rPr>
              <a:t>builder.SetBasePath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err="1">
                <a:solidFill>
                  <a:srgbClr val="000000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sz="1900" err="1">
                <a:solidFill>
                  <a:srgbClr val="000000"/>
                </a:solidFill>
                <a:latin typeface="Consolas" panose="020B0609020204030204" pitchFamily="49" charset="0"/>
              </a:rPr>
              <a:t>builder.AddJsonFile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err="1">
                <a:solidFill>
                  <a:srgbClr val="A31515"/>
                </a:solidFill>
                <a:latin typeface="Consolas" panose="020B0609020204030204" pitchFamily="49" charset="0"/>
              </a:rPr>
              <a:t>appsettings.json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sz="1900" err="1">
                <a:solidFill>
                  <a:srgbClr val="000000"/>
                </a:solidFill>
                <a:latin typeface="Consolas" panose="020B0609020204030204" pitchFamily="49" charset="0"/>
              </a:rPr>
              <a:t>builder.Build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err="1">
                <a:solidFill>
                  <a:srgbClr val="000000"/>
                </a:solidFill>
                <a:latin typeface="Consolas" panose="020B0609020204030204" pitchFamily="49" charset="0"/>
              </a:rPr>
              <a:t>config.GetConnectionString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900"/>
          </a:p>
        </p:txBody>
      </p:sp>
    </p:spTree>
    <p:extLst>
      <p:ext uri="{BB962C8B-B14F-4D97-AF65-F5344CB8AC3E}">
        <p14:creationId xmlns:p14="http://schemas.microsoft.com/office/powerpoint/2010/main" val="313223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2F761-77F6-4F27-BA86-06C9D538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Secrets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BABA3-9637-4CD7-8374-FA30722D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594"/>
            <a:ext cx="10515600" cy="5407748"/>
          </a:xfrm>
        </p:spPr>
        <p:txBody>
          <a:bodyPr>
            <a:normAutofit fontScale="77500" lnSpcReduction="20000"/>
          </a:bodyPr>
          <a:lstStyle/>
          <a:p>
            <a:r>
              <a:rPr lang="ru-RU"/>
              <a:t>Но </a:t>
            </a:r>
            <a:r>
              <a:rPr lang="en-US" err="1"/>
              <a:t>appsettings.json</a:t>
            </a:r>
            <a:r>
              <a:rPr lang="en-US"/>
              <a:t> </a:t>
            </a:r>
            <a:r>
              <a:rPr lang="ru-RU"/>
              <a:t>все еще </a:t>
            </a:r>
            <a:r>
              <a:rPr lang="ru-RU" err="1"/>
              <a:t>коммитится</a:t>
            </a:r>
            <a:r>
              <a:rPr lang="ru-RU"/>
              <a:t> вместе с кодом! А в нем логин и пароль. Опять нужны переменные среды?</a:t>
            </a:r>
          </a:p>
          <a:p>
            <a:r>
              <a:rPr lang="ru-RU"/>
              <a:t>Можно использовать хранилище пользовательских секретов на локальной машине</a:t>
            </a:r>
          </a:p>
          <a:p>
            <a:r>
              <a:rPr lang="ru-RU"/>
              <a:t>Установить </a:t>
            </a:r>
            <a:r>
              <a:rPr lang="en-US" err="1"/>
              <a:t>Microsoft.Extensions.Configuration.UserSecrets</a:t>
            </a:r>
            <a:endParaRPr lang="ru-RU"/>
          </a:p>
          <a:p>
            <a:r>
              <a:rPr lang="ru-RU"/>
              <a:t>Команды выполнить в каталоге проекта, или использовать параметр </a:t>
            </a:r>
            <a:r>
              <a:rPr lang="en-US"/>
              <a:t>--project</a:t>
            </a:r>
            <a:r>
              <a:rPr lang="ru-RU"/>
              <a:t>, или ПКМ по проекту </a:t>
            </a:r>
            <a:r>
              <a:rPr lang="en-US"/>
              <a:t>-&gt; Manage user secrets</a:t>
            </a:r>
            <a:endParaRPr lang="ru-RU"/>
          </a:p>
          <a:p>
            <a:pPr lvl="1"/>
            <a:r>
              <a:rPr lang="en-US"/>
              <a:t>dotnet user-secrets </a:t>
            </a:r>
            <a:r>
              <a:rPr lang="en-US" err="1"/>
              <a:t>init</a:t>
            </a:r>
            <a:endParaRPr lang="ru-RU"/>
          </a:p>
          <a:p>
            <a:pPr lvl="1"/>
            <a:r>
              <a:rPr lang="en-US"/>
              <a:t>dotnet user-secrets set "</a:t>
            </a:r>
            <a:r>
              <a:rPr lang="ru-RU" i="1"/>
              <a:t>раздел</a:t>
            </a:r>
            <a:r>
              <a:rPr lang="en-US"/>
              <a:t>:</a:t>
            </a:r>
            <a:r>
              <a:rPr lang="ru-RU" i="1"/>
              <a:t>переменная</a:t>
            </a:r>
            <a:r>
              <a:rPr lang="en-US"/>
              <a:t>" "</a:t>
            </a:r>
            <a:r>
              <a:rPr lang="ru-RU" i="1"/>
              <a:t>значение</a:t>
            </a:r>
            <a:r>
              <a:rPr lang="en-US"/>
              <a:t>“</a:t>
            </a:r>
          </a:p>
          <a:p>
            <a:pPr lvl="1"/>
            <a:r>
              <a:rPr lang="en-US"/>
              <a:t>dotnet user-secrets list</a:t>
            </a:r>
          </a:p>
          <a:p>
            <a:r>
              <a:rPr lang="ru-RU"/>
              <a:t>В проекте </a:t>
            </a:r>
            <a:r>
              <a:rPr lang="en-US" err="1"/>
              <a:t>csproj</a:t>
            </a:r>
            <a:r>
              <a:rPr lang="en-US"/>
              <a:t> </a:t>
            </a:r>
            <a:r>
              <a:rPr lang="ru-RU"/>
              <a:t>должен появиться фрагмент</a:t>
            </a:r>
          </a:p>
          <a:p>
            <a:pPr lvl="1"/>
            <a:r>
              <a:rPr lang="en-US"/>
              <a:t> &lt;</a:t>
            </a:r>
            <a:r>
              <a:rPr lang="en-US" err="1"/>
              <a:t>UserSecretsId</a:t>
            </a:r>
            <a:r>
              <a:rPr lang="en-US"/>
              <a:t>&gt;</a:t>
            </a:r>
            <a:r>
              <a:rPr lang="en-US" i="1"/>
              <a:t>GUID</a:t>
            </a:r>
            <a:r>
              <a:rPr lang="en-US"/>
              <a:t>&lt;/</a:t>
            </a:r>
            <a:r>
              <a:rPr lang="en-US" err="1"/>
              <a:t>UserSecretsId</a:t>
            </a:r>
            <a:r>
              <a:rPr lang="en-US"/>
              <a:t>&gt;</a:t>
            </a:r>
          </a:p>
          <a:p>
            <a:r>
              <a:rPr lang="ru-RU"/>
              <a:t>Сами секреты хранятся в файле:</a:t>
            </a:r>
          </a:p>
          <a:p>
            <a:pPr lvl="1"/>
            <a:r>
              <a:rPr lang="en-US"/>
              <a:t>%APPDATA%\</a:t>
            </a:r>
            <a:r>
              <a:rPr lang="en-US" err="1"/>
              <a:t>microsoft</a:t>
            </a:r>
            <a:r>
              <a:rPr lang="en-US"/>
              <a:t>\</a:t>
            </a:r>
            <a:r>
              <a:rPr lang="en-US" err="1"/>
              <a:t>UserSecrets</a:t>
            </a:r>
            <a:r>
              <a:rPr lang="en-US"/>
              <a:t>\&lt;</a:t>
            </a:r>
            <a:r>
              <a:rPr lang="en-US" err="1"/>
              <a:t>userSecretsId</a:t>
            </a:r>
            <a:r>
              <a:rPr lang="en-US"/>
              <a:t>&gt;\</a:t>
            </a:r>
            <a:r>
              <a:rPr lang="en-US" err="1"/>
              <a:t>secrets.json</a:t>
            </a:r>
            <a:endParaRPr lang="en-US"/>
          </a:p>
          <a:p>
            <a:r>
              <a:rPr lang="ru-RU"/>
              <a:t>Используем в коде:</a:t>
            </a:r>
          </a:p>
          <a:p>
            <a:pPr marL="457200" lvl="1" indent="0">
              <a:buNone/>
            </a:pPr>
            <a:r>
              <a:rPr lang="en-US"/>
              <a:t>var config = new </a:t>
            </a:r>
            <a:r>
              <a:rPr lang="en-US" err="1"/>
              <a:t>ConfigurationBuilder</a:t>
            </a:r>
            <a:r>
              <a:rPr lang="en-US"/>
              <a:t>().</a:t>
            </a:r>
            <a:r>
              <a:rPr lang="en-US" err="1"/>
              <a:t>AddUserSecrets</a:t>
            </a:r>
            <a:r>
              <a:rPr lang="en-US"/>
              <a:t>&lt;Program&gt;().Build(); </a:t>
            </a:r>
          </a:p>
          <a:p>
            <a:pPr marL="457200" lvl="1" indent="0">
              <a:buNone/>
            </a:pPr>
            <a:r>
              <a:rPr lang="en-US"/>
              <a:t>var </a:t>
            </a:r>
            <a:r>
              <a:rPr lang="en-US" err="1"/>
              <a:t>secretProvider</a:t>
            </a:r>
            <a:r>
              <a:rPr lang="en-US"/>
              <a:t> = </a:t>
            </a:r>
            <a:r>
              <a:rPr lang="en-US" err="1"/>
              <a:t>config.Providers.</a:t>
            </a:r>
            <a:r>
              <a:rPr lang="en-US" i="1" err="1"/>
              <a:t>First</a:t>
            </a:r>
            <a:r>
              <a:rPr lang="en-US"/>
              <a:t>();</a:t>
            </a:r>
          </a:p>
          <a:p>
            <a:pPr marL="457200" lvl="1" indent="0">
              <a:buNone/>
            </a:pPr>
            <a:r>
              <a:rPr lang="en-US" err="1"/>
              <a:t>secretProvider.TryGet</a:t>
            </a:r>
            <a:r>
              <a:rPr lang="en-US"/>
              <a:t>("</a:t>
            </a:r>
            <a:r>
              <a:rPr lang="ru-RU" i="1"/>
              <a:t>имя переменной</a:t>
            </a:r>
            <a:r>
              <a:rPr lang="en-US" i="1"/>
              <a:t> </a:t>
            </a:r>
            <a:r>
              <a:rPr lang="ru-RU" i="1"/>
              <a:t>среды</a:t>
            </a:r>
            <a:r>
              <a:rPr lang="en-US"/>
              <a:t>", out string </a:t>
            </a:r>
            <a:r>
              <a:rPr lang="ru-RU" i="1"/>
              <a:t>переменная в коде</a:t>
            </a:r>
            <a:r>
              <a:rPr lang="en-US"/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08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4894A-248D-4C92-BE8E-55630BBC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Создание экземпляра </a:t>
            </a:r>
            <a:r>
              <a:rPr lang="en-US" err="1"/>
              <a:t>DbContext</a:t>
            </a:r>
            <a:r>
              <a:rPr lang="en-US"/>
              <a:t> </a:t>
            </a:r>
            <a:r>
              <a:rPr lang="ru-RU"/>
              <a:t>и 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26CA9-444D-4B1E-8AE9-C8AAE166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каждого запроса создается </a:t>
            </a:r>
            <a:r>
              <a:rPr lang="ru-RU" b="1"/>
              <a:t>свой экземпляр </a:t>
            </a:r>
            <a:r>
              <a:rPr lang="en-US" err="1"/>
              <a:t>DbContext</a:t>
            </a:r>
            <a:endParaRPr lang="en-US"/>
          </a:p>
          <a:p>
            <a:r>
              <a:rPr lang="en-US" b="1"/>
              <a:t>options</a:t>
            </a:r>
            <a:r>
              <a:rPr lang="en-US"/>
              <a:t> </a:t>
            </a:r>
            <a:r>
              <a:rPr lang="ru-RU"/>
              <a:t>позволяют задать строку подключения и другие настройки во время создания подключения</a:t>
            </a:r>
          </a:p>
          <a:p>
            <a:r>
              <a:rPr lang="ru-RU"/>
              <a:t>Обязательно использовать </a:t>
            </a:r>
            <a:r>
              <a:rPr lang="en-US" b="1"/>
              <a:t>using</a:t>
            </a:r>
            <a:r>
              <a:rPr lang="ru-RU"/>
              <a:t>, чтобы корректно отключиться от БД по завершении запроса</a:t>
            </a:r>
          </a:p>
          <a:p>
            <a:r>
              <a:rPr lang="ru-RU"/>
              <a:t>Можно и нужно использовать </a:t>
            </a:r>
            <a:r>
              <a:rPr lang="en-US" b="1"/>
              <a:t>LINQ</a:t>
            </a:r>
            <a:r>
              <a:rPr lang="en-US"/>
              <a:t> (Select, First </a:t>
            </a:r>
            <a:r>
              <a:rPr lang="ru-RU"/>
              <a:t>и т.п.)</a:t>
            </a:r>
          </a:p>
          <a:p>
            <a:r>
              <a:rPr lang="ru-RU"/>
              <a:t>Чтобы получить конкретный экземпляр по первичному ключу – использовать </a:t>
            </a:r>
            <a:r>
              <a:rPr lang="en-US" b="1"/>
              <a:t>Find</a:t>
            </a:r>
            <a:endParaRPr lang="ru-RU" b="1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0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62E80-505E-4022-8A41-C7462CFC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Манипулирование данными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94D5A-656A-43EA-A19B-AB6F3196D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63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118A8-F984-4796-A69F-F3FAAD06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</a:t>
            </a:r>
            <a:r>
              <a:rPr lang="en-US"/>
              <a:t>Entity Framework (EF)?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7FA88-FEC4-4208-B5D4-E570DD6B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Набор библиотек для сопоставления данных в БД с классами </a:t>
            </a:r>
            <a:r>
              <a:rPr lang="en-US"/>
              <a:t>.NET</a:t>
            </a:r>
            <a:r>
              <a:rPr lang="ru-RU"/>
              <a:t> (</a:t>
            </a:r>
            <a:r>
              <a:rPr lang="en-US" b="1"/>
              <a:t>ORM – Object Relational Mapping</a:t>
            </a:r>
            <a:r>
              <a:rPr lang="en-US"/>
              <a:t>)</a:t>
            </a:r>
            <a:endParaRPr lang="ru-RU"/>
          </a:p>
          <a:p>
            <a:r>
              <a:rPr lang="ru-RU"/>
              <a:t>На данный момент – наиболее распространенный способ взаимодействия с БД из </a:t>
            </a:r>
            <a:r>
              <a:rPr lang="en-US"/>
              <a:t>.NET</a:t>
            </a:r>
          </a:p>
          <a:p>
            <a:r>
              <a:rPr lang="ru-RU"/>
              <a:t>Позволяет абстрагироваться от БД и </a:t>
            </a:r>
            <a:r>
              <a:rPr lang="en-US"/>
              <a:t>SQL</a:t>
            </a:r>
            <a:endParaRPr lang="ru-RU"/>
          </a:p>
          <a:p>
            <a:r>
              <a:rPr lang="ru-RU"/>
              <a:t>Центральное понятие - </a:t>
            </a:r>
            <a:r>
              <a:rPr lang="ru-RU" i="1"/>
              <a:t>сущность</a:t>
            </a:r>
          </a:p>
          <a:p>
            <a:r>
              <a:rPr lang="ru-RU"/>
              <a:t>Текущая версия </a:t>
            </a:r>
            <a:endParaRPr lang="en-US"/>
          </a:p>
          <a:p>
            <a:pPr lvl="1"/>
            <a:r>
              <a:rPr lang="en-US"/>
              <a:t>Entity Framework 6 – </a:t>
            </a:r>
            <a:r>
              <a:rPr lang="ru-RU"/>
              <a:t>и для </a:t>
            </a:r>
            <a:r>
              <a:rPr lang="en-US"/>
              <a:t>.NET Framework, </a:t>
            </a:r>
            <a:r>
              <a:rPr lang="ru-RU"/>
              <a:t>и для </a:t>
            </a:r>
            <a:r>
              <a:rPr lang="en-US"/>
              <a:t>.NET Core, </a:t>
            </a:r>
            <a:r>
              <a:rPr lang="ru-RU"/>
              <a:t>но больше не развивается</a:t>
            </a:r>
          </a:p>
          <a:p>
            <a:pPr lvl="1"/>
            <a:r>
              <a:rPr lang="en-US"/>
              <a:t>Entity Framework Core – </a:t>
            </a:r>
            <a:r>
              <a:rPr lang="ru-RU"/>
              <a:t>текущее развитие, версия 6.0 – для </a:t>
            </a:r>
            <a:r>
              <a:rPr lang="en-US"/>
              <a:t>.NET 6, 5.12 – </a:t>
            </a:r>
            <a:r>
              <a:rPr lang="ru-RU"/>
              <a:t>для </a:t>
            </a:r>
            <a:r>
              <a:rPr lang="en-US"/>
              <a:t>.NET 5 </a:t>
            </a:r>
            <a:r>
              <a:rPr lang="ru-RU"/>
              <a:t>и </a:t>
            </a:r>
            <a:r>
              <a:rPr lang="en-US"/>
              <a:t>.NET Core 3.1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4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B19B4-94A5-42F0-9E35-AD5446A0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</a:t>
            </a:r>
            <a:r>
              <a:rPr lang="ru-RU"/>
              <a:t>. Отслеживание состояний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6058F-BA77-422A-BE56-D4B4496C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55511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CRUD</a:t>
            </a:r>
            <a:r>
              <a:rPr lang="ru-RU"/>
              <a:t>-операции не вносятся сразу в БД</a:t>
            </a:r>
          </a:p>
          <a:p>
            <a:r>
              <a:rPr lang="ru-RU"/>
              <a:t>Все сущности помечаются определенным состоянием (</a:t>
            </a:r>
            <a:r>
              <a:rPr lang="en-US"/>
              <a:t>State)</a:t>
            </a:r>
          </a:p>
          <a:p>
            <a:r>
              <a:rPr lang="ru-RU"/>
              <a:t>Все изменения фиксируются в БД с помощью </a:t>
            </a:r>
            <a:r>
              <a:rPr lang="en-US" err="1"/>
              <a:t>DbContext.SaveChanges</a:t>
            </a:r>
            <a:r>
              <a:rPr lang="en-US"/>
              <a:t>()</a:t>
            </a:r>
          </a:p>
          <a:p>
            <a:r>
              <a:rPr lang="ru-RU"/>
              <a:t>Состояния: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5359346-D146-48BF-B1CC-87EC29232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8843"/>
              </p:ext>
            </p:extLst>
          </p:nvPr>
        </p:nvGraphicFramePr>
        <p:xfrm>
          <a:off x="838200" y="3144492"/>
          <a:ext cx="10581888" cy="2620296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567375">
                  <a:extLst>
                    <a:ext uri="{9D8B030D-6E8A-4147-A177-3AD203B41FA5}">
                      <a16:colId xmlns:a16="http://schemas.microsoft.com/office/drawing/2014/main" val="1301306679"/>
                    </a:ext>
                  </a:extLst>
                </a:gridCol>
                <a:gridCol w="801859">
                  <a:extLst>
                    <a:ext uri="{9D8B030D-6E8A-4147-A177-3AD203B41FA5}">
                      <a16:colId xmlns:a16="http://schemas.microsoft.com/office/drawing/2014/main" val="1358097379"/>
                    </a:ext>
                  </a:extLst>
                </a:gridCol>
                <a:gridCol w="2166424">
                  <a:extLst>
                    <a:ext uri="{9D8B030D-6E8A-4147-A177-3AD203B41FA5}">
                      <a16:colId xmlns:a16="http://schemas.microsoft.com/office/drawing/2014/main" val="1087573207"/>
                    </a:ext>
                  </a:extLst>
                </a:gridCol>
                <a:gridCol w="2363373">
                  <a:extLst>
                    <a:ext uri="{9D8B030D-6E8A-4147-A177-3AD203B41FA5}">
                      <a16:colId xmlns:a16="http://schemas.microsoft.com/office/drawing/2014/main" val="4247320903"/>
                    </a:ext>
                  </a:extLst>
                </a:gridCol>
                <a:gridCol w="3682857">
                  <a:extLst>
                    <a:ext uri="{9D8B030D-6E8A-4147-A177-3AD203B41FA5}">
                      <a16:colId xmlns:a16="http://schemas.microsoft.com/office/drawing/2014/main" val="1839504406"/>
                    </a:ext>
                  </a:extLst>
                </a:gridCol>
              </a:tblGrid>
              <a:tr h="43269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State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Код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Отслеживается контекстом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Существует в БД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При сохранении</a:t>
                      </a:r>
                    </a:p>
                  </a:txBody>
                  <a:tcPr marL="81116" marR="81116" marT="40558" marB="40558" anchor="ctr"/>
                </a:tc>
                <a:extLst>
                  <a:ext uri="{0D108BD9-81ED-4DB2-BD59-A6C34878D82A}">
                    <a16:rowId xmlns:a16="http://schemas.microsoft.com/office/drawing/2014/main" val="984785703"/>
                  </a:ext>
                </a:extLst>
              </a:tr>
              <a:tr h="183011">
                <a:tc>
                  <a:txBody>
                    <a:bodyPr/>
                    <a:lstStyle/>
                    <a:p>
                      <a:r>
                        <a:rPr lang="en-US" sz="2000"/>
                        <a:t>Added 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4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+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-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добавить</a:t>
                      </a:r>
                    </a:p>
                  </a:txBody>
                  <a:tcPr marL="81116" marR="81116" marT="40558" marB="40558" anchor="ctr"/>
                </a:tc>
                <a:extLst>
                  <a:ext uri="{0D108BD9-81ED-4DB2-BD59-A6C34878D82A}">
                    <a16:rowId xmlns:a16="http://schemas.microsoft.com/office/drawing/2014/main" val="1445327964"/>
                  </a:ext>
                </a:extLst>
              </a:tr>
              <a:tr h="183011">
                <a:tc>
                  <a:txBody>
                    <a:bodyPr/>
                    <a:lstStyle/>
                    <a:p>
                      <a:r>
                        <a:rPr lang="en-US" sz="2000"/>
                        <a:t>Deleted 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2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+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+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удалить</a:t>
                      </a:r>
                    </a:p>
                  </a:txBody>
                  <a:tcPr marL="81116" marR="81116" marT="40558" marB="40558" anchor="ctr"/>
                </a:tc>
                <a:extLst>
                  <a:ext uri="{0D108BD9-81ED-4DB2-BD59-A6C34878D82A}">
                    <a16:rowId xmlns:a16="http://schemas.microsoft.com/office/drawing/2014/main" val="2058740987"/>
                  </a:ext>
                </a:extLst>
              </a:tr>
              <a:tr h="183011">
                <a:tc>
                  <a:txBody>
                    <a:bodyPr/>
                    <a:lstStyle/>
                    <a:p>
                      <a:r>
                        <a:rPr lang="en-US" sz="2000"/>
                        <a:t>Detached 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0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-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?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ничего делать не нужно</a:t>
                      </a:r>
                    </a:p>
                  </a:txBody>
                  <a:tcPr marL="81116" marR="81116" marT="40558" marB="40558" anchor="ctr"/>
                </a:tc>
                <a:extLst>
                  <a:ext uri="{0D108BD9-81ED-4DB2-BD59-A6C34878D82A}">
                    <a16:rowId xmlns:a16="http://schemas.microsoft.com/office/drawing/2014/main" val="4240100956"/>
                  </a:ext>
                </a:extLst>
              </a:tr>
              <a:tr h="183011">
                <a:tc>
                  <a:txBody>
                    <a:bodyPr/>
                    <a:lstStyle/>
                    <a:p>
                      <a:r>
                        <a:rPr lang="en-US" sz="2000"/>
                        <a:t>Modified 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3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+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+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обновить</a:t>
                      </a:r>
                    </a:p>
                  </a:txBody>
                  <a:tcPr marL="81116" marR="81116" marT="40558" marB="40558" anchor="ctr"/>
                </a:tc>
                <a:extLst>
                  <a:ext uri="{0D108BD9-81ED-4DB2-BD59-A6C34878D82A}">
                    <a16:rowId xmlns:a16="http://schemas.microsoft.com/office/drawing/2014/main" val="3795664858"/>
                  </a:ext>
                </a:extLst>
              </a:tr>
              <a:tr h="324255">
                <a:tc>
                  <a:txBody>
                    <a:bodyPr/>
                    <a:lstStyle/>
                    <a:p>
                      <a:r>
                        <a:rPr lang="en-US" sz="2000"/>
                        <a:t>Unchanged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1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+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+</a:t>
                      </a:r>
                    </a:p>
                  </a:txBody>
                  <a:tcPr marL="81116" marR="81116" marT="40558" marB="405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/>
                        <a:t>ничего делать не нужно</a:t>
                      </a:r>
                    </a:p>
                  </a:txBody>
                  <a:tcPr marL="81116" marR="81116" marT="40558" marB="40558" anchor="ctr"/>
                </a:tc>
                <a:extLst>
                  <a:ext uri="{0D108BD9-81ED-4DB2-BD59-A6C34878D82A}">
                    <a16:rowId xmlns:a16="http://schemas.microsoft.com/office/drawing/2014/main" val="360350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3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14B23-48C3-4F2C-9DE0-8AF9DFA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9636E-DE37-4EA7-83A7-6CBC10AA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DbSet</a:t>
            </a:r>
            <a:r>
              <a:rPr lang="en-US"/>
              <a:t>&lt;T&gt;.Add(T </a:t>
            </a:r>
            <a:r>
              <a:rPr lang="en-US" i="1"/>
              <a:t>entity</a:t>
            </a:r>
            <a:r>
              <a:rPr lang="en-US"/>
              <a:t>)</a:t>
            </a:r>
          </a:p>
          <a:p>
            <a:r>
              <a:rPr lang="en-US" err="1"/>
              <a:t>DbSet</a:t>
            </a:r>
            <a:r>
              <a:rPr lang="en-US"/>
              <a:t>&lt;T&gt;.</a:t>
            </a:r>
            <a:r>
              <a:rPr lang="en-US" err="1"/>
              <a:t>AddRange</a:t>
            </a:r>
            <a:r>
              <a:rPr lang="en-US"/>
              <a:t>(param T[] </a:t>
            </a:r>
            <a:r>
              <a:rPr lang="en-US" i="1"/>
              <a:t>entities</a:t>
            </a:r>
            <a:r>
              <a:rPr lang="en-US"/>
              <a:t>)</a:t>
            </a:r>
          </a:p>
          <a:p>
            <a:r>
              <a:rPr lang="ru-RU"/>
              <a:t>Добавляет сущности в контекст и начинает их отслеживать</a:t>
            </a:r>
            <a:endParaRPr lang="en-US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2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43059-B461-4EF9-879A-5F510882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6B691-711E-4D9D-948C-46BF12AC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Remove/</a:t>
            </a:r>
            <a:r>
              <a:rPr lang="en-US" err="1"/>
              <a:t>RemoveRange</a:t>
            </a:r>
            <a:endParaRPr lang="ru-RU"/>
          </a:p>
          <a:p>
            <a:r>
              <a:rPr lang="ru-RU"/>
              <a:t>Помечает сущности в контексте как удаленные</a:t>
            </a:r>
          </a:p>
        </p:txBody>
      </p:sp>
    </p:spTree>
    <p:extLst>
      <p:ext uri="{BB962C8B-B14F-4D97-AF65-F5344CB8AC3E}">
        <p14:creationId xmlns:p14="http://schemas.microsoft.com/office/powerpoint/2010/main" val="207982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39AE0-7DB0-44AB-A7BB-A6DFC6C1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E21F1-A72E-40D2-B788-99453122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 </a:t>
            </a:r>
            <a:r>
              <a:rPr lang="ru-RU"/>
              <a:t>сам отслеживает изменения свойств в загруженных (отслеживаемых) сущностях</a:t>
            </a:r>
          </a:p>
          <a:p>
            <a:r>
              <a:rPr lang="ru-RU"/>
              <a:t>Проверку наличия изменений выполняет специальный метод </a:t>
            </a:r>
            <a:r>
              <a:rPr lang="en-US" err="1"/>
              <a:t>ChangeTracker.DetectChanges</a:t>
            </a:r>
            <a:r>
              <a:rPr lang="en-US"/>
              <a:t>()</a:t>
            </a:r>
            <a:r>
              <a:rPr lang="ru-RU"/>
              <a:t>. Он вызывается автоматически при </a:t>
            </a:r>
            <a:r>
              <a:rPr lang="en-US" err="1"/>
              <a:t>SaveChanges</a:t>
            </a:r>
            <a:r>
              <a:rPr lang="en-US"/>
              <a:t>()</a:t>
            </a:r>
            <a:endParaRPr lang="ru-RU"/>
          </a:p>
          <a:p>
            <a:r>
              <a:rPr lang="ru-RU"/>
              <a:t>Методы </a:t>
            </a:r>
            <a:r>
              <a:rPr lang="en-US"/>
              <a:t>Update/</a:t>
            </a:r>
            <a:r>
              <a:rPr lang="en-US" err="1"/>
              <a:t>UpdateRange</a:t>
            </a:r>
            <a:r>
              <a:rPr lang="ru-RU"/>
              <a:t> нужны, чтобы пометить сущности как </a:t>
            </a:r>
            <a:r>
              <a:rPr lang="en-US"/>
              <a:t>Modified</a:t>
            </a:r>
            <a:r>
              <a:rPr lang="ru-RU"/>
              <a:t>, если они не отслеживаются текущим контекстом (например, были загружены из другого)</a:t>
            </a:r>
          </a:p>
        </p:txBody>
      </p:sp>
    </p:spTree>
    <p:extLst>
      <p:ext uri="{BB962C8B-B14F-4D97-AF65-F5344CB8AC3E}">
        <p14:creationId xmlns:p14="http://schemas.microsoft.com/office/powerpoint/2010/main" val="55908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4F4C6-65BB-45A1-AB81-BBAE5A9A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Транзакции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8091D-664A-4AB3-844D-965BBAEF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Транзакции позволяют обрабатывать несколько операций с базой данных </a:t>
            </a:r>
            <a:r>
              <a:rPr lang="ru-RU" b="1"/>
              <a:t>атомарным способом</a:t>
            </a:r>
            <a:r>
              <a:rPr lang="ru-RU"/>
              <a:t>. Если транзакция </a:t>
            </a:r>
            <a:r>
              <a:rPr lang="ru-RU" i="1"/>
              <a:t>зафиксирована</a:t>
            </a:r>
            <a:r>
              <a:rPr lang="ru-RU"/>
              <a:t>, все операции успешно применяются к БД. Если транзакция </a:t>
            </a:r>
            <a:r>
              <a:rPr lang="ru-RU" i="1"/>
              <a:t>откатывается</a:t>
            </a:r>
            <a:r>
              <a:rPr lang="ru-RU"/>
              <a:t>, ни одна из операций не применяется к БД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latin typeface="Consolas" panose="020B0609020204030204" pitchFamily="49" charset="0"/>
              </a:rPr>
              <a:t> transaction = </a:t>
            </a:r>
            <a:r>
              <a:rPr lang="en-US" err="1">
                <a:latin typeface="Consolas" panose="020B0609020204030204" pitchFamily="49" charset="0"/>
              </a:rPr>
              <a:t>context.Database.BeginTransaction</a:t>
            </a:r>
            <a:r>
              <a:rPr lang="en-US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336600"/>
                </a:solidFill>
                <a:latin typeface="Consolas" panose="020B0609020204030204" pitchFamily="49" charset="0"/>
              </a:rPr>
              <a:t>//... </a:t>
            </a:r>
            <a:r>
              <a:rPr lang="ru-RU">
                <a:solidFill>
                  <a:srgbClr val="336600"/>
                </a:solidFill>
                <a:latin typeface="Consolas" panose="020B0609020204030204" pitchFamily="49" charset="0"/>
              </a:rPr>
              <a:t>изменения</a:t>
            </a:r>
            <a:endParaRPr lang="en-US">
              <a:solidFill>
                <a:srgbClr val="3366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err="1">
                <a:latin typeface="Consolas" panose="020B0609020204030204" pitchFamily="49" charset="0"/>
              </a:rPr>
              <a:t>context.SaveChanges</a:t>
            </a:r>
            <a:r>
              <a:rPr lang="en-US">
                <a:latin typeface="Consolas" panose="020B0609020204030204" pitchFamily="49" charset="0"/>
              </a:rPr>
              <a:t>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36600"/>
                </a:solidFill>
                <a:latin typeface="Consolas" panose="020B0609020204030204" pitchFamily="49" charset="0"/>
              </a:rPr>
              <a:t>//</a:t>
            </a:r>
            <a:r>
              <a:rPr lang="ru-RU">
                <a:solidFill>
                  <a:srgbClr val="336600"/>
                </a:solidFill>
                <a:latin typeface="Consolas" panose="020B0609020204030204" pitchFamily="49" charset="0"/>
              </a:rPr>
              <a:t>можно сохранять несколько раз</a:t>
            </a:r>
            <a:endParaRPr lang="en-US">
              <a:solidFill>
                <a:srgbClr val="3366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err="1">
                <a:latin typeface="Consolas" panose="020B0609020204030204" pitchFamily="49" charset="0"/>
              </a:rPr>
              <a:t>transaction.Commit</a:t>
            </a:r>
            <a:r>
              <a:rPr lang="en-US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err="1">
                <a:latin typeface="Consolas" panose="020B0609020204030204" pitchFamily="49" charset="0"/>
              </a:rPr>
              <a:t>transaction.Rollback</a:t>
            </a:r>
            <a:r>
              <a:rPr lang="en-US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4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297B2-3BC6-4AD1-9B9F-5EA9CCFE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DbContext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56A30-792C-4780-B0DE-84EF1A42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Наследник от </a:t>
            </a:r>
            <a:r>
              <a:rPr lang="en-US" err="1"/>
              <a:t>DbContext</a:t>
            </a:r>
            <a:r>
              <a:rPr lang="en-US"/>
              <a:t> </a:t>
            </a:r>
            <a:r>
              <a:rPr lang="ru-RU"/>
              <a:t>управляет данными. Обычно одна БД =</a:t>
            </a:r>
            <a:r>
              <a:rPr lang="en-US"/>
              <a:t>&gt; </a:t>
            </a:r>
            <a:r>
              <a:rPr lang="ru-RU"/>
              <a:t>один контекст, но можно и несколько</a:t>
            </a:r>
          </a:p>
          <a:p>
            <a:r>
              <a:rPr lang="en-US" err="1"/>
              <a:t>DbModelBuilder</a:t>
            </a:r>
            <a:r>
              <a:rPr lang="en-US"/>
              <a:t> </a:t>
            </a:r>
            <a:r>
              <a:rPr lang="ru-RU"/>
              <a:t>– управляет моделью (схемой) данных</a:t>
            </a:r>
          </a:p>
          <a:p>
            <a:r>
              <a:rPr lang="en-US" err="1"/>
              <a:t>DbSet</a:t>
            </a:r>
            <a:r>
              <a:rPr lang="en-US"/>
              <a:t>&lt;Entity&gt; - </a:t>
            </a:r>
            <a:r>
              <a:rPr lang="ru-RU"/>
              <a:t>обертка для </a:t>
            </a:r>
            <a:r>
              <a:rPr lang="en-US"/>
              <a:t>DTO-</a:t>
            </a:r>
            <a:r>
              <a:rPr lang="ru-RU"/>
              <a:t>класса, которая превращает его в сущность БД</a:t>
            </a:r>
          </a:p>
        </p:txBody>
      </p:sp>
    </p:spTree>
    <p:extLst>
      <p:ext uri="{BB962C8B-B14F-4D97-AF65-F5344CB8AC3E}">
        <p14:creationId xmlns:p14="http://schemas.microsoft.com/office/powerpoint/2010/main" val="2062644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35687-4C7D-4890-9BBA-7CB1BDDF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Жизненный цикл </a:t>
            </a:r>
            <a:r>
              <a:rPr lang="en-US" err="1"/>
              <a:t>DbContext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F7F09-EE40-4A97-865A-41AE3E33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DbContext</a:t>
            </a:r>
            <a:r>
              <a:rPr lang="en-US"/>
              <a:t> </a:t>
            </a:r>
            <a:r>
              <a:rPr lang="ru-RU"/>
              <a:t>занимает место в памяти под все загруженные из БД данные, поэтому его жизненный цикл обычно короткий:</a:t>
            </a:r>
          </a:p>
          <a:p>
            <a:pPr lvl="1"/>
            <a:r>
              <a:rPr lang="ru-RU"/>
              <a:t>Создать экземпляр </a:t>
            </a:r>
            <a:r>
              <a:rPr lang="en-US" err="1"/>
              <a:t>DbContext</a:t>
            </a:r>
            <a:endParaRPr lang="en-US"/>
          </a:p>
          <a:p>
            <a:pPr lvl="1"/>
            <a:r>
              <a:rPr lang="ru-RU"/>
              <a:t>Загрузить из БД нужную порцию данных</a:t>
            </a:r>
          </a:p>
          <a:p>
            <a:pPr lvl="1"/>
            <a:r>
              <a:rPr lang="ru-RU"/>
              <a:t>Обработать</a:t>
            </a:r>
          </a:p>
          <a:p>
            <a:pPr lvl="1"/>
            <a:r>
              <a:rPr lang="ru-RU"/>
              <a:t>Сохранить результат</a:t>
            </a:r>
          </a:p>
          <a:p>
            <a:pPr lvl="1"/>
            <a:r>
              <a:rPr lang="ru-RU"/>
              <a:t>Освободить память</a:t>
            </a:r>
          </a:p>
          <a:p>
            <a:r>
              <a:rPr lang="ru-RU"/>
              <a:t>На каждую операцию (</a:t>
            </a:r>
            <a:r>
              <a:rPr lang="en-US"/>
              <a:t>Unit of Work</a:t>
            </a:r>
            <a:r>
              <a:rPr lang="ru-RU"/>
              <a:t>) создается новый </a:t>
            </a:r>
            <a:r>
              <a:rPr lang="en-US" err="1"/>
              <a:t>DbContext</a:t>
            </a:r>
            <a:r>
              <a:rPr lang="ru-RU"/>
              <a:t>, а после ее завершения – он освобождается вместе со всеми данными</a:t>
            </a:r>
          </a:p>
          <a:p>
            <a:r>
              <a:rPr lang="ru-RU"/>
              <a:t>В первую очередь, это позволяет работать с БД асинхронно</a:t>
            </a:r>
          </a:p>
        </p:txBody>
      </p:sp>
    </p:spTree>
    <p:extLst>
      <p:ext uri="{BB962C8B-B14F-4D97-AF65-F5344CB8AC3E}">
        <p14:creationId xmlns:p14="http://schemas.microsoft.com/office/powerpoint/2010/main" val="349195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1A4E3-11A3-4A80-A220-1A4902F9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8C806-7429-43CA-8BDE-78C2ADBA2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1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21AFB-CF42-454D-9F92-4F9FF485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/>
              <a:t>Откуда </a:t>
            </a:r>
            <a:r>
              <a:rPr lang="en-US"/>
              <a:t>EF </a:t>
            </a:r>
            <a:r>
              <a:rPr lang="ru-RU"/>
              <a:t>знает, как сгенерировать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5ADC9-1D4F-4089-B85F-7AAB1E54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/>
              <a:t>По приоритету: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b="1" err="1"/>
              <a:t>Fluent</a:t>
            </a:r>
            <a:r>
              <a:rPr lang="ru-RU" sz="2800" b="1"/>
              <a:t> API </a:t>
            </a:r>
            <a:r>
              <a:rPr lang="ru-RU" sz="2800"/>
              <a:t>– в </a:t>
            </a:r>
            <a:r>
              <a:rPr lang="en-US" sz="2800" err="1"/>
              <a:t>DbContext</a:t>
            </a:r>
            <a:r>
              <a:rPr lang="en-US" sz="2800"/>
              <a:t> </a:t>
            </a:r>
            <a:r>
              <a:rPr lang="ru-RU" sz="2800"/>
              <a:t>в </a:t>
            </a:r>
            <a:r>
              <a:rPr lang="en-US" sz="2800" err="1"/>
              <a:t>OnModelCreaing</a:t>
            </a:r>
            <a:endParaRPr lang="ru-RU" sz="2800"/>
          </a:p>
          <a:p>
            <a:pPr marL="971550" lvl="1" indent="-514350">
              <a:buFont typeface="+mj-lt"/>
              <a:buAutoNum type="arabicPeriod"/>
            </a:pPr>
            <a:r>
              <a:rPr lang="ru-RU" sz="2800" b="1"/>
              <a:t>Аннотации данных </a:t>
            </a:r>
            <a:r>
              <a:rPr lang="ru-RU" sz="2800"/>
              <a:t>в сущностных классах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b="1"/>
              <a:t>Договоренности</a:t>
            </a:r>
            <a:r>
              <a:rPr lang="ru-RU" sz="2800"/>
              <a:t> (</a:t>
            </a:r>
            <a:r>
              <a:rPr lang="ru-RU" sz="2800" err="1"/>
              <a:t>conventions</a:t>
            </a:r>
            <a:r>
              <a:rPr lang="ru-RU" sz="2800"/>
              <a:t>)</a:t>
            </a:r>
            <a:r>
              <a:rPr lang="en-US" sz="2800"/>
              <a:t> – </a:t>
            </a:r>
            <a:r>
              <a:rPr lang="ru-RU" sz="2800"/>
              <a:t>как принято по умолчанию</a:t>
            </a:r>
          </a:p>
          <a:p>
            <a:r>
              <a:rPr lang="ru-RU"/>
              <a:t>Основной способ – </a:t>
            </a:r>
            <a:r>
              <a:rPr lang="en-US"/>
              <a:t>Fluent API</a:t>
            </a:r>
          </a:p>
          <a:p>
            <a:r>
              <a:rPr lang="ru-RU"/>
              <a:t>В аннотациях есть не все</a:t>
            </a:r>
          </a:p>
          <a:p>
            <a:r>
              <a:rPr lang="ru-RU"/>
              <a:t>Договоренности для генерации по умолчанию сильно экономят время и объем кода, но если есть возможность – лучше прописать явно, чтобы было понятнее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21AFB-CF42-454D-9F92-4F9FF485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en-US"/>
              <a:t>Conventions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5ADC9-1D4F-4089-B85F-7AAB1E54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514536"/>
          </a:xfrm>
        </p:spPr>
        <p:txBody>
          <a:bodyPr>
            <a:normAutofit fontScale="85000" lnSpcReduction="20000"/>
          </a:bodyPr>
          <a:lstStyle/>
          <a:p>
            <a:r>
              <a:rPr lang="ru-RU"/>
              <a:t>Схема - </a:t>
            </a:r>
            <a:r>
              <a:rPr lang="en-US" err="1"/>
              <a:t>dbo</a:t>
            </a:r>
            <a:r>
              <a:rPr lang="en-US"/>
              <a:t> </a:t>
            </a:r>
            <a:endParaRPr lang="ru-RU"/>
          </a:p>
          <a:p>
            <a:r>
              <a:rPr lang="ru-RU"/>
              <a:t>Таблицы создаются для сущностей в </a:t>
            </a:r>
            <a:r>
              <a:rPr lang="en-US" err="1"/>
              <a:t>DbSet</a:t>
            </a:r>
            <a:r>
              <a:rPr lang="ru-RU"/>
              <a:t>, а также связанных с ними</a:t>
            </a:r>
          </a:p>
          <a:p>
            <a:r>
              <a:rPr lang="ru-RU"/>
              <a:t>Поля:</a:t>
            </a:r>
          </a:p>
          <a:p>
            <a:pPr lvl="1"/>
            <a:r>
              <a:rPr lang="ru-RU"/>
              <a:t>Публичные скалярные свойства </a:t>
            </a:r>
            <a:r>
              <a:rPr lang="en-US"/>
              <a:t>=&gt;</a:t>
            </a:r>
            <a:r>
              <a:rPr lang="ru-RU"/>
              <a:t> поля таблицы</a:t>
            </a:r>
            <a:r>
              <a:rPr lang="en-US"/>
              <a:t> </a:t>
            </a:r>
            <a:r>
              <a:rPr lang="ru-RU"/>
              <a:t>с теми же именами и сопоставимым типом данных. </a:t>
            </a:r>
            <a:r>
              <a:rPr lang="en-US" err="1"/>
              <a:t>NotNull</a:t>
            </a:r>
            <a:r>
              <a:rPr lang="en-US"/>
              <a:t> </a:t>
            </a:r>
            <a:r>
              <a:rPr lang="ru-RU"/>
              <a:t>устанавливается для первичного ключа и значимых типов</a:t>
            </a:r>
          </a:p>
          <a:p>
            <a:pPr lvl="1"/>
            <a:r>
              <a:rPr lang="en-US"/>
              <a:t>Id </a:t>
            </a:r>
            <a:r>
              <a:rPr lang="ru-RU"/>
              <a:t>или </a:t>
            </a:r>
            <a:r>
              <a:rPr lang="en-US"/>
              <a:t>&lt;Entity Class Name&gt;Id</a:t>
            </a:r>
            <a:r>
              <a:rPr lang="ru-RU"/>
              <a:t> </a:t>
            </a:r>
            <a:r>
              <a:rPr lang="en-US"/>
              <a:t>– </a:t>
            </a:r>
            <a:r>
              <a:rPr lang="ru-RU"/>
              <a:t>первичный ключ, если это </a:t>
            </a:r>
            <a:r>
              <a:rPr lang="en-US"/>
              <a:t>int </a:t>
            </a:r>
            <a:r>
              <a:rPr lang="ru-RU"/>
              <a:t>или </a:t>
            </a:r>
            <a:r>
              <a:rPr lang="en-US"/>
              <a:t>GUID – </a:t>
            </a:r>
            <a:r>
              <a:rPr lang="ru-RU"/>
              <a:t>с </a:t>
            </a:r>
            <a:r>
              <a:rPr lang="ru-RU" err="1"/>
              <a:t>автогенерацией</a:t>
            </a:r>
            <a:endParaRPr lang="ru-RU"/>
          </a:p>
          <a:p>
            <a:pPr lvl="1"/>
            <a:r>
              <a:rPr lang="ru-RU"/>
              <a:t>Значения свойств по умолчанию </a:t>
            </a:r>
            <a:r>
              <a:rPr lang="en-US"/>
              <a:t>=&gt; DEFAULT</a:t>
            </a:r>
            <a:endParaRPr lang="ru-RU"/>
          </a:p>
          <a:p>
            <a:r>
              <a:rPr lang="ru-RU"/>
              <a:t>Связи:</a:t>
            </a:r>
          </a:p>
          <a:p>
            <a:pPr lvl="1"/>
            <a:r>
              <a:rPr lang="ru-RU"/>
              <a:t>Если класс содержит в свойствах экземпляр другого класса, то это связь на стороне 1, причем свойство с именем </a:t>
            </a:r>
            <a:r>
              <a:rPr lang="en-US"/>
              <a:t>&lt;</a:t>
            </a:r>
            <a:r>
              <a:rPr lang="ru-RU"/>
              <a:t>Имя навигационного свойства</a:t>
            </a:r>
            <a:r>
              <a:rPr lang="en-US"/>
              <a:t>&gt;&lt;</a:t>
            </a:r>
            <a:r>
              <a:rPr lang="ru-RU"/>
              <a:t>Имя первичного ключа</a:t>
            </a:r>
            <a:r>
              <a:rPr lang="en-US"/>
              <a:t>&gt;</a:t>
            </a:r>
            <a:r>
              <a:rPr lang="ru-RU"/>
              <a:t> будет задано как </a:t>
            </a:r>
            <a:r>
              <a:rPr lang="en-US"/>
              <a:t>FOREIGN KEY</a:t>
            </a:r>
            <a:endParaRPr lang="ru-RU"/>
          </a:p>
          <a:p>
            <a:pPr lvl="1"/>
            <a:r>
              <a:rPr lang="ru-RU"/>
              <a:t>Если класс содержит в свойствах коллекцию </a:t>
            </a:r>
            <a:r>
              <a:rPr lang="en-US" err="1"/>
              <a:t>ICollection</a:t>
            </a:r>
            <a:r>
              <a:rPr lang="en-US"/>
              <a:t> </a:t>
            </a:r>
            <a:r>
              <a:rPr lang="ru-RU"/>
              <a:t>экземпляров другого класса, то это связь на стороне «много»</a:t>
            </a:r>
            <a:endParaRPr lang="en-US"/>
          </a:p>
          <a:p>
            <a:pPr lvl="1"/>
            <a:r>
              <a:rPr lang="ru-RU"/>
              <a:t>Для создания связи один-ко-многим достаточно создать навигационное свойство одной стороне (один или много), оба необязательно</a:t>
            </a:r>
          </a:p>
          <a:p>
            <a:pPr lvl="1"/>
            <a:r>
              <a:rPr lang="ru-RU"/>
              <a:t>Для связи один-к-одному нужны и навигационные свойства, и свойство-внешний ключ</a:t>
            </a:r>
          </a:p>
          <a:p>
            <a:pPr lvl="1"/>
            <a:r>
              <a:rPr lang="ru-RU"/>
              <a:t>Связь многие-ко-многим будет создана при наличии навигационных коллекций в связанных классах (только с версии </a:t>
            </a:r>
            <a:r>
              <a:rPr lang="en-US"/>
              <a:t>EF Core 5.0+!)</a:t>
            </a:r>
          </a:p>
          <a:p>
            <a:pPr lvl="1"/>
            <a:r>
              <a:rPr lang="ru-RU"/>
              <a:t>Связи создаются с каскадным удалением и обновлением</a:t>
            </a:r>
          </a:p>
        </p:txBody>
      </p:sp>
    </p:spTree>
    <p:extLst>
      <p:ext uri="{BB962C8B-B14F-4D97-AF65-F5344CB8AC3E}">
        <p14:creationId xmlns:p14="http://schemas.microsoft.com/office/powerpoint/2010/main" val="225309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NuGet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37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E3B4-F27C-4DE8-9354-4783828E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Соответствие типов данных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B89A259-913D-4ECE-B923-345E6E581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09701"/>
              </p:ext>
            </p:extLst>
          </p:nvPr>
        </p:nvGraphicFramePr>
        <p:xfrm>
          <a:off x="2709203" y="1105594"/>
          <a:ext cx="7138182" cy="5006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636520">
                  <a:extLst>
                    <a:ext uri="{9D8B030D-6E8A-4147-A177-3AD203B41FA5}">
                      <a16:colId xmlns:a16="http://schemas.microsoft.com/office/drawing/2014/main" val="4027839188"/>
                    </a:ext>
                  </a:extLst>
                </a:gridCol>
                <a:gridCol w="4501662">
                  <a:extLst>
                    <a:ext uri="{9D8B030D-6E8A-4147-A177-3AD203B41FA5}">
                      <a16:colId xmlns:a16="http://schemas.microsoft.com/office/drawing/2014/main" val="3418035453"/>
                    </a:ext>
                  </a:extLst>
                </a:gridCol>
              </a:tblGrid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C# Data Type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Mapping to SQL Server Data Type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2672339960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int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int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801747582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string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err="1"/>
                        <a:t>nvarchar</a:t>
                      </a:r>
                      <a:r>
                        <a:rPr lang="en-US" sz="2000"/>
                        <a:t>(Max)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2394707008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decimal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decimal(18,2)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2976433653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float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real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388751878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byte[]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err="1"/>
                        <a:t>varbinary</a:t>
                      </a:r>
                      <a:r>
                        <a:rPr lang="en-US" sz="2000"/>
                        <a:t>(Max)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3332077618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datetime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datetime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2688197148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bool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bit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3205896199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byte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tinyint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3861413054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short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smallint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2934106781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long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bigint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819322770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double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float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991624664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char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No mapping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2888892736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err="1"/>
                        <a:t>sbyte</a:t>
                      </a:r>
                      <a:r>
                        <a:rPr lang="en-US" sz="2000"/>
                        <a:t>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No mapping (throws exception)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748996509"/>
                  </a:ext>
                </a:extLst>
              </a:tr>
              <a:tr h="3156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object 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/>
                        <a:t>No mapping 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12126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10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504F8-BFE1-4516-BD7A-0F717FA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Annotations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83C0B-3688-40CB-9F74-737E8A8A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>
                <a:latin typeface="Consolas" panose="020B0609020204030204" pitchFamily="49" charset="0"/>
              </a:rPr>
              <a:t>using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System.ComponentModel.DataAnnotations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Table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/>
              <a:t>"</a:t>
            </a:r>
            <a:r>
              <a:rPr lang="ru-RU" i="1">
                <a:latin typeface="Consolas" panose="020B0609020204030204" pitchFamily="49" charset="0"/>
              </a:rPr>
              <a:t>имя</a:t>
            </a:r>
            <a:r>
              <a:rPr lang="en-US"/>
              <a:t>"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ru-RU"/>
              <a:t> (для класса) – имя таблицы</a:t>
            </a:r>
          </a:p>
          <a:p>
            <a:r>
              <a:rPr lang="en-US" b="1">
                <a:latin typeface="Consolas" panose="020B0609020204030204" pitchFamily="49" charset="0"/>
              </a:rPr>
              <a:t>Column</a:t>
            </a:r>
            <a:r>
              <a:rPr lang="en-US">
                <a:latin typeface="Consolas" panose="020B0609020204030204" pitchFamily="49" charset="0"/>
              </a:rPr>
              <a:t>("</a:t>
            </a:r>
            <a:r>
              <a:rPr lang="ru-RU" i="1">
                <a:latin typeface="Consolas" panose="020B0609020204030204" pitchFamily="49" charset="0"/>
              </a:rPr>
              <a:t>имя столбца</a:t>
            </a:r>
            <a:r>
              <a:rPr lang="en-US">
                <a:latin typeface="Consolas" panose="020B0609020204030204" pitchFamily="49" charset="0"/>
              </a:rPr>
              <a:t>", TypeName</a:t>
            </a:r>
            <a:r>
              <a:rPr lang="ru-RU">
                <a:latin typeface="Consolas" panose="020B0609020204030204" pitchFamily="49" charset="0"/>
              </a:rPr>
              <a:t> = "</a:t>
            </a:r>
            <a:r>
              <a:rPr lang="ru-RU" i="1">
                <a:latin typeface="Consolas" panose="020B0609020204030204" pitchFamily="49" charset="0"/>
              </a:rPr>
              <a:t>тип данных</a:t>
            </a:r>
            <a:r>
              <a:rPr lang="en-US">
                <a:latin typeface="Consolas" panose="020B0609020204030204" pitchFamily="49" charset="0"/>
              </a:rPr>
              <a:t>")</a:t>
            </a:r>
            <a:r>
              <a:rPr lang="en-US"/>
              <a:t> – </a:t>
            </a:r>
            <a:r>
              <a:rPr lang="ru-RU"/>
              <a:t>имя и тип данных таблицы (как он пишется в соответствующей СУБД)</a:t>
            </a:r>
            <a:endParaRPr lang="en-US"/>
          </a:p>
          <a:p>
            <a:r>
              <a:rPr lang="en-US" b="1">
                <a:latin typeface="Consolas" panose="020B0609020204030204" pitchFamily="49" charset="0"/>
              </a:rPr>
              <a:t>Key</a:t>
            </a:r>
            <a:r>
              <a:rPr lang="ru-RU"/>
              <a:t> – первичный ключ, можно назначить нескольким столбцам – будет составной</a:t>
            </a:r>
          </a:p>
          <a:p>
            <a:r>
              <a:rPr lang="en-US" b="1" err="1">
                <a:latin typeface="Consolas" panose="020B0609020204030204" pitchFamily="49" charset="0"/>
              </a:rPr>
              <a:t>DatabaseGenerated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i="1" err="1">
                <a:latin typeface="Consolas" panose="020B0609020204030204" pitchFamily="49" charset="0"/>
              </a:rPr>
              <a:t>DatabaseGeneratedOption</a:t>
            </a:r>
            <a:r>
              <a:rPr lang="en-US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/>
              <a:t>– как генерировать значения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DatabaseGeneratedOption.None</a:t>
            </a:r>
            <a:r>
              <a:rPr lang="en-US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DatabaseGeneratedOption.Identity</a:t>
            </a:r>
            <a:r>
              <a:rPr lang="en-US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DatabaseGeneratedOption.Computed</a:t>
            </a:r>
            <a:r>
              <a:rPr lang="en-US"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latin typeface="Consolas" panose="020B0609020204030204" pitchFamily="49" charset="0"/>
              </a:rPr>
              <a:t>Required</a:t>
            </a:r>
            <a:r>
              <a:rPr lang="ru-RU"/>
              <a:t> – </a:t>
            </a:r>
            <a:r>
              <a:rPr lang="en-US"/>
              <a:t>NOT NULL</a:t>
            </a:r>
            <a:endParaRPr lang="en-US" b="1"/>
          </a:p>
          <a:p>
            <a:r>
              <a:rPr lang="en-US" b="1" err="1">
                <a:latin typeface="Consolas" panose="020B0609020204030204" pitchFamily="49" charset="0"/>
              </a:rPr>
              <a:t>MaxLength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 i="1">
                <a:latin typeface="Consolas" panose="020B0609020204030204" pitchFamily="49" charset="0"/>
              </a:rPr>
              <a:t>длина</a:t>
            </a:r>
            <a:r>
              <a:rPr lang="en-US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/>
              <a:t>– только для строк и массивов</a:t>
            </a:r>
            <a:endParaRPr lang="en-US"/>
          </a:p>
          <a:p>
            <a:r>
              <a:rPr lang="en-US" b="1" err="1"/>
              <a:t>ForeignKey</a:t>
            </a:r>
            <a:r>
              <a:rPr lang="en-US"/>
              <a:t>("</a:t>
            </a:r>
            <a:r>
              <a:rPr lang="ru-RU" i="1"/>
              <a:t>имя свойства</a:t>
            </a:r>
            <a:r>
              <a:rPr lang="en-US"/>
              <a:t>")</a:t>
            </a:r>
            <a:r>
              <a:rPr lang="ru-RU"/>
              <a:t> – какое свойство будет внешним ключом в таблице (аннотация для навигационного свойства)</a:t>
            </a:r>
          </a:p>
        </p:txBody>
      </p:sp>
    </p:spTree>
    <p:extLst>
      <p:ext uri="{BB962C8B-B14F-4D97-AF65-F5344CB8AC3E}">
        <p14:creationId xmlns:p14="http://schemas.microsoft.com/office/powerpoint/2010/main" val="173301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4DA8F-320F-451A-9484-CB4839ED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Fluent API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E5580-8560-4A04-A3D5-A49C1CBD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.Entity&lt;T&gt;().</a:t>
            </a:r>
            <a:r>
              <a:rPr lang="en-US" err="1"/>
              <a:t>ToTable</a:t>
            </a:r>
            <a:r>
              <a:rPr lang="en-US"/>
              <a:t>("</a:t>
            </a:r>
            <a:r>
              <a:rPr lang="ru-RU" i="1"/>
              <a:t>имя таблицы</a:t>
            </a:r>
            <a:r>
              <a:rPr lang="en-US"/>
              <a:t>" [, schema: "</a:t>
            </a:r>
            <a:r>
              <a:rPr lang="ru-RU" i="1"/>
              <a:t>имя схемы</a:t>
            </a:r>
            <a:r>
              <a:rPr lang="en-US"/>
              <a:t>"])</a:t>
            </a:r>
            <a:endParaRPr lang="ru-RU"/>
          </a:p>
          <a:p>
            <a:r>
              <a:rPr lang="en-US"/>
              <a:t>.Entity&lt;T&gt;().Property(e =&gt; e.</a:t>
            </a:r>
            <a:r>
              <a:rPr lang="ru-RU" i="1"/>
              <a:t>Свойство</a:t>
            </a:r>
            <a:r>
              <a:rPr lang="en-US"/>
              <a:t>)</a:t>
            </a:r>
            <a:endParaRPr lang="ru-RU"/>
          </a:p>
          <a:p>
            <a:pPr lvl="1"/>
            <a:r>
              <a:rPr lang="en-US"/>
              <a:t>.</a:t>
            </a:r>
            <a:r>
              <a:rPr lang="en-US" err="1"/>
              <a:t>HasColumnName</a:t>
            </a:r>
            <a:r>
              <a:rPr lang="en-US"/>
              <a:t>("</a:t>
            </a:r>
            <a:r>
              <a:rPr lang="ru-RU" i="1"/>
              <a:t>имя столбца</a:t>
            </a:r>
            <a:r>
              <a:rPr lang="en-US"/>
              <a:t>")</a:t>
            </a:r>
            <a:endParaRPr lang="ru-RU"/>
          </a:p>
          <a:p>
            <a:pPr lvl="1"/>
            <a:r>
              <a:rPr lang="en-US"/>
              <a:t>.</a:t>
            </a:r>
            <a:r>
              <a:rPr lang="en-US" err="1"/>
              <a:t>HasColumnType</a:t>
            </a:r>
            <a:r>
              <a:rPr lang="en-US"/>
              <a:t>("</a:t>
            </a:r>
            <a:r>
              <a:rPr lang="ru-RU" i="1"/>
              <a:t>имя типа</a:t>
            </a:r>
            <a:r>
              <a:rPr lang="en-US"/>
              <a:t>")</a:t>
            </a:r>
            <a:endParaRPr lang="ru-RU"/>
          </a:p>
          <a:p>
            <a:pPr lvl="1"/>
            <a:r>
              <a:rPr lang="en-US"/>
              <a:t>.</a:t>
            </a:r>
            <a:r>
              <a:rPr lang="en-US" err="1"/>
              <a:t>HasDefaultValueSql</a:t>
            </a:r>
            <a:r>
              <a:rPr lang="en-US"/>
              <a:t>("</a:t>
            </a:r>
            <a:r>
              <a:rPr lang="ru-RU" i="1"/>
              <a:t>формула значения</a:t>
            </a:r>
            <a:r>
              <a:rPr lang="en-US"/>
              <a:t>")</a:t>
            </a:r>
            <a:endParaRPr lang="ru-RU"/>
          </a:p>
          <a:p>
            <a:pPr lvl="1"/>
            <a:r>
              <a:rPr lang="en-US"/>
              <a:t>.</a:t>
            </a:r>
            <a:r>
              <a:rPr lang="en-US" err="1"/>
              <a:t>ValueGeneratedNever</a:t>
            </a:r>
            <a:r>
              <a:rPr lang="en-US"/>
              <a:t>()</a:t>
            </a:r>
            <a:endParaRPr lang="ru-RU"/>
          </a:p>
          <a:p>
            <a:pPr lvl="1"/>
            <a:r>
              <a:rPr lang="ru-RU"/>
              <a:t>.</a:t>
            </a:r>
            <a:r>
              <a:rPr lang="en-US" err="1"/>
              <a:t>IsRequired</a:t>
            </a:r>
            <a:r>
              <a:rPr lang="ru-RU"/>
              <a:t>()</a:t>
            </a:r>
          </a:p>
          <a:p>
            <a:pPr lvl="1"/>
            <a:r>
              <a:rPr lang="ru-RU"/>
              <a:t>.</a:t>
            </a:r>
            <a:r>
              <a:rPr lang="en-US" err="1"/>
              <a:t>HasMaxLength</a:t>
            </a:r>
            <a:r>
              <a:rPr lang="en-US"/>
              <a:t>(</a:t>
            </a:r>
            <a:r>
              <a:rPr lang="ru-RU" i="1"/>
              <a:t>длина</a:t>
            </a:r>
            <a:r>
              <a:rPr lang="en-US"/>
              <a:t>)</a:t>
            </a:r>
            <a:endParaRPr lang="ru-RU"/>
          </a:p>
          <a:p>
            <a:pPr lvl="1"/>
            <a:r>
              <a:rPr lang="ru-RU"/>
              <a:t>.</a:t>
            </a:r>
            <a:r>
              <a:rPr lang="en-US" err="1"/>
              <a:t>HasComputedColumnSql</a:t>
            </a:r>
            <a:r>
              <a:rPr lang="en-US"/>
              <a:t>("</a:t>
            </a:r>
            <a:r>
              <a:rPr lang="ru-RU" i="1"/>
              <a:t>формула значения</a:t>
            </a:r>
            <a:r>
              <a:rPr lang="en-US"/>
              <a:t>")</a:t>
            </a:r>
            <a:endParaRPr lang="ru-RU"/>
          </a:p>
          <a:p>
            <a:r>
              <a:rPr lang="en-US"/>
              <a:t>.Entity&lt;T&gt;().</a:t>
            </a:r>
            <a:r>
              <a:rPr lang="en-US" err="1"/>
              <a:t>HasKey</a:t>
            </a:r>
            <a:r>
              <a:rPr lang="en-US"/>
              <a:t>(e =&gt; e.</a:t>
            </a:r>
            <a:r>
              <a:rPr lang="ru-RU" i="1"/>
              <a:t>Свойство</a:t>
            </a:r>
            <a:r>
              <a:rPr lang="en-US"/>
              <a:t>)</a:t>
            </a:r>
            <a:endParaRPr lang="ru-RU"/>
          </a:p>
          <a:p>
            <a:pPr lvl="1"/>
            <a:r>
              <a:rPr lang="en-US"/>
              <a:t>.Entity&lt;T&gt;().</a:t>
            </a:r>
            <a:r>
              <a:rPr lang="en-US" err="1"/>
              <a:t>HasKey</a:t>
            </a:r>
            <a:r>
              <a:rPr lang="en-US"/>
              <a:t>(e =&gt; new { e.</a:t>
            </a:r>
            <a:r>
              <a:rPr lang="ru-RU" i="1"/>
              <a:t>Свойство</a:t>
            </a:r>
            <a:r>
              <a:rPr lang="en-US" i="1"/>
              <a:t>1, </a:t>
            </a:r>
            <a:r>
              <a:rPr lang="en-US"/>
              <a:t>e.</a:t>
            </a:r>
            <a:r>
              <a:rPr lang="ru-RU" i="1"/>
              <a:t>Свойство</a:t>
            </a:r>
            <a:r>
              <a:rPr lang="en-US" i="1"/>
              <a:t>2, … </a:t>
            </a:r>
            <a:r>
              <a:rPr lang="en-US"/>
              <a:t>})</a:t>
            </a:r>
            <a:endParaRPr lang="ru-RU"/>
          </a:p>
          <a:p>
            <a:r>
              <a:rPr lang="en-US"/>
              <a:t>.Entity&lt;T&gt;().</a:t>
            </a:r>
            <a:r>
              <a:rPr lang="en-US" err="1"/>
              <a:t>HasData</a:t>
            </a:r>
            <a:r>
              <a:rPr lang="ru-RU"/>
              <a:t>(экземпляры по умолчанию)</a:t>
            </a:r>
          </a:p>
        </p:txBody>
      </p:sp>
    </p:spTree>
    <p:extLst>
      <p:ext uri="{BB962C8B-B14F-4D97-AF65-F5344CB8AC3E}">
        <p14:creationId xmlns:p14="http://schemas.microsoft.com/office/powerpoint/2010/main" val="1356536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89722-1A74-4180-8AB2-475C7686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Fluent API</a:t>
            </a:r>
            <a:r>
              <a:rPr lang="ru-RU" b="1"/>
              <a:t> – настройка связей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1F657-35A5-4C24-8BF9-760F020E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Один-ко-многим</a:t>
            </a:r>
            <a:r>
              <a:rPr lang="en-US"/>
              <a:t> – </a:t>
            </a:r>
            <a:r>
              <a:rPr lang="ru-RU"/>
              <a:t>определяется на стороне 1:</a:t>
            </a:r>
          </a:p>
          <a:p>
            <a:pPr marL="457200" lvl="1" indent="0">
              <a:buNone/>
            </a:pPr>
            <a:r>
              <a:rPr lang="en-US"/>
              <a:t>.Entity&lt;T&gt;()</a:t>
            </a:r>
            <a:endParaRPr lang="ru-RU"/>
          </a:p>
          <a:p>
            <a:pPr marL="457200" lvl="1" indent="0">
              <a:buNone/>
            </a:pPr>
            <a:r>
              <a:rPr lang="ru-RU"/>
              <a:t>    </a:t>
            </a:r>
            <a:r>
              <a:rPr lang="en-US"/>
              <a:t>.</a:t>
            </a:r>
            <a:r>
              <a:rPr lang="en-US" err="1"/>
              <a:t>HasOne</a:t>
            </a:r>
            <a:r>
              <a:rPr lang="en-US"/>
              <a:t>(c =&gt; </a:t>
            </a:r>
            <a:r>
              <a:rPr lang="en-US" err="1"/>
              <a:t>c.Students</a:t>
            </a:r>
            <a:r>
              <a:rPr lang="en-US"/>
              <a:t>)</a:t>
            </a:r>
          </a:p>
          <a:p>
            <a:pPr marL="457200" lvl="1" indent="0">
              <a:buNone/>
            </a:pPr>
            <a:r>
              <a:rPr lang="ru-RU"/>
              <a:t>    </a:t>
            </a:r>
            <a:r>
              <a:rPr lang="en-US"/>
              <a:t>.</a:t>
            </a:r>
            <a:r>
              <a:rPr lang="en-US" err="1"/>
              <a:t>WithMany</a:t>
            </a:r>
            <a:r>
              <a:rPr lang="en-US"/>
              <a:t>(s =&gt; </a:t>
            </a:r>
            <a:r>
              <a:rPr lang="en-US" err="1"/>
              <a:t>s.Courses</a:t>
            </a:r>
            <a:r>
              <a:rPr lang="en-US"/>
              <a:t>)</a:t>
            </a:r>
          </a:p>
          <a:p>
            <a:pPr marL="457200" lvl="1" indent="0">
              <a:buNone/>
            </a:pPr>
            <a:r>
              <a:rPr lang="en-US"/>
              <a:t>    [.</a:t>
            </a:r>
            <a:r>
              <a:rPr lang="en-US" err="1"/>
              <a:t>HasForeignKey</a:t>
            </a:r>
            <a:r>
              <a:rPr lang="en-US"/>
              <a:t>&lt;</a:t>
            </a:r>
            <a:r>
              <a:rPr lang="en-US" err="1"/>
              <a:t>UserProfile</a:t>
            </a:r>
            <a:r>
              <a:rPr lang="en-US"/>
              <a:t>&gt;(p =&gt; </a:t>
            </a:r>
            <a:r>
              <a:rPr lang="en-US" err="1"/>
              <a:t>p.UserKey</a:t>
            </a:r>
            <a:r>
              <a:rPr lang="en-US"/>
              <a:t>)]</a:t>
            </a:r>
          </a:p>
          <a:p>
            <a:r>
              <a:rPr lang="ru-RU"/>
              <a:t>Один-к-одному – определяется на стороне обязательной сущности:</a:t>
            </a:r>
            <a:endParaRPr lang="en-US"/>
          </a:p>
          <a:p>
            <a:pPr marL="457200" lvl="1" indent="0">
              <a:buNone/>
            </a:pPr>
            <a:r>
              <a:rPr lang="en-US"/>
              <a:t>.Entity&lt;T&gt;()</a:t>
            </a:r>
            <a:endParaRPr lang="ru-RU"/>
          </a:p>
          <a:p>
            <a:pPr marL="457200" lvl="1" indent="0">
              <a:buNone/>
            </a:pPr>
            <a:r>
              <a:rPr lang="ru-RU"/>
              <a:t>    </a:t>
            </a:r>
            <a:r>
              <a:rPr lang="en-US"/>
              <a:t>.</a:t>
            </a:r>
            <a:r>
              <a:rPr lang="en-US" err="1"/>
              <a:t>HasOne</a:t>
            </a:r>
            <a:r>
              <a:rPr lang="en-US"/>
              <a:t>(c =&gt; </a:t>
            </a:r>
            <a:r>
              <a:rPr lang="en-US" err="1"/>
              <a:t>c.Students</a:t>
            </a:r>
            <a:r>
              <a:rPr lang="en-US"/>
              <a:t>)</a:t>
            </a:r>
          </a:p>
          <a:p>
            <a:pPr marL="457200" lvl="1" indent="0">
              <a:buNone/>
            </a:pPr>
            <a:r>
              <a:rPr lang="ru-RU"/>
              <a:t>    </a:t>
            </a:r>
            <a:r>
              <a:rPr lang="en-US"/>
              <a:t>.</a:t>
            </a:r>
            <a:r>
              <a:rPr lang="en-US" err="1"/>
              <a:t>WithOne</a:t>
            </a:r>
            <a:r>
              <a:rPr lang="en-US"/>
              <a:t>(s =&gt; </a:t>
            </a:r>
            <a:r>
              <a:rPr lang="en-US" err="1"/>
              <a:t>s.Courses</a:t>
            </a:r>
            <a:r>
              <a:rPr lang="en-US"/>
              <a:t>) </a:t>
            </a:r>
          </a:p>
          <a:p>
            <a:pPr marL="457200" lvl="1" indent="0">
              <a:buNone/>
            </a:pPr>
            <a:r>
              <a:rPr lang="en-US"/>
              <a:t>    .</a:t>
            </a:r>
            <a:r>
              <a:rPr lang="en-US" err="1"/>
              <a:t>HasForeignKey</a:t>
            </a:r>
            <a:r>
              <a:rPr lang="en-US"/>
              <a:t>&lt;</a:t>
            </a:r>
            <a:r>
              <a:rPr lang="en-US" err="1"/>
              <a:t>UserProfile</a:t>
            </a:r>
            <a:r>
              <a:rPr lang="en-US"/>
              <a:t>&gt;(p =&gt; </a:t>
            </a:r>
            <a:r>
              <a:rPr lang="en-US" err="1"/>
              <a:t>p.UserKey</a:t>
            </a:r>
            <a:r>
              <a:rPr lang="en-US"/>
              <a:t>)</a:t>
            </a:r>
          </a:p>
          <a:p>
            <a:r>
              <a:rPr lang="ru-RU"/>
              <a:t>Многие-ко-многим – на любой стороне:</a:t>
            </a:r>
          </a:p>
          <a:p>
            <a:pPr marL="457200" lvl="1" indent="0">
              <a:buNone/>
            </a:pPr>
            <a:r>
              <a:rPr lang="en-US"/>
              <a:t>.Entity&lt;T&gt;()</a:t>
            </a:r>
            <a:endParaRPr lang="ru-RU"/>
          </a:p>
          <a:p>
            <a:pPr marL="457200" lvl="1" indent="0">
              <a:buNone/>
            </a:pPr>
            <a:r>
              <a:rPr lang="ru-RU"/>
              <a:t>    </a:t>
            </a:r>
            <a:r>
              <a:rPr lang="en-US"/>
              <a:t>.</a:t>
            </a:r>
            <a:r>
              <a:rPr lang="en-US" err="1"/>
              <a:t>HasMany</a:t>
            </a:r>
            <a:r>
              <a:rPr lang="en-US"/>
              <a:t>(c =&gt; </a:t>
            </a:r>
            <a:r>
              <a:rPr lang="en-US" err="1"/>
              <a:t>c.Students</a:t>
            </a:r>
            <a:r>
              <a:rPr lang="en-US"/>
              <a:t>)</a:t>
            </a:r>
          </a:p>
          <a:p>
            <a:pPr marL="457200" lvl="1" indent="0">
              <a:buNone/>
            </a:pPr>
            <a:r>
              <a:rPr lang="ru-RU"/>
              <a:t>    </a:t>
            </a:r>
            <a:r>
              <a:rPr lang="en-US"/>
              <a:t>.</a:t>
            </a:r>
            <a:r>
              <a:rPr lang="en-US" err="1"/>
              <a:t>WithMany</a:t>
            </a:r>
            <a:r>
              <a:rPr lang="en-US"/>
              <a:t>(s =&gt; </a:t>
            </a:r>
            <a:r>
              <a:rPr lang="en-US" err="1"/>
              <a:t>s.Courses</a:t>
            </a:r>
            <a:r>
              <a:rPr lang="en-US"/>
              <a:t>)</a:t>
            </a:r>
          </a:p>
          <a:p>
            <a:pPr marL="457200" lvl="1" indent="0">
              <a:buNone/>
            </a:pPr>
            <a:r>
              <a:rPr lang="ru-RU"/>
              <a:t>    </a:t>
            </a:r>
            <a:r>
              <a:rPr lang="en-US"/>
              <a:t>[.</a:t>
            </a:r>
            <a:r>
              <a:rPr lang="en-US" err="1"/>
              <a:t>UsingEntity</a:t>
            </a:r>
            <a:r>
              <a:rPr lang="en-US"/>
              <a:t>(j =&gt; </a:t>
            </a:r>
            <a:r>
              <a:rPr lang="en-US" err="1"/>
              <a:t>j.ToTable</a:t>
            </a:r>
            <a:r>
              <a:rPr lang="en-US"/>
              <a:t>("Enrollments"))]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3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D13F8-4361-4DBD-8CC5-3A8C9CEA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IEntityTypeConfiguration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FEA1B-9A28-4DB9-A8BB-4AE71AB0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большом числе сущностей </a:t>
            </a:r>
            <a:r>
              <a:rPr lang="en-US" err="1"/>
              <a:t>OnModelCreating</a:t>
            </a:r>
            <a:r>
              <a:rPr lang="en-US"/>
              <a:t> </a:t>
            </a:r>
            <a:r>
              <a:rPr lang="ru-RU"/>
              <a:t>становится гигантским и нечитабельным. Даже если разбить его на методы, сам класс </a:t>
            </a:r>
            <a:r>
              <a:rPr lang="en-US" err="1"/>
              <a:t>DbContext</a:t>
            </a:r>
            <a:r>
              <a:rPr lang="en-US"/>
              <a:t> </a:t>
            </a:r>
            <a:r>
              <a:rPr lang="ru-RU"/>
              <a:t>остается большим и нарушает </a:t>
            </a:r>
            <a:r>
              <a:rPr lang="en-US"/>
              <a:t>Single Responsibility Principle</a:t>
            </a:r>
            <a:endParaRPr lang="ru-RU"/>
          </a:p>
          <a:p>
            <a:r>
              <a:rPr lang="ru-RU"/>
              <a:t>Чтобы вынести логику </a:t>
            </a:r>
            <a:r>
              <a:rPr lang="en-US" err="1"/>
              <a:t>FluentAPI</a:t>
            </a:r>
            <a:r>
              <a:rPr lang="en-US"/>
              <a:t> </a:t>
            </a:r>
            <a:r>
              <a:rPr lang="ru-RU"/>
              <a:t>в отдельные классы, создают реализации 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IEntityTypeConfiguration</a:t>
            </a:r>
            <a:r>
              <a:rPr lang="en-US">
                <a:latin typeface="Consolas" panose="020B0609020204030204" pitchFamily="49" charset="0"/>
              </a:rPr>
              <a:t>&lt;T&gt;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/>
              <a:t>с методом </a:t>
            </a:r>
            <a:r>
              <a:rPr lang="en-US">
                <a:latin typeface="Consolas" panose="020B0609020204030204" pitchFamily="49" charset="0"/>
              </a:rPr>
              <a:t>Configure(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EntityTypeBuilder</a:t>
            </a:r>
            <a:r>
              <a:rPr lang="en-US">
                <a:latin typeface="Consolas" panose="020B0609020204030204" pitchFamily="49" charset="0"/>
              </a:rPr>
              <a:t>&lt;T&gt; builder)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 </a:t>
            </a:r>
            <a:r>
              <a:rPr lang="en-US" err="1"/>
              <a:t>OnModelCreating</a:t>
            </a:r>
            <a:r>
              <a:rPr lang="en-US"/>
              <a:t> </a:t>
            </a:r>
            <a:r>
              <a:rPr lang="ru-RU"/>
              <a:t>вызываем для каждого такого класса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modelBuilder.ApplyConfiguration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i="1" err="1">
                <a:solidFill>
                  <a:srgbClr val="2B91AF"/>
                </a:solidFill>
                <a:latin typeface="Consolas" panose="020B0609020204030204" pitchFamily="49" charset="0"/>
              </a:rPr>
              <a:t>КлассКонфигурации</a:t>
            </a:r>
            <a:r>
              <a:rPr lang="en-US">
                <a:latin typeface="Consolas" panose="020B0609020204030204" pitchFamily="49" charset="0"/>
              </a:rPr>
              <a:t>());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68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8319-DD64-403A-AB4E-5E7C572D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/>
              <a:t>Миграции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4F725-32A2-4A86-9F63-6E70368E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313"/>
            <a:ext cx="10515600" cy="5029200"/>
          </a:xfrm>
        </p:spPr>
        <p:txBody>
          <a:bodyPr>
            <a:normAutofit fontScale="92500" lnSpcReduction="10000"/>
          </a:bodyPr>
          <a:lstStyle/>
          <a:p>
            <a:r>
              <a:rPr lang="ru-RU"/>
              <a:t>Миграция – это план создания или обновления схемы БД по созданной в приложении модели данных</a:t>
            </a:r>
          </a:p>
          <a:p>
            <a:r>
              <a:rPr lang="ru-RU"/>
              <a:t>Это </a:t>
            </a:r>
            <a:r>
              <a:rPr lang="ru-RU" err="1"/>
              <a:t>автосгенерированный</a:t>
            </a:r>
            <a:r>
              <a:rPr lang="ru-RU"/>
              <a:t> код. Включает два метода </a:t>
            </a:r>
            <a:r>
              <a:rPr lang="en-US"/>
              <a:t>(</a:t>
            </a:r>
            <a:r>
              <a:rPr lang="en-US" b="1"/>
              <a:t>Up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Down</a:t>
            </a:r>
            <a:r>
              <a:rPr lang="en-US"/>
              <a:t>)</a:t>
            </a:r>
            <a:r>
              <a:rPr lang="ru-RU"/>
              <a:t>, чтобы ее можно было применить и откатить</a:t>
            </a:r>
          </a:p>
          <a:p>
            <a:r>
              <a:rPr lang="ru-RU"/>
              <a:t>Миграции выстраиваются в цепочку, которая показывает, какие изменения вы вносили в схему данных</a:t>
            </a:r>
            <a:endParaRPr lang="en-US"/>
          </a:p>
          <a:p>
            <a:r>
              <a:rPr lang="ru-RU"/>
              <a:t>Управление через </a:t>
            </a:r>
            <a:r>
              <a:rPr lang="en-US"/>
              <a:t>NuGet PM Console</a:t>
            </a:r>
          </a:p>
          <a:p>
            <a:pPr lvl="1"/>
            <a:r>
              <a:rPr lang="en-US" b="1"/>
              <a:t>Add-Migration</a:t>
            </a:r>
            <a:r>
              <a:rPr lang="en-US"/>
              <a:t> </a:t>
            </a:r>
            <a:r>
              <a:rPr lang="ru-RU" i="1" err="1"/>
              <a:t>имя_миграции</a:t>
            </a:r>
            <a:r>
              <a:rPr lang="ru-RU" i="1"/>
              <a:t> </a:t>
            </a:r>
            <a:r>
              <a:rPr lang="ru-RU"/>
              <a:t>– создать новую</a:t>
            </a:r>
            <a:endParaRPr lang="en-US"/>
          </a:p>
          <a:p>
            <a:pPr lvl="1"/>
            <a:r>
              <a:rPr lang="en-US" b="1"/>
              <a:t>Update-Database</a:t>
            </a:r>
            <a:r>
              <a:rPr lang="en-US"/>
              <a:t> [</a:t>
            </a:r>
            <a:r>
              <a:rPr lang="ru-RU" i="1" err="1"/>
              <a:t>имя_миграции</a:t>
            </a:r>
            <a:r>
              <a:rPr lang="en-US"/>
              <a:t>]</a:t>
            </a:r>
            <a:r>
              <a:rPr lang="ru-RU"/>
              <a:t> – применить все миграции вплоть до указанной к БД (если имя пропустить – до последней), также можно откатиться к предыдущей</a:t>
            </a:r>
            <a:endParaRPr lang="en-US"/>
          </a:p>
          <a:p>
            <a:pPr lvl="1"/>
            <a:r>
              <a:rPr lang="en-US" b="1"/>
              <a:t>Remove-Migration</a:t>
            </a:r>
            <a:r>
              <a:rPr lang="ru-RU"/>
              <a:t> – удалить последнюю миграцию, удалять из середины нельзя</a:t>
            </a:r>
          </a:p>
          <a:p>
            <a:r>
              <a:rPr lang="ru-RU"/>
              <a:t>В БД создается специальная таблица </a:t>
            </a:r>
            <a:r>
              <a:rPr lang="ru-RU" b="1"/>
              <a:t>__</a:t>
            </a:r>
            <a:r>
              <a:rPr lang="en-US" b="1" err="1"/>
              <a:t>EFMigrationsHistory</a:t>
            </a:r>
            <a:r>
              <a:rPr lang="ru-RU"/>
              <a:t>, в которой отмечаются примененные миграции</a:t>
            </a:r>
          </a:p>
        </p:txBody>
      </p:sp>
    </p:spTree>
    <p:extLst>
      <p:ext uri="{BB962C8B-B14F-4D97-AF65-F5344CB8AC3E}">
        <p14:creationId xmlns:p14="http://schemas.microsoft.com/office/powerpoint/2010/main" val="129233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5E46D-94D9-484A-BCAB-15048EF8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Обновление БД в </a:t>
            </a:r>
            <a:r>
              <a:rPr lang="en-US"/>
              <a:t>runtime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0A0EE-41AE-448C-B441-FB59CF1C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Database.EnsureDeleted</a:t>
            </a:r>
            <a:r>
              <a:rPr lang="en-US"/>
              <a:t>();</a:t>
            </a:r>
            <a:endParaRPr lang="ru-RU"/>
          </a:p>
          <a:p>
            <a:pPr lvl="1"/>
            <a:r>
              <a:rPr lang="ru-RU"/>
              <a:t>Полностью очищает БД</a:t>
            </a:r>
          </a:p>
          <a:p>
            <a:r>
              <a:rPr lang="en-US" err="1"/>
              <a:t>Database.EnsureCreated</a:t>
            </a:r>
            <a:r>
              <a:rPr lang="en-US"/>
              <a:t>();</a:t>
            </a:r>
            <a:endParaRPr lang="ru-RU"/>
          </a:p>
          <a:p>
            <a:pPr lvl="1"/>
            <a:r>
              <a:rPr lang="ru-RU"/>
              <a:t>Если БД пуста, применяет к ней текущую схему. Если в БД есть хоть одна таблица – ничего не сделает</a:t>
            </a:r>
          </a:p>
          <a:p>
            <a:r>
              <a:rPr lang="ru-RU"/>
              <a:t>Удобно для тестовых целей, но это явно не промышленный сценарий</a:t>
            </a:r>
          </a:p>
        </p:txBody>
      </p:sp>
    </p:spTree>
    <p:extLst>
      <p:ext uri="{BB962C8B-B14F-4D97-AF65-F5344CB8AC3E}">
        <p14:creationId xmlns:p14="http://schemas.microsoft.com/office/powerpoint/2010/main" val="276658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FCCE9-9451-4A4C-BED6-2963FB41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 и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F0216-189E-43FB-8BCE-AFA212D1E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48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9B005-8A4A-4E9A-9AD2-92A2980F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 </a:t>
            </a:r>
            <a:r>
              <a:rPr lang="en-US"/>
              <a:t>EF, </a:t>
            </a:r>
            <a:r>
              <a:rPr lang="ru-RU"/>
              <a:t>особенно </a:t>
            </a:r>
            <a:r>
              <a:rPr lang="en-US"/>
              <a:t>Code First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1D65A-5C11-4726-9F4F-831FA84E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Накладные расходы на отслеживание сущностей</a:t>
            </a:r>
          </a:p>
          <a:p>
            <a:r>
              <a:rPr lang="ru-RU"/>
              <a:t>Чтобы выполнить операции с данными – их нужно загрузить в приложение (в оперативную память). Для больших объемов данных это может быть неподъемной задачей</a:t>
            </a:r>
          </a:p>
          <a:p>
            <a:r>
              <a:rPr lang="ru-RU"/>
              <a:t>Плохие модели. Разработчики часто забывают конкретизировать типы данных (особенно строки), что приводит к неоправданному утяжелению БД или проблемам с хранением значений (кодировки)</a:t>
            </a:r>
          </a:p>
          <a:p>
            <a:r>
              <a:rPr lang="ru-RU"/>
              <a:t>При обновлении схемы БД через миграции есть риск потери данных</a:t>
            </a:r>
          </a:p>
          <a:p>
            <a:r>
              <a:rPr lang="ru-RU"/>
              <a:t>Основная идея в основе </a:t>
            </a:r>
            <a:r>
              <a:rPr lang="en-US"/>
              <a:t>EF – </a:t>
            </a:r>
            <a:r>
              <a:rPr lang="ru-RU"/>
              <a:t>упростить разработку, особенно для тех, кто не знает </a:t>
            </a:r>
            <a:r>
              <a:rPr lang="en-US"/>
              <a:t>SQL </a:t>
            </a:r>
            <a:r>
              <a:rPr lang="ru-RU"/>
              <a:t>и деталей реализации СУБД. Но на самом деле, чтобы эффективно использовать </a:t>
            </a:r>
            <a:r>
              <a:rPr lang="en-US"/>
              <a:t>EF</a:t>
            </a:r>
            <a:r>
              <a:rPr lang="ru-RU"/>
              <a:t> на проектах, нужно знать даже больше</a:t>
            </a:r>
          </a:p>
        </p:txBody>
      </p:sp>
    </p:spTree>
    <p:extLst>
      <p:ext uri="{BB962C8B-B14F-4D97-AF65-F5344CB8AC3E}">
        <p14:creationId xmlns:p14="http://schemas.microsoft.com/office/powerpoint/2010/main" val="1345614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070A6-D893-4BD8-AD4A-C6475725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Отключение отслеживания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76D73-2C4E-4D5B-85C0-06A791C9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отдельного запроса</a:t>
            </a:r>
          </a:p>
          <a:p>
            <a:pPr marL="457200" lvl="1" indent="0">
              <a:buNone/>
            </a:pPr>
            <a:r>
              <a:rPr lang="en-US"/>
              <a:t>.</a:t>
            </a:r>
            <a:r>
              <a:rPr lang="en-US" err="1"/>
              <a:t>AsNoTracking</a:t>
            </a:r>
            <a:r>
              <a:rPr lang="en-US"/>
              <a:t>()</a:t>
            </a:r>
          </a:p>
          <a:p>
            <a:r>
              <a:rPr lang="ru-RU"/>
              <a:t>Для всего контекста:</a:t>
            </a:r>
          </a:p>
          <a:p>
            <a:pPr marL="457200" lvl="1" indent="0">
              <a:buNone/>
            </a:pPr>
            <a:r>
              <a:rPr lang="en-US" err="1"/>
              <a:t>context.ChangeTracker.QueryTrackingBehavior</a:t>
            </a:r>
            <a:r>
              <a:rPr lang="en-US"/>
              <a:t> = </a:t>
            </a:r>
            <a:r>
              <a:rPr lang="en-US" err="1"/>
              <a:t>QueryTrackingBehavior.NoTracking</a:t>
            </a:r>
            <a:r>
              <a:rPr lang="en-US"/>
              <a:t>;</a:t>
            </a:r>
          </a:p>
          <a:p>
            <a:r>
              <a:rPr lang="ru-RU"/>
              <a:t>В результате:</a:t>
            </a:r>
          </a:p>
          <a:p>
            <a:pPr lvl="1"/>
            <a:r>
              <a:rPr lang="ru-RU"/>
              <a:t>запрос становится </a:t>
            </a:r>
            <a:r>
              <a:rPr lang="ru-RU" err="1"/>
              <a:t>неотслеживаемым</a:t>
            </a:r>
            <a:endParaRPr lang="en-US"/>
          </a:p>
          <a:p>
            <a:pPr lvl="1"/>
            <a:r>
              <a:rPr lang="ru-RU"/>
              <a:t>возвращаемые из запроса данные не кэшируются</a:t>
            </a:r>
            <a:endParaRPr lang="en-US"/>
          </a:p>
          <a:p>
            <a:pPr lvl="1"/>
            <a:r>
              <a:rPr lang="ru-RU"/>
              <a:t>запрос выполняется быстрее и требует меньше памяти</a:t>
            </a:r>
          </a:p>
          <a:p>
            <a:pPr lvl="1"/>
            <a:r>
              <a:rPr lang="ru-RU"/>
              <a:t>если вы повторно запросите ту же сущность, будет создан новый экземпляр, т.к. контекст «не помнит», что такая уже есть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41B00-B2DC-49A2-A3AA-D72FEE33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NuGet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63F3C-AE73-40F4-916D-29A384E5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Содержит библиотеки и фреймворки, которые можно скачать и включить в свой проект</a:t>
            </a:r>
          </a:p>
          <a:p>
            <a:r>
              <a:rPr lang="en-US">
                <a:hlinkClick r:id="rId2"/>
              </a:rPr>
              <a:t>https://www.nuget.org/</a:t>
            </a:r>
            <a:r>
              <a:rPr lang="en-US"/>
              <a:t> </a:t>
            </a:r>
            <a:endParaRPr lang="ru-RU"/>
          </a:p>
          <a:p>
            <a:r>
              <a:rPr lang="ru-RU"/>
              <a:t>В </a:t>
            </a:r>
            <a:r>
              <a:rPr lang="en-US"/>
              <a:t>VS </a:t>
            </a:r>
            <a:r>
              <a:rPr lang="ru-RU"/>
              <a:t>встроен </a:t>
            </a:r>
            <a:r>
              <a:rPr lang="en-US"/>
              <a:t>NuGet Manager</a:t>
            </a:r>
            <a:r>
              <a:rPr lang="ru-RU"/>
              <a:t> и командная строка для загрузки, установки и настройки пакетов, а также выполнения встроенных в них команд</a:t>
            </a:r>
            <a:endParaRPr lang="en-US"/>
          </a:p>
          <a:p>
            <a:pPr lvl="1"/>
            <a:r>
              <a:rPr lang="en-US"/>
              <a:t>Tools &gt; NuGet Package Manager</a:t>
            </a:r>
            <a:endParaRPr lang="ru-RU"/>
          </a:p>
          <a:p>
            <a:r>
              <a:rPr lang="ru-RU"/>
              <a:t>При установке пакета проверить</a:t>
            </a:r>
            <a:endParaRPr lang="en-US"/>
          </a:p>
          <a:p>
            <a:pPr lvl="1"/>
            <a:r>
              <a:rPr lang="ru-RU"/>
              <a:t>Лицензию – можно ли использовать в коммерческом коде</a:t>
            </a:r>
          </a:p>
          <a:p>
            <a:pPr lvl="1"/>
            <a:r>
              <a:rPr lang="ru-RU"/>
              <a:t>Минимальные требования и зависимости</a:t>
            </a:r>
            <a:endParaRPr lang="en-US"/>
          </a:p>
          <a:p>
            <a:pPr lvl="1"/>
            <a:r>
              <a:rPr lang="ru-RU"/>
              <a:t>Соответствие версии </a:t>
            </a:r>
            <a:r>
              <a:rPr lang="en-US"/>
              <a:t>.NET</a:t>
            </a:r>
            <a:endParaRPr lang="ru-RU"/>
          </a:p>
          <a:p>
            <a:r>
              <a:rPr lang="ru-RU"/>
              <a:t>Устанавливать можно как для всего решения, так и для отдельного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010697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35263-C070-467B-8A87-5439F947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Обработка на стороне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67058-8110-46EC-9981-595467F5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 умолчанию все </a:t>
            </a:r>
            <a:r>
              <a:rPr lang="en-US"/>
              <a:t>LINQ </a:t>
            </a:r>
            <a:r>
              <a:rPr lang="ru-RU"/>
              <a:t>запросы трансформируются в </a:t>
            </a:r>
            <a:r>
              <a:rPr lang="en-US"/>
              <a:t>SQL-</a:t>
            </a:r>
            <a:r>
              <a:rPr lang="ru-RU"/>
              <a:t>код и обрабатываются на стороне БД, а приложение-клиент получает готовый результат</a:t>
            </a:r>
          </a:p>
          <a:p>
            <a:r>
              <a:rPr lang="ru-RU"/>
              <a:t>Но можно загрузить данные целиком и обработать их в приложении</a:t>
            </a:r>
          </a:p>
          <a:p>
            <a:r>
              <a:rPr lang="ru-RU"/>
              <a:t>Это увеличивает трафик между БД и приложением, и увеличивает потребление памяти приложением, зато разгружает СУБД</a:t>
            </a:r>
          </a:p>
          <a:p>
            <a:r>
              <a:rPr lang="ru-RU"/>
              <a:t>Иногда это просто необходимо – если вы хотите применить к данным какой-то метод, которого просто нет в </a:t>
            </a:r>
            <a:r>
              <a:rPr lang="en-US"/>
              <a:t>SQL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80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BB399-ADE6-4269-A569-865A1B6E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Вызов пользовательского метода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93BAF-943F-4248-864D-476A93752689}"/>
              </a:ext>
            </a:extLst>
          </p:cNvPr>
          <p:cNvSpPr txBox="1"/>
          <p:nvPr/>
        </p:nvSpPr>
        <p:spPr>
          <a:xfrm>
            <a:off x="838200" y="1382286"/>
            <a:ext cx="105156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StandardizeUrl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url.ToLower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url.StartsWith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"http://"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20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.Concat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"http://"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blogs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context.Blogs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AsEnumerable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.Where(blog =&gt;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StandardizeUrl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blog.Url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).Contains(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89262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D2842-E0D4-45AE-9675-CC755E76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/>
              <a:t>Сокращение объема возвращаемых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22275-40A0-43EF-B849-12CBED4C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/>
              <a:t>Примените </a:t>
            </a:r>
            <a:r>
              <a:rPr lang="en-US"/>
              <a:t>Select </a:t>
            </a:r>
            <a:r>
              <a:rPr lang="ru-RU"/>
              <a:t>и анонимные классы, чтобы получить только нужные в данном запросе данные</a:t>
            </a:r>
          </a:p>
          <a:p>
            <a:r>
              <a:rPr lang="ru-RU"/>
              <a:t>Это сократит объем трафика между БД и приложением, а также потребляемую память</a:t>
            </a:r>
          </a:p>
        </p:txBody>
      </p:sp>
    </p:spTree>
    <p:extLst>
      <p:ext uri="{BB962C8B-B14F-4D97-AF65-F5344CB8AC3E}">
        <p14:creationId xmlns:p14="http://schemas.microsoft.com/office/powerpoint/2010/main" val="1491285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BBFDD-B84A-4975-B886-835F15B2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Запуск команд </a:t>
            </a:r>
            <a:r>
              <a:rPr lang="en-US"/>
              <a:t>SQL </a:t>
            </a:r>
            <a:r>
              <a:rPr lang="ru-RU"/>
              <a:t>из кода - </a:t>
            </a:r>
            <a:r>
              <a:rPr lang="en-US" err="1"/>
              <a:t>SqlCommand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3F599-6E62-43AC-816A-D471196D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602126"/>
          </a:xfrm>
        </p:spPr>
        <p:txBody>
          <a:bodyPr>
            <a:normAutofit fontScale="85000" lnSpcReduction="10000"/>
          </a:bodyPr>
          <a:lstStyle/>
          <a:p>
            <a:r>
              <a:rPr lang="ru-RU"/>
              <a:t>Иногда лучше напрямую выполнить код в СУБД, не загружая данные в приложение</a:t>
            </a:r>
          </a:p>
          <a:p>
            <a:r>
              <a:rPr lang="ru-RU"/>
              <a:t>Особенно актуально для массового </a:t>
            </a:r>
            <a:r>
              <a:rPr lang="en-US"/>
              <a:t>Delete, Update </a:t>
            </a:r>
            <a:r>
              <a:rPr lang="ru-RU"/>
              <a:t>или </a:t>
            </a:r>
            <a:r>
              <a:rPr lang="en-US"/>
              <a:t>Insert </a:t>
            </a:r>
            <a:r>
              <a:rPr lang="ru-RU"/>
              <a:t>из запросов</a:t>
            </a:r>
            <a:endParaRPr lang="en-US"/>
          </a:p>
          <a:p>
            <a:r>
              <a:rPr lang="ru-RU"/>
              <a:t>Неудобно отлаживать запросы – это просто </a:t>
            </a:r>
            <a:r>
              <a:rPr lang="en-US"/>
              <a:t>string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C9719-BD63-4D29-9388-6B94F68F62E1}"/>
              </a:ext>
            </a:extLst>
          </p:cNvPr>
          <p:cNvSpPr txBox="1"/>
          <p:nvPr/>
        </p:nvSpPr>
        <p:spPr>
          <a:xfrm>
            <a:off x="838200" y="295710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cmd.Connection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connection;</a:t>
            </a:r>
          </a:p>
          <a:p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"UPDATE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dbo.Cat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SET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OldPrice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= Price, Price = Price * (1 - @discount) WHERE EXISTS(SELECT 1 FROM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dbo.Cat_Category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cc INNER JOIN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dbo.Category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c ON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cc.Category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c.Id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WHERE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cc.Cat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Cat.Id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AND 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c.Name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 = @category)"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"@category"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SqlDbType.NVarChar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cmd.Parameters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"@category"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].Value = category;</a:t>
            </a:r>
          </a:p>
          <a:p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"@discount"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SqlDbType.Float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cmd.Parameters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"@discount"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].Value = discount;</a:t>
            </a:r>
          </a:p>
          <a:p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connection.Open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09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DDDC5-C9CD-4B19-AB04-EE7B2B59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Выполнение </a:t>
            </a:r>
            <a:r>
              <a:rPr lang="en-US"/>
              <a:t>SQL</a:t>
            </a:r>
            <a:r>
              <a:rPr lang="ru-RU"/>
              <a:t>-запросов в </a:t>
            </a:r>
            <a:r>
              <a:rPr lang="en-US"/>
              <a:t>EF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40415-DDA4-4C69-9FDA-0348D1A3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Создание параметров:</a:t>
            </a:r>
            <a:endParaRPr lang="en-US"/>
          </a:p>
          <a:p>
            <a:pPr lvl="1"/>
            <a:r>
              <a:rPr lang="en-US"/>
              <a:t>new </a:t>
            </a:r>
            <a:r>
              <a:rPr lang="en-US" b="1" err="1"/>
              <a:t>SqlParameter</a:t>
            </a:r>
            <a:r>
              <a:rPr lang="en-US"/>
              <a:t>("@</a:t>
            </a:r>
            <a:r>
              <a:rPr lang="ru-RU" i="1"/>
              <a:t>имя</a:t>
            </a:r>
            <a:r>
              <a:rPr lang="en-US"/>
              <a:t>", "</a:t>
            </a:r>
            <a:r>
              <a:rPr lang="ru-RU" i="1"/>
              <a:t>значение</a:t>
            </a:r>
            <a:r>
              <a:rPr lang="en-US"/>
              <a:t>");</a:t>
            </a:r>
            <a:endParaRPr lang="ru-RU"/>
          </a:p>
          <a:p>
            <a:r>
              <a:rPr lang="ru-RU"/>
              <a:t>На выборку:</a:t>
            </a:r>
          </a:p>
          <a:p>
            <a:pPr lvl="1"/>
            <a:r>
              <a:rPr lang="en-US" err="1"/>
              <a:t>db.DbSet</a:t>
            </a:r>
            <a:r>
              <a:rPr lang="en-US"/>
              <a:t>&lt;T&gt;.</a:t>
            </a:r>
            <a:r>
              <a:rPr lang="en-US" b="1" err="1"/>
              <a:t>FromSqlRaw</a:t>
            </a:r>
            <a:r>
              <a:rPr lang="en-US"/>
              <a:t>("SQL-</a:t>
            </a:r>
            <a:r>
              <a:rPr lang="ru-RU"/>
              <a:t>запрос</a:t>
            </a:r>
            <a:r>
              <a:rPr lang="en-US"/>
              <a:t>"[, </a:t>
            </a:r>
            <a:r>
              <a:rPr lang="ru-RU" i="1"/>
              <a:t>параметры</a:t>
            </a:r>
            <a:r>
              <a:rPr lang="en-US"/>
              <a:t>])</a:t>
            </a:r>
            <a:endParaRPr lang="ru-RU"/>
          </a:p>
          <a:p>
            <a:r>
              <a:rPr lang="ru-RU"/>
              <a:t>На манипуляцию данными:</a:t>
            </a:r>
          </a:p>
          <a:p>
            <a:pPr lvl="1"/>
            <a:r>
              <a:rPr lang="en-US" err="1"/>
              <a:t>db.DbSet</a:t>
            </a:r>
            <a:r>
              <a:rPr lang="en-US"/>
              <a:t>&lt;T&gt;.</a:t>
            </a:r>
            <a:r>
              <a:rPr lang="en-US" b="1" err="1"/>
              <a:t>ExecuteSqlRaw</a:t>
            </a:r>
            <a:r>
              <a:rPr lang="en-US"/>
              <a:t>("SQL-</a:t>
            </a:r>
            <a:r>
              <a:rPr lang="ru-RU"/>
              <a:t>запрос</a:t>
            </a:r>
            <a:r>
              <a:rPr lang="en-US"/>
              <a:t>"[, </a:t>
            </a:r>
            <a:r>
              <a:rPr lang="ru-RU" i="1"/>
              <a:t>параметры</a:t>
            </a:r>
            <a:r>
              <a:rPr lang="en-US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28024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07005-21AD-443D-BC7B-3C087D7D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Преимущества </a:t>
            </a:r>
            <a:r>
              <a:rPr lang="en-US"/>
              <a:t>EF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2AB3D-AEE8-4EEF-BD63-BA44A047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err="1"/>
              <a:t>Автогенерируемый</a:t>
            </a:r>
            <a:r>
              <a:rPr lang="ru-RU"/>
              <a:t> код – быстрее разработка, меньше шансов на ошибки из-за «человеческого фактора»</a:t>
            </a:r>
          </a:p>
          <a:p>
            <a:r>
              <a:rPr lang="ru-RU"/>
              <a:t>Отладка – если вы вызываете из кода </a:t>
            </a:r>
            <a:r>
              <a:rPr lang="en-US"/>
              <a:t>SQL</a:t>
            </a:r>
            <a:r>
              <a:rPr lang="ru-RU"/>
              <a:t>-запросы напрямую, то практически нет возможности их отлаживать вместе с программой</a:t>
            </a:r>
          </a:p>
          <a:p>
            <a:r>
              <a:rPr lang="ru-RU"/>
              <a:t>Легко переключаться между разными СУБД</a:t>
            </a:r>
          </a:p>
          <a:p>
            <a:r>
              <a:rPr lang="ru-RU"/>
              <a:t>Использование возможностей ЯП на стороне клиента для задач, для которых в </a:t>
            </a:r>
            <a:r>
              <a:rPr lang="en-US"/>
              <a:t>SQL </a:t>
            </a:r>
            <a:r>
              <a:rPr lang="ru-RU"/>
              <a:t>нет встроенных возможностей, а свои реализовывать трудно (попробуйте найти медиану через </a:t>
            </a:r>
            <a:r>
              <a:rPr lang="en-US"/>
              <a:t>SQL</a:t>
            </a:r>
            <a:r>
              <a:rPr lang="ru-RU"/>
              <a:t>-запрос или сгенерировать последовательность чисел)</a:t>
            </a:r>
          </a:p>
          <a:p>
            <a:r>
              <a:rPr lang="ru-RU"/>
              <a:t>Существуют задачи, которые быстрее выполнить в оперативной памяти над программными структурами данных, чем через </a:t>
            </a:r>
            <a:r>
              <a:rPr lang="en-US"/>
              <a:t>SQL</a:t>
            </a:r>
            <a:r>
              <a:rPr lang="ru-RU"/>
              <a:t> и чтение БД</a:t>
            </a:r>
          </a:p>
        </p:txBody>
      </p:sp>
    </p:spTree>
    <p:extLst>
      <p:ext uri="{BB962C8B-B14F-4D97-AF65-F5344CB8AC3E}">
        <p14:creationId xmlns:p14="http://schemas.microsoft.com/office/powerpoint/2010/main" val="311659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4BB9E-34CC-4B57-A7A2-9EC66E2E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Manager (PM) </a:t>
            </a:r>
            <a:r>
              <a:rPr lang="ru-RU"/>
              <a:t>и </a:t>
            </a:r>
            <a:r>
              <a:rPr lang="en-US"/>
              <a:t>PM Console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BB6F8-C9DB-4794-B66C-ED35F283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NuGet Package Manager – </a:t>
            </a:r>
            <a:r>
              <a:rPr lang="ru-RU"/>
              <a:t>встроенный в </a:t>
            </a:r>
            <a:r>
              <a:rPr lang="en-US"/>
              <a:t>VS </a:t>
            </a:r>
            <a:r>
              <a:rPr lang="ru-RU"/>
              <a:t>графический интерфейс для </a:t>
            </a:r>
          </a:p>
          <a:p>
            <a:pPr lvl="1"/>
            <a:r>
              <a:rPr lang="ru-RU"/>
              <a:t>Поиска пакетов</a:t>
            </a:r>
          </a:p>
          <a:p>
            <a:pPr lvl="1"/>
            <a:r>
              <a:rPr lang="ru-RU"/>
              <a:t>Установки/удаления</a:t>
            </a:r>
          </a:p>
          <a:p>
            <a:pPr lvl="1"/>
            <a:r>
              <a:rPr lang="ru-RU"/>
              <a:t>Отслеживания и установки обновлений</a:t>
            </a:r>
          </a:p>
          <a:p>
            <a:r>
              <a:rPr lang="en-US"/>
              <a:t>PM Console </a:t>
            </a:r>
            <a:r>
              <a:rPr lang="ru-RU"/>
              <a:t>позволяет управлять пакетами из командной строки (своя, не </a:t>
            </a:r>
            <a:r>
              <a:rPr lang="en-US"/>
              <a:t>PowerShell)</a:t>
            </a:r>
            <a:endParaRPr lang="ru-RU"/>
          </a:p>
          <a:p>
            <a:r>
              <a:rPr lang="ru-RU"/>
              <a:t>Установленные пакеты могут добавлять свои команды в </a:t>
            </a:r>
            <a:r>
              <a:rPr lang="en-US"/>
              <a:t>PM Console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9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5F773-1AD0-46A9-B740-576A57EF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Распространенные типы лицензий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D27F2-5A92-45A9-BB1D-A564C86A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/>
              <a:t>Проверяйте лицензии!</a:t>
            </a:r>
            <a:r>
              <a:rPr lang="en-US"/>
              <a:t> </a:t>
            </a:r>
            <a:r>
              <a:rPr lang="ru-RU"/>
              <a:t>Не все пакеты можно безусловно использовать в коммерческих продуктах</a:t>
            </a:r>
          </a:p>
          <a:p>
            <a:r>
              <a:rPr lang="en-US" b="1"/>
              <a:t>MIT</a:t>
            </a:r>
            <a:r>
              <a:rPr lang="en-US"/>
              <a:t> - </a:t>
            </a:r>
            <a:r>
              <a:rPr lang="ru-RU"/>
              <a:t>является разрешительной лицензией, то есть позволяет программистам использовать лицензируемый код в закрытом программном обеспечении при условии, что текст лицензии предоставляется вместе с этим программным обеспечением</a:t>
            </a:r>
            <a:endParaRPr lang="en-US"/>
          </a:p>
          <a:p>
            <a:r>
              <a:rPr lang="en-US" b="1"/>
              <a:t>GNU</a:t>
            </a:r>
            <a:r>
              <a:rPr lang="en-US"/>
              <a:t> </a:t>
            </a:r>
            <a:r>
              <a:rPr lang="en-US" b="1"/>
              <a:t>GPL </a:t>
            </a:r>
            <a:r>
              <a:rPr lang="en-US"/>
              <a:t>(General Public License) - </a:t>
            </a:r>
            <a:r>
              <a:rPr lang="ru-RU"/>
              <a:t>предоставить пользователю права копировать, модифицировать и распространять (в том числе на коммерческой основе) программы, а также гарантировать, что и пользователи всех производных программ получат вышеперечисленные права</a:t>
            </a:r>
            <a:r>
              <a:rPr lang="en-US"/>
              <a:t> (</a:t>
            </a:r>
            <a:r>
              <a:rPr lang="ru-RU"/>
              <a:t>принцип «</a:t>
            </a:r>
            <a:r>
              <a:rPr lang="ru-RU" err="1"/>
              <a:t>копилефт</a:t>
            </a:r>
            <a:r>
              <a:rPr lang="ru-RU"/>
              <a:t>»)</a:t>
            </a:r>
          </a:p>
          <a:p>
            <a:r>
              <a:rPr lang="en-US" b="1"/>
              <a:t>Apache</a:t>
            </a:r>
            <a:r>
              <a:rPr lang="ru-RU"/>
              <a:t> - даёт пользователю право использовать программное обеспечение для любых целей, свободно изменять и распространять изменённые копии, за исключением названия</a:t>
            </a:r>
            <a:endParaRPr lang="en-US"/>
          </a:p>
          <a:p>
            <a:r>
              <a:rPr lang="en-US"/>
              <a:t>As is</a:t>
            </a:r>
            <a:r>
              <a:rPr lang="ru-RU"/>
              <a:t> – не лицензия, принцип «как есть», - разработчик пакета не несет ответственности за его работу, но как правило, и ничего не требует</a:t>
            </a:r>
            <a:endParaRPr lang="en-US"/>
          </a:p>
          <a:p>
            <a:r>
              <a:rPr lang="en-US"/>
              <a:t>Demo</a:t>
            </a:r>
            <a:r>
              <a:rPr lang="ru-RU"/>
              <a:t> – бесплатная версия платного пакета, либо с ограничением функционала, либо с условием не использовать в коммерческих пакетах</a:t>
            </a:r>
          </a:p>
        </p:txBody>
      </p:sp>
    </p:spTree>
    <p:extLst>
      <p:ext uri="{BB962C8B-B14F-4D97-AF65-F5344CB8AC3E}">
        <p14:creationId xmlns:p14="http://schemas.microsoft.com/office/powerpoint/2010/main" val="266228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8569C-6ABA-4C07-8607-933A7565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Скачиваем и устанавливаем </a:t>
            </a:r>
            <a:r>
              <a:rPr lang="en-US"/>
              <a:t>EF </a:t>
            </a:r>
            <a:r>
              <a:rPr lang="ru-RU"/>
              <a:t>через </a:t>
            </a:r>
            <a:r>
              <a:rPr lang="en-US"/>
              <a:t>NuGet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7F13E-C4F9-4C5F-9931-41F96EB1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 Core </a:t>
            </a:r>
            <a:r>
              <a:rPr lang="ru-RU"/>
              <a:t>и его инструменты:</a:t>
            </a:r>
            <a:endParaRPr lang="en-US"/>
          </a:p>
          <a:p>
            <a:pPr lvl="1"/>
            <a:r>
              <a:rPr lang="en-US" err="1"/>
              <a:t>Microsoft.EntityFrameworkCore</a:t>
            </a:r>
            <a:r>
              <a:rPr lang="ru-RU"/>
              <a:t> - обязательно</a:t>
            </a:r>
            <a:endParaRPr lang="en-US"/>
          </a:p>
          <a:p>
            <a:pPr lvl="1"/>
            <a:r>
              <a:rPr lang="en-US" err="1"/>
              <a:t>Microsoft.EntityFrameworkCore.Relational</a:t>
            </a:r>
            <a:r>
              <a:rPr lang="en-US"/>
              <a:t> – </a:t>
            </a:r>
            <a:r>
              <a:rPr lang="ru-RU"/>
              <a:t>для реляционных БД</a:t>
            </a:r>
          </a:p>
          <a:p>
            <a:pPr lvl="1"/>
            <a:r>
              <a:rPr lang="en-US" err="1"/>
              <a:t>Microsoft.EntityFrameworkCore.Design</a:t>
            </a:r>
            <a:r>
              <a:rPr lang="en-US"/>
              <a:t>, </a:t>
            </a:r>
            <a:r>
              <a:rPr lang="en-US" err="1"/>
              <a:t>Microsoft.EntityFrameworkCore.Tools</a:t>
            </a:r>
            <a:r>
              <a:rPr lang="en-US"/>
              <a:t> –</a:t>
            </a:r>
            <a:r>
              <a:rPr lang="ru-RU"/>
              <a:t> чтобы управлять из командной строки </a:t>
            </a:r>
            <a:r>
              <a:rPr lang="en-US"/>
              <a:t>PM Console</a:t>
            </a:r>
            <a:endParaRPr lang="ru-RU"/>
          </a:p>
          <a:p>
            <a:r>
              <a:rPr lang="ru-RU"/>
              <a:t>Пакет конкретного поставщика БД:</a:t>
            </a:r>
          </a:p>
          <a:p>
            <a:pPr lvl="1"/>
            <a:r>
              <a:rPr lang="en-US" err="1"/>
              <a:t>Microsoft.EntityFrameworkCore.SqlServer</a:t>
            </a:r>
            <a:endParaRPr lang="en-US"/>
          </a:p>
          <a:p>
            <a:pPr lvl="1"/>
            <a:r>
              <a:rPr lang="en-US" err="1"/>
              <a:t>Microsoft.EntityFrameworkCore.Sqlite</a:t>
            </a:r>
            <a:endParaRPr lang="en-US"/>
          </a:p>
          <a:p>
            <a:pPr lvl="1"/>
            <a:r>
              <a:rPr lang="en-US" err="1"/>
              <a:t>Npgsql.EntityFrameworkCore.PostgreSQL</a:t>
            </a:r>
            <a:endParaRPr lang="en-US"/>
          </a:p>
          <a:p>
            <a:pPr lvl="1"/>
            <a:r>
              <a:rPr lang="en-US" err="1"/>
              <a:t>Pomelo.EntityFrameworkCore.MySql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6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EA2FB-0BFD-43EC-805A-63E56BE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vs. Code First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77EB0-9BC6-470B-8EE7-E6CF7844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можно вести разработку:</a:t>
            </a:r>
          </a:p>
          <a:p>
            <a:r>
              <a:rPr lang="en-US" b="1"/>
              <a:t>Database First</a:t>
            </a:r>
            <a:r>
              <a:rPr lang="ru-RU"/>
              <a:t> – если уже есть БД, схема будет мало изменяться</a:t>
            </a:r>
            <a:endParaRPr lang="ru-RU" b="1"/>
          </a:p>
          <a:p>
            <a:pPr lvl="1"/>
            <a:r>
              <a:rPr lang="ru-RU"/>
              <a:t>Сначала создать схему БД с помощью </a:t>
            </a:r>
            <a:r>
              <a:rPr lang="en-US"/>
              <a:t>SQL</a:t>
            </a:r>
            <a:endParaRPr lang="ru-RU"/>
          </a:p>
          <a:p>
            <a:pPr lvl="1"/>
            <a:r>
              <a:rPr lang="ru-RU"/>
              <a:t>Потом запустить отображение созданной схемы в код </a:t>
            </a:r>
            <a:r>
              <a:rPr lang="en-US"/>
              <a:t>C#</a:t>
            </a:r>
          </a:p>
          <a:p>
            <a:r>
              <a:rPr lang="en-US" b="1"/>
              <a:t>Code First</a:t>
            </a:r>
            <a:r>
              <a:rPr lang="ru-RU"/>
              <a:t> – если БД еще нет, и схема будет развиваться</a:t>
            </a:r>
            <a:endParaRPr lang="en-US" b="1"/>
          </a:p>
          <a:p>
            <a:pPr lvl="1"/>
            <a:r>
              <a:rPr lang="ru-RU"/>
              <a:t>Создать сущностные классы</a:t>
            </a:r>
          </a:p>
          <a:p>
            <a:pPr lvl="1"/>
            <a:r>
              <a:rPr lang="ru-RU"/>
              <a:t>Настроить, как они будут отображаться в БД (типы данных, ключи, связи)</a:t>
            </a:r>
          </a:p>
          <a:p>
            <a:pPr lvl="1"/>
            <a:r>
              <a:rPr lang="ru-RU"/>
              <a:t>Объявить контекст данных для управления</a:t>
            </a:r>
          </a:p>
          <a:p>
            <a:pPr lvl="1"/>
            <a:r>
              <a:rPr lang="ru-RU"/>
              <a:t>Создать и выполнить </a:t>
            </a:r>
            <a:r>
              <a:rPr lang="ru-RU" b="1" i="1"/>
              <a:t>миграцию</a:t>
            </a:r>
            <a:r>
              <a:rPr lang="ru-RU"/>
              <a:t> – преобразование кода </a:t>
            </a:r>
            <a:r>
              <a:rPr lang="en-US"/>
              <a:t>.NET </a:t>
            </a:r>
            <a:r>
              <a:rPr lang="ru-RU"/>
              <a:t>в схему БД</a:t>
            </a:r>
            <a:endParaRPr lang="en-US"/>
          </a:p>
          <a:p>
            <a:r>
              <a:rPr lang="ru-RU"/>
              <a:t>Есть еще третий вариант – </a:t>
            </a:r>
            <a:r>
              <a:rPr lang="en-US"/>
              <a:t>Model First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92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7710E-2457-43D5-B934-8D8E4D89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–</a:t>
            </a:r>
            <a:r>
              <a:rPr lang="ru-RU"/>
              <a:t> Реконструирование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8E75F-D991-44CF-8759-26D19829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Каждой таблице в БД нужно сопоставить класс и создать общий </a:t>
            </a:r>
            <a:r>
              <a:rPr lang="en-US" err="1"/>
              <a:t>DbContext</a:t>
            </a:r>
            <a:r>
              <a:rPr lang="en-US"/>
              <a:t> </a:t>
            </a:r>
            <a:r>
              <a:rPr lang="ru-RU"/>
              <a:t>для взаимодействия с СУБД</a:t>
            </a:r>
          </a:p>
          <a:p>
            <a:r>
              <a:rPr lang="ru-RU"/>
              <a:t>Можно вручную и автоматически</a:t>
            </a:r>
          </a:p>
          <a:p>
            <a:r>
              <a:rPr lang="en-US"/>
              <a:t>VS PM Console:</a:t>
            </a:r>
          </a:p>
          <a:p>
            <a:pPr lvl="1"/>
            <a:r>
              <a:rPr lang="en-US" b="1"/>
              <a:t>Scaffold-</a:t>
            </a:r>
            <a:r>
              <a:rPr lang="en-US" b="1" err="1"/>
              <a:t>DbContext</a:t>
            </a:r>
            <a:r>
              <a:rPr lang="en-US"/>
              <a:t> [-Connection] [-Provider] [-</a:t>
            </a:r>
            <a:r>
              <a:rPr lang="en-US" err="1"/>
              <a:t>OutputDir</a:t>
            </a:r>
            <a:r>
              <a:rPr lang="en-US"/>
              <a:t>] [-Context] [-Schemas&gt;] [-Tables] [-</a:t>
            </a:r>
            <a:r>
              <a:rPr lang="en-US" err="1"/>
              <a:t>DataAnnotations</a:t>
            </a:r>
            <a:r>
              <a:rPr lang="en-US"/>
              <a:t>] [-Force] [-Project] [-</a:t>
            </a:r>
            <a:r>
              <a:rPr lang="en-US" err="1"/>
              <a:t>StartupProject</a:t>
            </a:r>
            <a:r>
              <a:rPr lang="en-US"/>
              <a:t>] [&lt;</a:t>
            </a:r>
            <a:r>
              <a:rPr lang="en-US" err="1"/>
              <a:t>CommonParameters</a:t>
            </a:r>
            <a:r>
              <a:rPr lang="en-US"/>
              <a:t>&gt;]</a:t>
            </a:r>
          </a:p>
          <a:p>
            <a:pPr lvl="1"/>
            <a:r>
              <a:rPr lang="en-US"/>
              <a:t>Scaffold-</a:t>
            </a:r>
            <a:r>
              <a:rPr lang="en-US" err="1"/>
              <a:t>DbContext</a:t>
            </a:r>
            <a:r>
              <a:rPr lang="en-US"/>
              <a:t> "Server=</a:t>
            </a:r>
            <a:r>
              <a:rPr lang="en-US" i="1" err="1"/>
              <a:t>computerName</a:t>
            </a:r>
            <a:r>
              <a:rPr lang="en-US" err="1"/>
              <a:t>;Database</a:t>
            </a:r>
            <a:r>
              <a:rPr lang="en-US"/>
              <a:t>=</a:t>
            </a:r>
            <a:r>
              <a:rPr lang="en-US" i="1" err="1"/>
              <a:t>dbName</a:t>
            </a:r>
            <a:r>
              <a:rPr lang="en-US" err="1"/>
              <a:t>;Trusted_Connection</a:t>
            </a:r>
            <a:r>
              <a:rPr lang="en-US"/>
              <a:t>=True;" </a:t>
            </a:r>
            <a:r>
              <a:rPr lang="en-US" err="1"/>
              <a:t>Microsoft.EntityFrameworkCore.SqlServer</a:t>
            </a:r>
            <a:r>
              <a:rPr lang="en-US"/>
              <a:t> -</a:t>
            </a:r>
            <a:r>
              <a:rPr lang="en-US" err="1"/>
              <a:t>OutputDir</a:t>
            </a:r>
            <a:r>
              <a:rPr lang="en-US"/>
              <a:t> </a:t>
            </a:r>
            <a:r>
              <a:rPr lang="en-US" i="1" err="1"/>
              <a:t>ModelDB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294020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EEB2E0-C8EA-4FCD-A3D1-EC6C7EACC4F6}">
  <ds:schemaRefs>
    <ds:schemaRef ds:uri="7d5077a8-9a66-46b1-b480-9f73758fcbd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4A0FA6-9FD4-42B0-9D69-B6B227DDA21B}">
  <ds:schemaRefs>
    <ds:schemaRef ds:uri="7d5077a8-9a66-46b1-b480-9f73758fcb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Тема Office</vt:lpstr>
      <vt:lpstr>Тема 2.2. Entity Framework</vt:lpstr>
      <vt:lpstr>Что такое Entity Framework (EF)?</vt:lpstr>
      <vt:lpstr>NuGet</vt:lpstr>
      <vt:lpstr>NuGet</vt:lpstr>
      <vt:lpstr>Package Manager (PM) и PM Console</vt:lpstr>
      <vt:lpstr>Распространенные типы лицензий</vt:lpstr>
      <vt:lpstr>Скачиваем и устанавливаем EF через NuGet</vt:lpstr>
      <vt:lpstr>Database First vs. Code First</vt:lpstr>
      <vt:lpstr>Database First – Реконструирование БД</vt:lpstr>
      <vt:lpstr>Результат реконструирования БД</vt:lpstr>
      <vt:lpstr>DbContext</vt:lpstr>
      <vt:lpstr>Соответствие типов данных</vt:lpstr>
      <vt:lpstr>Connection String</vt:lpstr>
      <vt:lpstr>Убираем Connection String из кода</vt:lpstr>
      <vt:lpstr>Environmental Variables – переменные среды</vt:lpstr>
      <vt:lpstr>appsettings.json – файл конфигурации</vt:lpstr>
      <vt:lpstr>User Secrets</vt:lpstr>
      <vt:lpstr>Создание экземпляра DbContext и выборка данных</vt:lpstr>
      <vt:lpstr>Манипулирование данными</vt:lpstr>
      <vt:lpstr>CRUD. Отслеживание состояний</vt:lpstr>
      <vt:lpstr>Create</vt:lpstr>
      <vt:lpstr>Delete</vt:lpstr>
      <vt:lpstr>Update</vt:lpstr>
      <vt:lpstr>Транзакции</vt:lpstr>
      <vt:lpstr>DbContext</vt:lpstr>
      <vt:lpstr>Жизненный цикл DbContext</vt:lpstr>
      <vt:lpstr>Code First</vt:lpstr>
      <vt:lpstr>Откуда EF знает, как сгенерировать БД</vt:lpstr>
      <vt:lpstr>Conventions</vt:lpstr>
      <vt:lpstr>Соответствие типов данных</vt:lpstr>
      <vt:lpstr>Data Annotations</vt:lpstr>
      <vt:lpstr>Fluent API</vt:lpstr>
      <vt:lpstr>Fluent API – настройка связей</vt:lpstr>
      <vt:lpstr>IEntityTypeConfiguration</vt:lpstr>
      <vt:lpstr>Миграции</vt:lpstr>
      <vt:lpstr>Обновление БД в runtime</vt:lpstr>
      <vt:lpstr>Проблемы и решения</vt:lpstr>
      <vt:lpstr>Проблемы EF, особенно Code First</vt:lpstr>
      <vt:lpstr>Отключение отслеживания запросов</vt:lpstr>
      <vt:lpstr>Обработка на стороне клиента</vt:lpstr>
      <vt:lpstr>Вызов пользовательского метода</vt:lpstr>
      <vt:lpstr>Сокращение объема возвращаемых данных</vt:lpstr>
      <vt:lpstr>Запуск команд SQL из кода - SqlCommand</vt:lpstr>
      <vt:lpstr>Выполнение SQL-запросов в EF</vt:lpstr>
      <vt:lpstr>Преимущества 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revision>1</cp:revision>
  <dcterms:created xsi:type="dcterms:W3CDTF">2021-07-07T13:53:48Z</dcterms:created>
  <dcterms:modified xsi:type="dcterms:W3CDTF">2021-11-29T09:57:42Z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