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654" r:id="rId6"/>
    <p:sldId id="614" r:id="rId7"/>
    <p:sldId id="660" r:id="rId8"/>
    <p:sldId id="661" r:id="rId9"/>
    <p:sldId id="665" r:id="rId10"/>
    <p:sldId id="655" r:id="rId11"/>
    <p:sldId id="656" r:id="rId12"/>
    <p:sldId id="663" r:id="rId13"/>
    <p:sldId id="664" r:id="rId14"/>
    <p:sldId id="659" r:id="rId15"/>
    <p:sldId id="658" r:id="rId16"/>
    <p:sldId id="666" r:id="rId17"/>
    <p:sldId id="669" r:id="rId18"/>
    <p:sldId id="667" r:id="rId19"/>
    <p:sldId id="6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00D9F2-9A04-4DD7-8898-18CE21823393}">
          <p14:sldIdLst>
            <p14:sldId id="256"/>
            <p14:sldId id="654"/>
            <p14:sldId id="614"/>
            <p14:sldId id="660"/>
            <p14:sldId id="661"/>
            <p14:sldId id="665"/>
            <p14:sldId id="655"/>
            <p14:sldId id="656"/>
            <p14:sldId id="663"/>
            <p14:sldId id="664"/>
            <p14:sldId id="659"/>
            <p14:sldId id="658"/>
            <p14:sldId id="666"/>
            <p14:sldId id="669"/>
            <p14:sldId id="667"/>
            <p14:sldId id="6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990000"/>
    <a:srgbClr val="FFFFFF"/>
    <a:srgbClr val="006666"/>
    <a:srgbClr val="CC0066"/>
    <a:srgbClr val="FF9933"/>
    <a:srgbClr val="FF6600"/>
    <a:srgbClr val="66CC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B0B8A-0349-4D91-95E8-EB392B85F1F9}" v="31" dt="2021-11-29T13:32:09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9fe37188-348c-49f0-8008-a466955ee907" providerId="ADAL" clId="{6790713F-8A31-4679-AF2F-17B0997B2CA9}"/>
    <pc:docChg chg="undo custSel addSld delSld modSld sldOrd modSection">
      <pc:chgData name="Анастасия Коробецкая" userId="9fe37188-348c-49f0-8008-a466955ee907" providerId="ADAL" clId="{6790713F-8A31-4679-AF2F-17B0997B2CA9}" dt="2021-10-26T10:59:21.145" v="1670" actId="113"/>
      <pc:docMkLst>
        <pc:docMk/>
      </pc:docMkLst>
      <pc:sldChg chg="modSp mod">
        <pc:chgData name="Анастасия Коробецкая" userId="9fe37188-348c-49f0-8008-a466955ee907" providerId="ADAL" clId="{6790713F-8A31-4679-AF2F-17B0997B2CA9}" dt="2021-10-26T04:29:56.678" v="43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6790713F-8A31-4679-AF2F-17B0997B2CA9}" dt="2021-10-26T04:29:56.678" v="43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8:19:35.343" v="768" actId="20577"/>
        <pc:sldMkLst>
          <pc:docMk/>
          <pc:sldMk cId="2587033187" sldId="506"/>
        </pc:sldMkLst>
        <pc:spChg chg="mod">
          <ac:chgData name="Анастасия Коробецкая" userId="9fe37188-348c-49f0-8008-a466955ee907" providerId="ADAL" clId="{6790713F-8A31-4679-AF2F-17B0997B2CA9}" dt="2021-10-26T08:19:35.343" v="768" actId="20577"/>
          <ac:spMkLst>
            <pc:docMk/>
            <pc:sldMk cId="2587033187" sldId="506"/>
            <ac:spMk id="3" creationId="{40227464-B1F0-4AC8-88DC-3E6AEC4C1CD8}"/>
          </ac:spMkLst>
        </pc:spChg>
        <pc:spChg chg="add del">
          <ac:chgData name="Анастасия Коробецкая" userId="9fe37188-348c-49f0-8008-a466955ee907" providerId="ADAL" clId="{6790713F-8A31-4679-AF2F-17B0997B2CA9}" dt="2021-10-26T08:17:50.508" v="739"/>
          <ac:spMkLst>
            <pc:docMk/>
            <pc:sldMk cId="2587033187" sldId="506"/>
            <ac:spMk id="5" creationId="{3EA75791-7DD8-42C3-BDD1-CE0E7F2C2AB8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09.819" v="1126" actId="207"/>
        <pc:sldMkLst>
          <pc:docMk/>
          <pc:sldMk cId="0" sldId="514"/>
        </pc:sldMkLst>
        <pc:spChg chg="mod">
          <ac:chgData name="Анастасия Коробецкая" userId="9fe37188-348c-49f0-8008-a466955ee907" providerId="ADAL" clId="{6790713F-8A31-4679-AF2F-17B0997B2CA9}" dt="2021-10-26T09:40:09.819" v="1126" actId="207"/>
          <ac:spMkLst>
            <pc:docMk/>
            <pc:sldMk cId="0" sldId="514"/>
            <ac:spMk id="4" creationId="{BCF914DC-67CF-4368-A18C-922C938FF2DB}"/>
          </ac:spMkLst>
        </pc:spChg>
      </pc:sldChg>
      <pc:sldChg chg="addSp delSp modSp mod chgLayout">
        <pc:chgData name="Анастасия Коробецкая" userId="9fe37188-348c-49f0-8008-a466955ee907" providerId="ADAL" clId="{6790713F-8A31-4679-AF2F-17B0997B2CA9}" dt="2021-10-26T08:49:55.642" v="939" actId="207"/>
        <pc:sldMkLst>
          <pc:docMk/>
          <pc:sldMk cId="1463414314" sldId="614"/>
        </pc:sldMkLst>
        <pc:spChg chg="mod ord">
          <ac:chgData name="Анастасия Коробецкая" userId="9fe37188-348c-49f0-8008-a466955ee907" providerId="ADAL" clId="{6790713F-8A31-4679-AF2F-17B0997B2CA9}" dt="2021-10-26T04:30:45.676" v="74" actId="6549"/>
          <ac:spMkLst>
            <pc:docMk/>
            <pc:sldMk cId="1463414314" sldId="614"/>
            <ac:spMk id="2" creationId="{5E9596BE-67B7-403C-B178-6B0DAE8ABB0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55.663" v="76" actId="207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6" creationId="{5B2407D7-4AA8-48A8-AE2D-C990EA6D3EC3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7" creationId="{04F347C4-CE85-4B0B-958C-BEC94E59898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8" creationId="{788A7416-C531-4F46-AA34-F4CBD90B5D94}"/>
          </ac:spMkLst>
        </pc:spChg>
        <pc:graphicFrameChg chg="mod modGraphic">
          <ac:chgData name="Анастасия Коробецкая" userId="9fe37188-348c-49f0-8008-a466955ee907" providerId="ADAL" clId="{6790713F-8A31-4679-AF2F-17B0997B2CA9}" dt="2021-10-26T08:49:55.642" v="939" actId="207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addSp delSp modSp mod chgLayout">
        <pc:chgData name="Анастасия Коробецкая" userId="9fe37188-348c-49f0-8008-a466955ee907" providerId="ADAL" clId="{6790713F-8A31-4679-AF2F-17B0997B2CA9}" dt="2021-10-26T04:31:27.209" v="85" actId="113"/>
        <pc:sldMkLst>
          <pc:docMk/>
          <pc:sldMk cId="1283980373" sldId="615"/>
        </pc:sldMkLst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2" creationId="{EE04B951-8790-48CA-A05B-F01615F206A6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27.209" v="85" actId="113"/>
          <ac:spMkLst>
            <pc:docMk/>
            <pc:sldMk cId="1283980373" sldId="615"/>
            <ac:spMk id="3" creationId="{53245290-DC7C-4DA3-81FE-7A437CD18022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4" creationId="{3D216F68-B466-4D60-A736-A7ED136053C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5" creationId="{6BF45F63-DF3B-4696-8A60-96E76BFA3C62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6" creationId="{111E1895-2C8E-48D6-B01D-48E4ACB4E58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7" creationId="{28C971DD-99B8-405C-851C-5A4C7F86BB9D}"/>
          </ac:spMkLst>
        </pc:spChg>
      </pc:sldChg>
      <pc:sldChg chg="addSp delSp modSp mod ord chgLayout">
        <pc:chgData name="Анастасия Коробецкая" userId="9fe37188-348c-49f0-8008-a466955ee907" providerId="ADAL" clId="{6790713F-8A31-4679-AF2F-17B0997B2CA9}" dt="2021-10-26T09:36:20.093" v="1092"/>
        <pc:sldMkLst>
          <pc:docMk/>
          <pc:sldMk cId="179299471" sldId="616"/>
        </pc:sldMkLst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2" creationId="{738711AE-56EC-483F-B7B4-565E56369764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9.455" v="87" actId="113"/>
          <ac:spMkLst>
            <pc:docMk/>
            <pc:sldMk cId="179299471" sldId="616"/>
            <ac:spMk id="3" creationId="{AD3E2C70-74DC-4FB3-AA27-F35358ED38C5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4" creationId="{F1316DCE-A91D-49B5-9C7F-80C72DA4AD1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5" creationId="{7B45D28F-C941-46ED-8FAC-383F53D797F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6" creationId="{1E0E76CC-762A-45B1-B3B1-2B6FE00B6251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7" creationId="{D84D335A-2301-424C-9E2B-E48516F3D6DA}"/>
          </ac:spMkLst>
        </pc:spChg>
      </pc:sldChg>
      <pc:sldChg chg="ord">
        <pc:chgData name="Анастасия Коробецкая" userId="9fe37188-348c-49f0-8008-a466955ee907" providerId="ADAL" clId="{6790713F-8A31-4679-AF2F-17B0997B2CA9}" dt="2021-10-26T09:36:06.396" v="1090"/>
        <pc:sldMkLst>
          <pc:docMk/>
          <pc:sldMk cId="1850435774" sldId="617"/>
        </pc:sldMkLst>
      </pc:sldChg>
      <pc:sldChg chg="ord">
        <pc:chgData name="Анастасия Коробецкая" userId="9fe37188-348c-49f0-8008-a466955ee907" providerId="ADAL" clId="{6790713F-8A31-4679-AF2F-17B0997B2CA9}" dt="2021-10-26T09:31:57.829" v="1024"/>
        <pc:sldMkLst>
          <pc:docMk/>
          <pc:sldMk cId="686825765" sldId="618"/>
        </pc:sldMkLst>
      </pc:sldChg>
      <pc:sldChg chg="modSp mod">
        <pc:chgData name="Анастасия Коробецкая" userId="9fe37188-348c-49f0-8008-a466955ee907" providerId="ADAL" clId="{6790713F-8A31-4679-AF2F-17B0997B2CA9}" dt="2021-10-26T04:32:09.488" v="91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6790713F-8A31-4679-AF2F-17B0997B2CA9}" dt="2021-10-26T04:32:09.488" v="91"/>
          <ac:spMkLst>
            <pc:docMk/>
            <pc:sldMk cId="3308435897" sldId="619"/>
            <ac:spMk id="3" creationId="{9B69DEAC-B7B3-4B8A-9A96-E89CAD8D967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7:38.086" v="1098" actId="207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6790713F-8A31-4679-AF2F-17B0997B2CA9}" dt="2021-10-26T09:37:38.086" v="1098" actId="207"/>
          <ac:spMkLst>
            <pc:docMk/>
            <pc:sldMk cId="1929364860" sldId="620"/>
            <ac:spMk id="3" creationId="{906FFB7C-5DB4-4ADE-AE16-09CC0EF800E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21.798" v="1101" actId="207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6790713F-8A31-4679-AF2F-17B0997B2CA9}" dt="2021-10-26T09:38:21.798" v="1101" actId="207"/>
          <ac:spMkLst>
            <pc:docMk/>
            <pc:sldMk cId="3350999261" sldId="622"/>
            <ac:spMk id="3" creationId="{7A27623E-B413-49E3-A24B-E73F440B36C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4:27.743" v="1167" actId="2711"/>
        <pc:sldMkLst>
          <pc:docMk/>
          <pc:sldMk cId="281922012" sldId="624"/>
        </pc:sldMkLst>
        <pc:spChg chg="mod">
          <ac:chgData name="Анастасия Коробецкая" userId="9fe37188-348c-49f0-8008-a466955ee907" providerId="ADAL" clId="{6790713F-8A31-4679-AF2F-17B0997B2CA9}" dt="2021-10-26T09:54:27.743" v="1167" actId="2711"/>
          <ac:spMkLst>
            <pc:docMk/>
            <pc:sldMk cId="281922012" sldId="624"/>
            <ac:spMk id="3" creationId="{F228868A-530D-43C9-B3B2-F53CCE14C65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4:33:06.356" v="101" actId="20577"/>
        <pc:sldMkLst>
          <pc:docMk/>
          <pc:sldMk cId="2859777229" sldId="625"/>
        </pc:sldMkLst>
        <pc:spChg chg="mod">
          <ac:chgData name="Анастасия Коробецкая" userId="9fe37188-348c-49f0-8008-a466955ee907" providerId="ADAL" clId="{6790713F-8A31-4679-AF2F-17B0997B2CA9}" dt="2021-10-26T04:33:06.356" v="101" actId="20577"/>
          <ac:spMkLst>
            <pc:docMk/>
            <pc:sldMk cId="2859777229" sldId="625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54.765" v="1105" actId="20577"/>
        <pc:sldMkLst>
          <pc:docMk/>
          <pc:sldMk cId="703353083" sldId="627"/>
        </pc:sldMkLst>
        <pc:spChg chg="mod">
          <ac:chgData name="Анастасия Коробецкая" userId="9fe37188-348c-49f0-8008-a466955ee907" providerId="ADAL" clId="{6790713F-8A31-4679-AF2F-17B0997B2CA9}" dt="2021-10-26T09:38:54.765" v="1105" actId="20577"/>
          <ac:spMkLst>
            <pc:docMk/>
            <pc:sldMk cId="703353083" sldId="627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59.259" v="1146" actId="207"/>
        <pc:sldMkLst>
          <pc:docMk/>
          <pc:sldMk cId="4143720886" sldId="628"/>
        </pc:sldMkLst>
        <pc:spChg chg="mod">
          <ac:chgData name="Анастасия Коробецкая" userId="9fe37188-348c-49f0-8008-a466955ee907" providerId="ADAL" clId="{6790713F-8A31-4679-AF2F-17B0997B2CA9}" dt="2021-10-26T09:40:59.259" v="1146" actId="207"/>
          <ac:spMkLst>
            <pc:docMk/>
            <pc:sldMk cId="4143720886" sldId="628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3:08.904" v="1149" actId="1076"/>
        <pc:sldMkLst>
          <pc:docMk/>
          <pc:sldMk cId="868734410" sldId="629"/>
        </pc:sldMkLst>
        <pc:picChg chg="mod">
          <ac:chgData name="Анастасия Коробецкая" userId="9fe37188-348c-49f0-8008-a466955ee907" providerId="ADAL" clId="{6790713F-8A31-4679-AF2F-17B0997B2CA9}" dt="2021-10-26T09:41:36.121" v="1147" actId="1076"/>
          <ac:picMkLst>
            <pc:docMk/>
            <pc:sldMk cId="868734410" sldId="629"/>
            <ac:picMk id="5" creationId="{C418A69D-9F58-45B7-81F2-67A293A9284A}"/>
          </ac:picMkLst>
        </pc:picChg>
        <pc:picChg chg="mod">
          <ac:chgData name="Анастасия Коробецкая" userId="9fe37188-348c-49f0-8008-a466955ee907" providerId="ADAL" clId="{6790713F-8A31-4679-AF2F-17B0997B2CA9}" dt="2021-10-26T09:43:08.904" v="1149" actId="1076"/>
          <ac:picMkLst>
            <pc:docMk/>
            <pc:sldMk cId="868734410" sldId="629"/>
            <ac:picMk id="6" creationId="{2B9AE886-8574-4353-88A5-9CE1346BF7DB}"/>
          </ac:picMkLst>
        </pc:picChg>
        <pc:picChg chg="mod">
          <ac:chgData name="Анастасия Коробецкая" userId="9fe37188-348c-49f0-8008-a466955ee907" providerId="ADAL" clId="{6790713F-8A31-4679-AF2F-17B0997B2CA9}" dt="2021-10-26T09:42:58.864" v="1148" actId="1076"/>
          <ac:picMkLst>
            <pc:docMk/>
            <pc:sldMk cId="868734410" sldId="629"/>
            <ac:picMk id="7" creationId="{E2213C69-FDDF-4D22-ADE3-7DC53F40A73D}"/>
          </ac:picMkLst>
        </pc:picChg>
      </pc:sldChg>
      <pc:sldChg chg="addSp delSp modSp del mod chgLayout">
        <pc:chgData name="Анастасия Коробецкая" userId="9fe37188-348c-49f0-8008-a466955ee907" providerId="ADAL" clId="{6790713F-8A31-4679-AF2F-17B0997B2CA9}" dt="2021-10-26T04:57:48.976" v="325" actId="47"/>
        <pc:sldMkLst>
          <pc:docMk/>
          <pc:sldMk cId="990654804" sldId="630"/>
        </pc:sldMkLst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2" creationId="{2C5AF7A4-5406-4CC4-AC70-94D551583787}"/>
          </ac:spMkLst>
        </pc:spChg>
        <pc:spChg chg="del 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3" creationId="{49C05A11-47EC-459B-AD2C-9EC225630C9E}"/>
          </ac:spMkLst>
        </pc:spChg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4" creationId="{02018F4B-F835-45DB-AB4F-6D07C8CA693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5" creationId="{1C736D4C-E2F4-4B7A-AC5B-FD8B3404E7A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6" creationId="{3E3B6D79-E3C7-466E-8BA0-04A1FA8E867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7" creationId="{196A06D8-5C0E-4486-BE70-F9F545A3BBE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8" creationId="{D5C3A5BB-74EB-4098-B5A3-A712F9E62927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9" creationId="{AFD3D902-78E6-4B33-87CB-68F8BBA1099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10" creationId="{340CDFA2-6C71-4045-BBA2-BB33C8B7625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1" creationId="{E7D2DF92-6AEE-4A93-8F1C-B2AA269BD60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2" creationId="{78EE24A4-3B46-45CA-9F9F-FAE7676CE0F6}"/>
          </ac:spMkLst>
        </pc:spChg>
        <pc:spChg chg="add mod ord">
          <ac:chgData name="Анастасия Коробецкая" userId="9fe37188-348c-49f0-8008-a466955ee907" providerId="ADAL" clId="{6790713F-8A31-4679-AF2F-17B0997B2CA9}" dt="2021-10-26T04:57:28.793" v="324" actId="27636"/>
          <ac:spMkLst>
            <pc:docMk/>
            <pc:sldMk cId="990654804" sldId="630"/>
            <ac:spMk id="13" creationId="{C601817E-8555-4495-B8A1-6330C1AC3D96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6.715" v="1241" actId="47"/>
        <pc:sldMkLst>
          <pc:docMk/>
          <pc:sldMk cId="0" sldId="631"/>
        </pc:sldMkLst>
        <pc:spChg chg="mod">
          <ac:chgData name="Анастасия Коробецкая" userId="9fe37188-348c-49f0-8008-a466955ee907" providerId="ADAL" clId="{6790713F-8A31-4679-AF2F-17B0997B2CA9}" dt="2021-10-26T04:42:52.244" v="180" actId="20577"/>
          <ac:spMkLst>
            <pc:docMk/>
            <pc:sldMk cId="0" sldId="631"/>
            <ac:spMk id="4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6790713F-8A31-4679-AF2F-17B0997B2CA9}" dt="2021-10-26T08:13:29.353" v="620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6790713F-8A31-4679-AF2F-17B0997B2CA9}" dt="2021-10-26T08:13:13.420" v="614" actId="20577"/>
          <ac:spMkLst>
            <pc:docMk/>
            <pc:sldMk cId="0" sldId="632"/>
            <ac:spMk id="3" creationId="{00000000-0000-0000-0000-000000000000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9:54:10.287" v="1166" actId="207"/>
        <pc:sldMkLst>
          <pc:docMk/>
          <pc:sldMk cId="0" sldId="633"/>
        </pc:sldMkLst>
        <pc:spChg chg="mod">
          <ac:chgData name="Анастасия Коробецкая" userId="9fe37188-348c-49f0-8008-a466955ee907" providerId="ADAL" clId="{6790713F-8A31-4679-AF2F-17B0997B2CA9}" dt="2021-10-26T09:53:30.259" v="1160" actId="27636"/>
          <ac:spMkLst>
            <pc:docMk/>
            <pc:sldMk cId="0" sldId="633"/>
            <ac:spMk id="3" creationId="{00000000-0000-0000-0000-000000000000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09.527" v="954"/>
          <ac:spMkLst>
            <pc:docMk/>
            <pc:sldMk cId="0" sldId="633"/>
            <ac:spMk id="5" creationId="{75627317-DF19-44BA-BB2F-978FCAACD2CA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12.623" v="956"/>
          <ac:spMkLst>
            <pc:docMk/>
            <pc:sldMk cId="0" sldId="633"/>
            <ac:spMk id="6" creationId="{91C849B1-895B-40FC-8EB3-733CED951B4D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08.312" v="1165" actId="207"/>
          <ac:spMkLst>
            <pc:docMk/>
            <pc:sldMk cId="0" sldId="633"/>
            <ac:spMk id="8" creationId="{85988DCC-1C5D-4037-9F54-95B83D6AE73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10.287" v="1166" actId="207"/>
          <ac:spMkLst>
            <pc:docMk/>
            <pc:sldMk cId="0" sldId="633"/>
            <ac:spMk id="10" creationId="{FCC7AC18-E03E-42E0-BE55-D12A059F8C82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08:16.199" v="991" actId="20577"/>
        <pc:sldMkLst>
          <pc:docMk/>
          <pc:sldMk cId="0" sldId="634"/>
        </pc:sldMkLst>
        <pc:spChg chg="mod">
          <ac:chgData name="Анастасия Коробецкая" userId="9fe37188-348c-49f0-8008-a466955ee907" providerId="ADAL" clId="{6790713F-8A31-4679-AF2F-17B0997B2CA9}" dt="2021-10-26T09:08:16.199" v="991" actId="20577"/>
          <ac:spMkLst>
            <pc:docMk/>
            <pc:sldMk cId="0" sldId="634"/>
            <ac:spMk id="4" creationId="{BCF914DC-67CF-4368-A18C-922C938FF2DB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5"/>
        </pc:sldMkLst>
        <pc:spChg chg="mod">
          <ac:chgData name="Анастасия Коробецкая" userId="9fe37188-348c-49f0-8008-a466955ee907" providerId="ADAL" clId="{6790713F-8A31-4679-AF2F-17B0997B2CA9}" dt="2021-10-26T04:45:47.979" v="196" actId="1076"/>
          <ac:spMkLst>
            <pc:docMk/>
            <pc:sldMk cId="0" sldId="635"/>
            <ac:spMk id="4" creationId="{00000000-0000-0000-0000-000000000000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6"/>
        </pc:sldMkLst>
        <pc:spChg chg="mod">
          <ac:chgData name="Анастасия Коробецкая" userId="9fe37188-348c-49f0-8008-a466955ee907" providerId="ADAL" clId="{6790713F-8A31-4679-AF2F-17B0997B2CA9}" dt="2021-10-26T04:46:12.087" v="199" actId="2711"/>
          <ac:spMkLst>
            <pc:docMk/>
            <pc:sldMk cId="0" sldId="636"/>
            <ac:spMk id="4" creationId="{00000000-0000-0000-0000-000000000000}"/>
          </ac:spMkLst>
        </pc:spChg>
      </pc:sldChg>
      <pc:sldChg chg="addSp 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7"/>
        </pc:sldMkLst>
        <pc:spChg chg="mod">
          <ac:chgData name="Анастасия Коробецкая" userId="9fe37188-348c-49f0-8008-a466955ee907" providerId="ADAL" clId="{6790713F-8A31-4679-AF2F-17B0997B2CA9}" dt="2021-10-26T04:49:52.838" v="304" actId="20577"/>
          <ac:spMkLst>
            <pc:docMk/>
            <pc:sldMk cId="0" sldId="637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6790713F-8A31-4679-AF2F-17B0997B2CA9}" dt="2021-10-26T07:24:26.493" v="512" actId="207"/>
          <ac:spMkLst>
            <pc:docMk/>
            <pc:sldMk cId="0" sldId="637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6790713F-8A31-4679-AF2F-17B0997B2CA9}" dt="2021-10-26T07:24:42.315" v="519" actId="1076"/>
          <ac:spMkLst>
            <pc:docMk/>
            <pc:sldMk cId="0" sldId="637"/>
            <ac:spMk id="5" creationId="{615F23F1-460E-4AC1-B4EC-23213347950A}"/>
          </ac:spMkLst>
        </pc:spChg>
      </pc:sldChg>
      <pc:sldChg chg="delSp modSp del mod">
        <pc:chgData name="Анастасия Коробецкая" userId="9fe37188-348c-49f0-8008-a466955ee907" providerId="ADAL" clId="{6790713F-8A31-4679-AF2F-17B0997B2CA9}" dt="2021-10-26T04:49:56.322" v="305" actId="47"/>
        <pc:sldMkLst>
          <pc:docMk/>
          <pc:sldMk cId="0" sldId="638"/>
        </pc:sldMkLst>
        <pc:spChg chg="del mod">
          <ac:chgData name="Анастасия Коробецкая" userId="9fe37188-348c-49f0-8008-a466955ee907" providerId="ADAL" clId="{6790713F-8A31-4679-AF2F-17B0997B2CA9}" dt="2021-10-26T04:49:27.232" v="293" actId="21"/>
          <ac:spMkLst>
            <pc:docMk/>
            <pc:sldMk cId="0" sldId="638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39"/>
        </pc:sldMkLst>
      </pc:sldChg>
      <pc:sldChg chg="modSp del mod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40"/>
        </pc:sldMkLst>
        <pc:spChg chg="mod">
          <ac:chgData name="Анастасия Коробецкая" userId="9fe37188-348c-49f0-8008-a466955ee907" providerId="ADAL" clId="{6790713F-8A31-4679-AF2F-17B0997B2CA9}" dt="2021-10-26T04:50:04.108" v="307" actId="14100"/>
          <ac:spMkLst>
            <pc:docMk/>
            <pc:sldMk cId="0" sldId="640"/>
            <ac:spMk id="6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41"/>
        </pc:sldMkLst>
      </pc:sldChg>
      <pc:sldChg chg="modSp mod">
        <pc:chgData name="Анастасия Коробецкая" userId="9fe37188-348c-49f0-8008-a466955ee907" providerId="ADAL" clId="{6790713F-8A31-4679-AF2F-17B0997B2CA9}" dt="2021-10-26T09:13:30.551" v="1022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6790713F-8A31-4679-AF2F-17B0997B2CA9}" dt="2021-10-26T09:13:30.551" v="1022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54.419" v="1442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6790713F-8A31-4679-AF2F-17B0997B2CA9}" dt="2021-10-26T10:31:54.419" v="1442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0:11.565" v="1377" actId="27636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5" v="1377" actId="27636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1" v="1376" actId="27636"/>
          <ac:spMkLst>
            <pc:docMk/>
            <pc:sldMk cId="716388488" sldId="656"/>
            <ac:spMk id="6" creationId="{AF11A423-69D7-450B-85B9-8BD0F7230AB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7:43:02.413" v="528" actId="20577"/>
        <pc:sldMkLst>
          <pc:docMk/>
          <pc:sldMk cId="3751483312" sldId="657"/>
        </pc:sldMkLst>
        <pc:spChg chg="mod">
          <ac:chgData name="Анастасия Коробецкая" userId="9fe37188-348c-49f0-8008-a466955ee907" providerId="ADAL" clId="{6790713F-8A31-4679-AF2F-17B0997B2CA9}" dt="2021-10-26T07:43:02.413" v="528" actId="20577"/>
          <ac:spMkLst>
            <pc:docMk/>
            <pc:sldMk cId="3751483312" sldId="657"/>
            <ac:spMk id="5" creationId="{A7163FD3-A8A8-4695-96F4-934996090ECD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5:42.709" v="1239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6790713F-8A31-4679-AF2F-17B0997B2CA9}" dt="2021-10-26T09:55:42.709" v="1239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14.068" v="1391" actId="6549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6790713F-8A31-4679-AF2F-17B0997B2CA9}" dt="2021-10-26T10:31:14.068" v="1391" actId="6549"/>
          <ac:spMkLst>
            <pc:docMk/>
            <pc:sldMk cId="2142598218" sldId="661"/>
            <ac:spMk id="3" creationId="{9E740D7A-F731-48C9-BA4F-8063A91AA0FF}"/>
          </ac:spMkLst>
        </pc:spChg>
      </pc:sldChg>
      <pc:sldChg chg="modSp new mod ord">
        <pc:chgData name="Анастасия Коробецкая" userId="9fe37188-348c-49f0-8008-a466955ee907" providerId="ADAL" clId="{6790713F-8A31-4679-AF2F-17B0997B2CA9}" dt="2021-10-26T04:41:19.756" v="141" actId="20577"/>
        <pc:sldMkLst>
          <pc:docMk/>
          <pc:sldMk cId="3438217276" sldId="662"/>
        </pc:sldMkLst>
        <pc:spChg chg="mod">
          <ac:chgData name="Анастасия Коробецкая" userId="9fe37188-348c-49f0-8008-a466955ee907" providerId="ADAL" clId="{6790713F-8A31-4679-AF2F-17B0997B2CA9}" dt="2021-10-26T04:41:19.756" v="141" actId="20577"/>
          <ac:spMkLst>
            <pc:docMk/>
            <pc:sldMk cId="3438217276" sldId="662"/>
            <ac:spMk id="2" creationId="{0E03566F-8845-4BD2-B699-F637E8B91B9D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10:16:51.609" v="1373" actId="27636"/>
        <pc:sldMkLst>
          <pc:docMk/>
          <pc:sldMk cId="1965040839" sldId="663"/>
        </pc:sldMkLst>
        <pc:spChg chg="mod">
          <ac:chgData name="Анастасия Коробецкая" userId="9fe37188-348c-49f0-8008-a466955ee907" providerId="ADAL" clId="{6790713F-8A31-4679-AF2F-17B0997B2CA9}" dt="2021-10-26T08:35:52.225" v="854" actId="20577"/>
          <ac:spMkLst>
            <pc:docMk/>
            <pc:sldMk cId="1965040839" sldId="663"/>
            <ac:spMk id="2" creationId="{84D46369-EDED-4988-8CF4-925A28EF302D}"/>
          </ac:spMkLst>
        </pc:spChg>
        <pc:spChg chg="mod">
          <ac:chgData name="Анастасия Коробецкая" userId="9fe37188-348c-49f0-8008-a466955ee907" providerId="ADAL" clId="{6790713F-8A31-4679-AF2F-17B0997B2CA9}" dt="2021-10-26T10:16:51.609" v="1373" actId="27636"/>
          <ac:spMkLst>
            <pc:docMk/>
            <pc:sldMk cId="1965040839" sldId="663"/>
            <ac:spMk id="3" creationId="{42A0179E-FEEC-4363-88C1-6C81E6440C98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5" creationId="{7EC918EF-1EF6-47D3-B6F4-319F749E3FEC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7" creationId="{5196124C-5A81-4A47-931A-AC764CA90B8C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09:35:55.922" v="1088" actId="1076"/>
        <pc:sldMkLst>
          <pc:docMk/>
          <pc:sldMk cId="1801963317" sldId="664"/>
        </pc:sldMkLst>
        <pc:spChg chg="mod">
          <ac:chgData name="Анастасия Коробецкая" userId="9fe37188-348c-49f0-8008-a466955ee907" providerId="ADAL" clId="{6790713F-8A31-4679-AF2F-17B0997B2CA9}" dt="2021-10-26T09:35:28.889" v="1083" actId="20577"/>
          <ac:spMkLst>
            <pc:docMk/>
            <pc:sldMk cId="1801963317" sldId="664"/>
            <ac:spMk id="2" creationId="{D2507257-31B9-4C93-ABEC-80EE47A9520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55.922" v="1088" actId="1076"/>
          <ac:spMkLst>
            <pc:docMk/>
            <pc:sldMk cId="1801963317" sldId="664"/>
            <ac:spMk id="4" creationId="{F859C316-F2CA-476B-A943-05EC3E2E9F9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45.800" v="1087" actId="14100"/>
          <ac:spMkLst>
            <pc:docMk/>
            <pc:sldMk cId="1801963317" sldId="664"/>
            <ac:spMk id="6" creationId="{CC7D7BF8-7713-44F5-8267-7E5C850D89D1}"/>
          </ac:spMkLst>
        </pc:spChg>
      </pc:sldChg>
      <pc:sldChg chg="addSp delSp modSp new mod">
        <pc:chgData name="Анастасия Коробецкая" userId="9fe37188-348c-49f0-8008-a466955ee907" providerId="ADAL" clId="{6790713F-8A31-4679-AF2F-17B0997B2CA9}" dt="2021-10-26T10:59:21.145" v="1670" actId="113"/>
        <pc:sldMkLst>
          <pc:docMk/>
          <pc:sldMk cId="2478973565" sldId="665"/>
        </pc:sldMkLst>
        <pc:spChg chg="mod">
          <ac:chgData name="Анастасия Коробецкая" userId="9fe37188-348c-49f0-8008-a466955ee907" providerId="ADAL" clId="{6790713F-8A31-4679-AF2F-17B0997B2CA9}" dt="2021-10-26T10:55:50.486" v="1459" actId="20577"/>
          <ac:spMkLst>
            <pc:docMk/>
            <pc:sldMk cId="2478973565" sldId="665"/>
            <ac:spMk id="2" creationId="{1DECFB67-9564-4661-85D1-EAF02D6BD9C8}"/>
          </ac:spMkLst>
        </pc:spChg>
        <pc:spChg chg="mod">
          <ac:chgData name="Анастасия Коробецкая" userId="9fe37188-348c-49f0-8008-a466955ee907" providerId="ADAL" clId="{6790713F-8A31-4679-AF2F-17B0997B2CA9}" dt="2021-10-26T10:59:21.145" v="1670" actId="113"/>
          <ac:spMkLst>
            <pc:docMk/>
            <pc:sldMk cId="2478973565" sldId="665"/>
            <ac:spMk id="3" creationId="{5D3491A1-64E1-48F4-8313-FFE55D50AF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6:44.364" v="1517"/>
          <ac:spMkLst>
            <pc:docMk/>
            <pc:sldMk cId="2478973565" sldId="665"/>
            <ac:spMk id="4" creationId="{2348433F-9ACD-4B6D-A2D9-223BACC8E031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14.566" v="1571"/>
          <ac:spMkLst>
            <pc:docMk/>
            <pc:sldMk cId="2478973565" sldId="665"/>
            <ac:spMk id="5" creationId="{F2DFA17C-E4AC-440F-A1E6-3BC83E7619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31.977" v="1576"/>
          <ac:spMkLst>
            <pc:docMk/>
            <pc:sldMk cId="2478973565" sldId="665"/>
            <ac:spMk id="6" creationId="{A8DFA1AE-C09A-4E9C-A20B-B8EAE05EAA8A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8:26.043" v="1583"/>
          <ac:spMkLst>
            <pc:docMk/>
            <pc:sldMk cId="2478973565" sldId="665"/>
            <ac:spMk id="7" creationId="{75AE5313-3593-40E9-B0BC-FC3BE1D0BF54}"/>
          </ac:spMkLst>
        </pc:spChg>
      </pc:sldChg>
    </pc:docChg>
  </pc:docChgLst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Анастасия Коробецкая" userId="9fe37188-348c-49f0-8008-a466955ee907" providerId="ADAL" clId="{D5E1AEB8-674A-4063-89FE-B05D96842446}"/>
    <pc:docChg chg="custSel delSld modSld addSection delSection modSection">
      <pc:chgData name="Анастасия Коробецкая" userId="9fe37188-348c-49f0-8008-a466955ee907" providerId="ADAL" clId="{D5E1AEB8-674A-4063-89FE-B05D96842446}" dt="2021-10-27T14:18:25.156" v="13" actId="17846"/>
      <pc:docMkLst>
        <pc:docMk/>
      </pc:docMkLst>
      <pc:sldChg chg="modSp mod">
        <pc:chgData name="Анастасия Коробецкая" userId="9fe37188-348c-49f0-8008-a466955ee907" providerId="ADAL" clId="{D5E1AEB8-674A-4063-89FE-B05D96842446}" dt="2021-10-27T14:17:03.010" v="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D5E1AEB8-674A-4063-89FE-B05D96842446}" dt="2021-10-27T14:17:03.010" v="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668713235" sldId="50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9872265" sldId="50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682150532" sldId="50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587033187" sldId="50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514"/>
        </pc:sldMkLst>
      </pc:sldChg>
      <pc:sldChg chg="addSp delSp modSp mod chgLayout">
        <pc:chgData name="Анастасия Коробецкая" userId="9fe37188-348c-49f0-8008-a466955ee907" providerId="ADAL" clId="{D5E1AEB8-674A-4063-89FE-B05D96842446}" dt="2021-10-27T14:17:32.829" v="8" actId="6264"/>
        <pc:sldMkLst>
          <pc:docMk/>
          <pc:sldMk cId="1463414314" sldId="614"/>
        </pc:sldMkLst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2" creationId="{5E9596BE-67B7-403C-B178-6B0DAE8ABB01}"/>
          </ac:spMkLst>
        </pc:spChg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6" creationId="{5133A954-68B2-44B2-89EF-6805446B62F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7" creationId="{32E836F1-3E2C-44C5-8927-E8CFE620C5A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8" creationId="{88D85E2B-22EE-476A-80BA-5CF2CBF904DE}"/>
          </ac:spMkLst>
        </pc:spChg>
        <pc:graphicFrameChg chg="del">
          <ac:chgData name="Анастасия Коробецкая" userId="9fe37188-348c-49f0-8008-a466955ee907" providerId="ADAL" clId="{D5E1AEB8-674A-4063-89FE-B05D96842446}" dt="2021-10-27T14:17:29.170" v="7" actId="478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283980373" sldId="61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79299471" sldId="61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50435774" sldId="61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686825765" sldId="61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08435897" sldId="61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29364860" sldId="62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385559229" sldId="62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50999261" sldId="62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66466348" sldId="62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1922012" sldId="62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59777229" sldId="62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833114974" sldId="62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03353083" sldId="62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143720886" sldId="62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868734410" sldId="62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4"/>
        </pc:sldMkLst>
      </pc:sldChg>
      <pc:sldChg chg="modSp mod">
        <pc:chgData name="Анастасия Коробецкая" userId="9fe37188-348c-49f0-8008-a466955ee907" providerId="ADAL" clId="{D5E1AEB8-674A-4063-89FE-B05D96842446}" dt="2021-10-27T14:17:14.770" v="3" actId="6549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D5E1AEB8-674A-4063-89FE-B05D96842446}" dt="2021-10-27T14:17:14.770" v="3" actId="6549"/>
          <ac:spMkLst>
            <pc:docMk/>
            <pc:sldMk cId="4096937289" sldId="654"/>
            <ac:spMk id="2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289702244" sldId="65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16388488" sldId="65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751483312" sldId="65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931253108" sldId="65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171821411" sldId="65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940624966" sldId="66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142598218" sldId="66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8217276" sldId="66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65040839" sldId="66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01963317" sldId="66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478973565" sldId="665"/>
        </pc:sldMkLst>
      </pc:sld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  <pc:docChgLst>
    <pc:chgData name="Анастасия Коробецкая" userId="9fe37188-348c-49f0-8008-a466955ee907" providerId="ADAL" clId="{83125953-CDF4-402A-9CA7-985B60FE5B05}"/>
    <pc:docChg chg="undo custSel addSld delSld modSld addSection delSection modSection">
      <pc:chgData name="Анастасия Коробецкая" userId="9fe37188-348c-49f0-8008-a466955ee907" providerId="ADAL" clId="{83125953-CDF4-402A-9CA7-985B60FE5B05}" dt="2021-10-22T08:47:29.198" v="257" actId="404"/>
      <pc:docMkLst>
        <pc:docMk/>
      </pc:docMkLst>
      <pc:sldChg chg="modSp mod">
        <pc:chgData name="Анастасия Коробецкая" userId="9fe37188-348c-49f0-8008-a466955ee907" providerId="ADAL" clId="{83125953-CDF4-402A-9CA7-985B60FE5B05}" dt="2021-10-22T08:17:05.683" v="2" actId="6549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83125953-CDF4-402A-9CA7-985B60FE5B05}" dt="2021-10-22T08:17:05.683" v="2" actId="6549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1303566306" sldId="29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095376067" sldId="31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814570865" sldId="32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20566613" sldId="35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230773353" sldId="35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08035085" sldId="35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96690669" sldId="36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7369211" sldId="361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20218650" sldId="362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72363727" sldId="36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696349405" sldId="37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83603399" sldId="37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47084894" sldId="3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699031519" sldId="3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517183798" sldId="378"/>
        </pc:sldMkLst>
      </pc:sldChg>
      <pc:sldChg chg="addSp delSp modSp add mod modClrScheme chgLayout">
        <pc:chgData name="Анастасия Коробецкая" userId="9fe37188-348c-49f0-8008-a466955ee907" providerId="ADAL" clId="{83125953-CDF4-402A-9CA7-985B60FE5B05}" dt="2021-10-22T08:31:39.431" v="115" actId="20577"/>
        <pc:sldMkLst>
          <pc:docMk/>
          <pc:sldMk cId="0" sldId="458"/>
        </pc:sldMkLst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1:31.390" v="111"/>
          <ac:spMkLst>
            <pc:docMk/>
            <pc:sldMk cId="0" sldId="458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5" creationId="{B649BF4D-F39E-47DC-9F2C-CD8F3BAB21D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6" creationId="{546ACD32-5058-4849-9A69-8FA726663A6B}"/>
          </ac:spMkLst>
        </pc:spChg>
        <pc:spChg chg="add mod ord">
          <ac:chgData name="Анастасия Коробецкая" userId="9fe37188-348c-49f0-8008-a466955ee907" providerId="ADAL" clId="{83125953-CDF4-402A-9CA7-985B60FE5B05}" dt="2021-10-22T08:31:39.431" v="115" actId="20577"/>
          <ac:spMkLst>
            <pc:docMk/>
            <pc:sldMk cId="0" sldId="458"/>
            <ac:spMk id="7" creationId="{CC70F83D-6274-43ED-B9C3-F43334B84E45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934310361" sldId="475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04.008" v="195" actId="1076"/>
        <pc:sldMkLst>
          <pc:docMk/>
          <pc:sldMk cId="0" sldId="517"/>
        </pc:sldMkLst>
        <pc:spChg chg="mod">
          <ac:chgData name="Анастасия Коробецкая" userId="9fe37188-348c-49f0-8008-a466955ee907" providerId="ADAL" clId="{83125953-CDF4-402A-9CA7-985B60FE5B05}" dt="2021-10-22T08:42:04.008" v="195" actId="1076"/>
          <ac:spMkLst>
            <pc:docMk/>
            <pc:sldMk cId="0" sldId="517"/>
            <ac:spMk id="4" creationId="{00000000-0000-0000-0000-000000000000}"/>
          </ac:spMkLst>
        </pc:spChg>
        <pc:graphicFrameChg chg="modGraphic">
          <ac:chgData name="Анастасия Коробецкая" userId="9fe37188-348c-49f0-8008-a466955ee907" providerId="ADAL" clId="{83125953-CDF4-402A-9CA7-985B60FE5B05}" dt="2021-10-22T08:41:50.002" v="191" actId="12385"/>
          <ac:graphicFrameMkLst>
            <pc:docMk/>
            <pc:sldMk cId="0" sldId="517"/>
            <ac:graphicFrameMk id="5" creationId="{00000000-0000-0000-0000-000000000000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1:29.613" v="190" actId="6549"/>
        <pc:sldMkLst>
          <pc:docMk/>
          <pc:sldMk cId="511170627" sldId="519"/>
        </pc:sldMkLst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29.613" v="190" actId="6549"/>
          <ac:spMkLst>
            <pc:docMk/>
            <pc:sldMk cId="511170627" sldId="51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4" creationId="{5B22DA42-2E5F-4B81-97DC-42C5CD43E608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6" creationId="{B9A82C1C-541A-4E3C-9A69-7E52DF06E6D3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7" creationId="{37F335A6-DCA6-4644-9431-15AA55D6FE6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857587467" sldId="520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27.137" v="197" actId="14100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83125953-CDF4-402A-9CA7-985B60FE5B05}" dt="2021-10-22T08:42:27.137" v="197" actId="14100"/>
          <ac:spMkLst>
            <pc:docMk/>
            <pc:sldMk cId="0" sldId="52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06.169" v="205" actId="1076"/>
        <pc:sldMkLst>
          <pc:docMk/>
          <pc:sldMk cId="0" sldId="522"/>
        </pc:sldMkLst>
        <pc:spChg chg="mod">
          <ac:chgData name="Анастасия Коробецкая" userId="9fe37188-348c-49f0-8008-a466955ee907" providerId="ADAL" clId="{83125953-CDF4-402A-9CA7-985B60FE5B05}" dt="2021-10-22T08:43:06.169" v="205" actId="1076"/>
          <ac:spMkLst>
            <pc:docMk/>
            <pc:sldMk cId="0" sldId="522"/>
            <ac:spMk id="7" creationId="{12DCEF9A-4207-411D-B32A-4004FFB164D8}"/>
          </ac:spMkLst>
        </pc:spChg>
      </pc:sldChg>
      <pc:sldChg chg="addSp delSp modSp add mod">
        <pc:chgData name="Анастасия Коробецкая" userId="9fe37188-348c-49f0-8008-a466955ee907" providerId="ADAL" clId="{83125953-CDF4-402A-9CA7-985B60FE5B05}" dt="2021-10-22T08:37:10.536" v="157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4" creationId="{423797EB-42B1-42BD-9419-B9EC82D8E39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5" creationId="{9916542F-60D7-4231-8405-3BF560976FBA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7" creationId="{DCC4EF42-7A97-4192-A031-1B20EE3FC7E4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3:28.792" v="131" actId="478"/>
          <ac:spMkLst>
            <pc:docMk/>
            <pc:sldMk cId="2107064562" sldId="523"/>
            <ac:spMk id="8" creationId="{22E93DE1-22D3-4555-A3B2-1677C19DD10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9" creationId="{5974138A-92E8-450B-992B-6B191391DF5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1" creationId="{7BD58D88-C850-42E7-9FE7-2AECC314CC5B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2" creationId="{3A2330DD-9C3A-4A47-9667-8863923DE237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3" creationId="{01298C87-7F3C-45A0-BE6A-623010E2053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4" creationId="{B2305A05-9371-455A-8C92-DEAC86E5D963}"/>
          </ac:spMkLst>
        </pc:spChg>
        <pc:spChg chg="add mod">
          <ac:chgData name="Анастасия Коробецкая" userId="9fe37188-348c-49f0-8008-a466955ee907" providerId="ADAL" clId="{83125953-CDF4-402A-9CA7-985B60FE5B05}" dt="2021-10-22T08:37:10.536" v="157" actId="1076"/>
          <ac:spMkLst>
            <pc:docMk/>
            <pc:sldMk cId="2107064562" sldId="523"/>
            <ac:spMk id="15" creationId="{4F374505-15F0-4737-9F3B-CD6EA18B6F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8:38.080" v="170" actId="1076"/>
        <pc:sldMkLst>
          <pc:docMk/>
          <pc:sldMk cId="3250179502" sldId="524"/>
        </pc:sldMkLst>
        <pc:picChg chg="mod">
          <ac:chgData name="Анастасия Коробецкая" userId="9fe37188-348c-49f0-8008-a466955ee907" providerId="ADAL" clId="{83125953-CDF4-402A-9CA7-985B60FE5B05}" dt="2021-10-22T08:38:38.080" v="170" actId="1076"/>
          <ac:picMkLst>
            <pc:docMk/>
            <pc:sldMk cId="3250179502" sldId="524"/>
            <ac:picMk id="6" creationId="{2F4580D5-9914-47D1-944D-A00C62FC175F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2:56.888" v="203" actId="1076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83125953-CDF4-402A-9CA7-985B60FE5B05}" dt="2021-10-22T08:42:56.888" v="203" actId="1076"/>
          <ac:spMkLst>
            <pc:docMk/>
            <pc:sldMk cId="3632790548" sldId="52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54.201" v="209" actId="1076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83125953-CDF4-402A-9CA7-985B60FE5B05}" dt="2021-10-22T08:43:54.201" v="209" actId="1076"/>
          <ac:spMkLst>
            <pc:docMk/>
            <pc:sldMk cId="1102871752" sldId="526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658187753" sldId="527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41.978" v="215" actId="14100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83125953-CDF4-402A-9CA7-985B60FE5B05}" dt="2021-10-22T08:44:41.978" v="215" actId="14100"/>
          <ac:spMkLst>
            <pc:docMk/>
            <pc:sldMk cId="605531024" sldId="528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717771834" sldId="52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25.536" v="211" actId="14100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83125953-CDF4-402A-9CA7-985B60FE5B05}" dt="2021-10-22T08:44:25.536" v="211" actId="14100"/>
          <ac:spMkLst>
            <pc:docMk/>
            <pc:sldMk cId="1031401904" sldId="586"/>
            <ac:spMk id="3" creationId="{E6F77984-5B1A-4B6C-A269-C40CB6B6BFF0}"/>
          </ac:spMkLst>
        </pc:sp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5:28.616" v="221" actId="14100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8.616" v="221" actId="14100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5" creationId="{C7F17779-8442-4E57-BBDC-82C0FFA6C73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6" creationId="{14F38C4D-872C-42B0-B914-ECA267E16B94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565905596" sldId="589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879053489" sldId="590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461061590" sldId="591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966122058" sldId="592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277799412" sldId="59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0:40.397" v="94" actId="27636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83125953-CDF4-402A-9CA7-985B60FE5B05}" dt="2021-10-22T08:30:40.397" v="94" actId="27636"/>
          <ac:spMkLst>
            <pc:docMk/>
            <pc:sldMk cId="3190165679" sldId="594"/>
            <ac:spMk id="3" creationId="{07A56334-5A39-45F8-BCEF-CA97BC55E6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6:27.465" v="225" actId="1076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83125953-CDF4-402A-9CA7-985B60FE5B05}" dt="2021-10-22T08:46:27.465" v="225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9:29.440" v="179" actId="1076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83125953-CDF4-402A-9CA7-985B60FE5B05}" dt="2021-10-22T08:39:26.136" v="177" actId="14100"/>
          <ac:spMkLst>
            <pc:docMk/>
            <pc:sldMk cId="3149803981" sldId="596"/>
            <ac:spMk id="5" creationId="{6C928D87-80F4-40F3-998C-9B6F6C9ECEE7}"/>
          </ac:spMkLst>
        </pc:spChg>
        <pc:picChg chg="mod">
          <ac:chgData name="Анастасия Коробецкая" userId="9fe37188-348c-49f0-8008-a466955ee907" providerId="ADAL" clId="{83125953-CDF4-402A-9CA7-985B60FE5B05}" dt="2021-10-22T08:39:29.440" v="179" actId="1076"/>
          <ac:picMkLst>
            <pc:docMk/>
            <pc:sldMk cId="3149803981" sldId="596"/>
            <ac:picMk id="6" creationId="{26BC2FA5-C3D9-4538-8098-CAE21A6617FE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8.968" v="187" actId="1076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83125953-CDF4-402A-9CA7-985B60FE5B05}" dt="2021-10-22T08:39:40.264" v="182" actId="14100"/>
          <ac:spMkLst>
            <pc:docMk/>
            <pc:sldMk cId="1562799851" sldId="597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9:45.706" v="184" actId="14100"/>
          <ac:spMkLst>
            <pc:docMk/>
            <pc:sldMk cId="1562799851" sldId="597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8.968" v="187" actId="1076"/>
          <ac:picMkLst>
            <pc:docMk/>
            <pc:sldMk cId="1562799851" sldId="597"/>
            <ac:picMk id="7" creationId="{1A8CECAD-1E0A-4AA9-9AA9-F67ACBA7E7AC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6.921" v="186" actId="1076"/>
        <pc:sldMkLst>
          <pc:docMk/>
          <pc:sldMk cId="680379746" sldId="598"/>
        </pc:sldMkLst>
        <pc:spChg chg="mod">
          <ac:chgData name="Анастасия Коробецкая" userId="9fe37188-348c-49f0-8008-a466955ee907" providerId="ADAL" clId="{83125953-CDF4-402A-9CA7-985B60FE5B05}" dt="2021-10-22T08:40:03.937" v="185" actId="14100"/>
          <ac:spMkLst>
            <pc:docMk/>
            <pc:sldMk cId="680379746" sldId="598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8:51.018" v="173" actId="14100"/>
          <ac:spMkLst>
            <pc:docMk/>
            <pc:sldMk cId="680379746" sldId="598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6.921" v="186" actId="1076"/>
          <ac:picMkLst>
            <pc:docMk/>
            <pc:sldMk cId="680379746" sldId="598"/>
            <ac:picMk id="10" creationId="{17432FD1-6FE7-4D29-8312-F8942A64D09F}"/>
          </ac:picMkLst>
        </pc:picChg>
      </pc:sldChg>
      <pc:sldChg chg="addSp delSp modSp add mod chgLayout">
        <pc:chgData name="Анастасия Коробецкая" userId="9fe37188-348c-49f0-8008-a466955ee907" providerId="ADAL" clId="{83125953-CDF4-402A-9CA7-985B60FE5B05}" dt="2021-10-22T08:37:36.424" v="167"/>
        <pc:sldMkLst>
          <pc:docMk/>
          <pc:sldMk cId="2870783494" sldId="599"/>
        </pc:sldMkLst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2" creationId="{31BF266F-2A93-4C3C-A57F-338649696FB7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36.424" v="167"/>
          <ac:spMkLst>
            <pc:docMk/>
            <pc:sldMk cId="2870783494" sldId="599"/>
            <ac:spMk id="3" creationId="{26DA50DA-06DF-4C2B-BDAD-1AB27B3600FD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4" creationId="{C648FF4D-C71E-4BE9-B6BA-00A9B9C0011D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5" creationId="{1B9FCE16-E19E-4727-B27E-0C0A6111F2F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6" creationId="{3F71FCD4-6B70-40CE-9BA7-01112F44078A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7" creationId="{2CEB01E9-4D60-4352-B63D-0D5C565129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0:56.914" v="100" actId="27636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83125953-CDF4-402A-9CA7-985B60FE5B05}" dt="2021-10-22T08:30:56.914" v="100" actId="27636"/>
          <ac:spMkLst>
            <pc:docMk/>
            <pc:sldMk cId="855265199" sldId="600"/>
            <ac:spMk id="6" creationId="{12D202D9-B105-42CB-8791-421D267034BF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07880632" sldId="601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7:29.198" v="257" actId="404"/>
        <pc:sldMkLst>
          <pc:docMk/>
          <pc:sldMk cId="1332728169" sldId="602"/>
        </pc:sldMkLst>
        <pc:spChg chg="mod">
          <ac:chgData name="Анастасия Коробецкая" userId="9fe37188-348c-49f0-8008-a466955ee907" providerId="ADAL" clId="{83125953-CDF4-402A-9CA7-985B60FE5B05}" dt="2021-10-22T08:47:29.198" v="257" actId="404"/>
          <ac:spMkLst>
            <pc:docMk/>
            <pc:sldMk cId="1332728169" sldId="602"/>
            <ac:spMk id="3" creationId="{AD749E31-6B4B-4DBC-8EEF-E7257E2F938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696811168" sldId="603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84737965" sldId="604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30734840" sldId="606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560632988" sldId="607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30812135" sldId="608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842058686" sldId="609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3117198988" sldId="610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14637694" sldId="611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28849195" sldId="612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56" v="103" actId="27636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83125953-CDF4-402A-9CA7-985B60FE5B05}" dt="2021-10-22T08:31:11.456" v="103" actId="27636"/>
          <ac:spMkLst>
            <pc:docMk/>
            <pc:sldMk cId="3241361644" sldId="642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84" v="104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83125953-CDF4-402A-9CA7-985B60FE5B05}" dt="2021-10-22T08:31:11.484" v="104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831054620" sldId="644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212177392" sldId="645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411911744" sldId="646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047228017" sldId="64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88" v="105" actId="27636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3125953-CDF4-402A-9CA7-985B60FE5B05}" dt="2021-10-22T08:31:11.488" v="105" actId="27636"/>
          <ac:spMkLst>
            <pc:docMk/>
            <pc:sldMk cId="3659249137" sldId="650"/>
            <ac:spMk id="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92" v="106" actId="27636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83125953-CDF4-402A-9CA7-985B60FE5B05}" dt="2021-10-22T08:31:11.492" v="106" actId="27636"/>
          <ac:spMkLst>
            <pc:docMk/>
            <pc:sldMk cId="1249614496" sldId="652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358323194" sldId="65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543621620" sldId="76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873196433" sldId="76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44698999" sldId="76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63378738" sldId="77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101126590" sldId="775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353268964" sldId="7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517653051" sldId="7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8180574" sldId="78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96348000" sldId="78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69248744" sldId="785"/>
        </pc:sldMkLst>
      </pc:sldChg>
      <pc:sldChg chg="modSp mod">
        <pc:chgData name="Анастасия Коробецкая" userId="9fe37188-348c-49f0-8008-a466955ee907" providerId="ADAL" clId="{83125953-CDF4-402A-9CA7-985B60FE5B05}" dt="2021-10-22T08:27:34.849" v="89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83125953-CDF4-402A-9CA7-985B60FE5B05}" dt="2021-10-22T08:27:34.849" v="89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new del">
        <pc:chgData name="Анастасия Коробецкая" userId="9fe37188-348c-49f0-8008-a466955ee907" providerId="ADAL" clId="{83125953-CDF4-402A-9CA7-985B60FE5B05}" dt="2021-10-22T08:30:42.299" v="96" actId="47"/>
        <pc:sldMkLst>
          <pc:docMk/>
          <pc:sldMk cId="2550808392" sldId="78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765683067" sldId="788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8:06.064" v="43" actId="20577"/>
        <pc:sldMkLst>
          <pc:docMk/>
          <pc:sldMk cId="401514639" sldId="789"/>
        </pc:sldMkLst>
        <pc:spChg chg="mod">
          <ac:chgData name="Анастасия Коробецкая" userId="9fe37188-348c-49f0-8008-a466955ee907" providerId="ADAL" clId="{83125953-CDF4-402A-9CA7-985B60FE5B05}" dt="2021-10-22T08:18:06.064" v="43" actId="20577"/>
          <ac:spMkLst>
            <pc:docMk/>
            <pc:sldMk cId="401514639" sldId="789"/>
            <ac:spMk id="2" creationId="{2C338A79-52E0-4534-ACDB-065DE6D8B281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965753571" sldId="789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191252805" sldId="790"/>
        </pc:sldMkLst>
      </pc:sldChg>
      <pc:sldChg chg="new del">
        <pc:chgData name="Анастасия Коробецкая" userId="9fe37188-348c-49f0-8008-a466955ee907" providerId="ADAL" clId="{83125953-CDF4-402A-9CA7-985B60FE5B05}" dt="2021-10-22T08:31:00.657" v="101" actId="47"/>
        <pc:sldMkLst>
          <pc:docMk/>
          <pc:sldMk cId="3909067003" sldId="790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9:26.545" v="82" actId="20577"/>
        <pc:sldMkLst>
          <pc:docMk/>
          <pc:sldMk cId="877840355" sldId="791"/>
        </pc:sldMkLst>
        <pc:spChg chg="mod">
          <ac:chgData name="Анастасия Коробецкая" userId="9fe37188-348c-49f0-8008-a466955ee907" providerId="ADAL" clId="{83125953-CDF4-402A-9CA7-985B60FE5B05}" dt="2021-10-22T08:19:26.545" v="82" actId="20577"/>
          <ac:spMkLst>
            <pc:docMk/>
            <pc:sldMk cId="877840355" sldId="791"/>
            <ac:spMk id="2" creationId="{84E606A0-C4E5-4089-BD33-14B28BC8D87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026221403" sldId="791"/>
        </pc:sldMkLst>
      </pc:sldChg>
      <pc:sldChg chg="new del">
        <pc:chgData name="Анастасия Коробецкая" userId="9fe37188-348c-49f0-8008-a466955ee907" providerId="ADAL" clId="{83125953-CDF4-402A-9CA7-985B60FE5B05}" dt="2021-10-22T08:31:14.345" v="107" actId="47"/>
        <pc:sldMkLst>
          <pc:docMk/>
          <pc:sldMk cId="1043977107" sldId="792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2060372183" sldId="792"/>
        </pc:sldMkLst>
      </pc:sldChg>
      <pc:sldMasterChg chg="delSldLayout">
        <pc:chgData name="Анастасия Коробецкая" userId="9fe37188-348c-49f0-8008-a466955ee907" providerId="ADAL" clId="{83125953-CDF4-402A-9CA7-985B60FE5B05}" dt="2021-10-22T08:17:16.694" v="3" actId="18676"/>
        <pc:sldMasterMkLst>
          <pc:docMk/>
          <pc:sldMasterMk cId="1800611566" sldId="2147483648"/>
        </pc:sldMasterMkLst>
        <pc:sldLayoutChg chg="del">
          <pc:chgData name="Анастасия Коробецкая" userId="9fe37188-348c-49f0-8008-a466955ee907" providerId="ADAL" clId="{83125953-CDF4-402A-9CA7-985B60FE5B05}" dt="2021-10-22T08:17:16.694" v="3" actId="18676"/>
          <pc:sldLayoutMkLst>
            <pc:docMk/>
            <pc:sldMasterMk cId="1800611566" sldId="2147483648"/>
            <pc:sldLayoutMk cId="2541508131" sldId="2147483660"/>
          </pc:sldLayoutMkLst>
        </pc:sldLayoutChg>
      </pc:sldMaster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9fe37188-348c-49f0-8008-a466955ee907" providerId="ADAL" clId="{C28B0B8A-0349-4D91-95E8-EB392B85F1F9}"/>
    <pc:docChg chg="undo custSel addSld delSld modSld delSection modSection">
      <pc:chgData name="Анастасия Коробецкая" userId="9fe37188-348c-49f0-8008-a466955ee907" providerId="ADAL" clId="{C28B0B8A-0349-4D91-95E8-EB392B85F1F9}" dt="2021-11-29T13:32:53.467" v="3944" actId="14100"/>
      <pc:docMkLst>
        <pc:docMk/>
      </pc:docMkLst>
      <pc:sldChg chg="addSp delSp modSp mod">
        <pc:chgData name="Анастасия Коробецкая" userId="9fe37188-348c-49f0-8008-a466955ee907" providerId="ADAL" clId="{C28B0B8A-0349-4D91-95E8-EB392B85F1F9}" dt="2021-11-29T05:08:53.271" v="1501" actId="20577"/>
        <pc:sldMkLst>
          <pc:docMk/>
          <pc:sldMk cId="1463414314" sldId="614"/>
        </pc:sldMkLst>
        <pc:spChg chg="add del">
          <ac:chgData name="Анастасия Коробецкая" userId="9fe37188-348c-49f0-8008-a466955ee907" providerId="ADAL" clId="{C28B0B8A-0349-4D91-95E8-EB392B85F1F9}" dt="2021-11-28T13:25:27.614" v="713"/>
          <ac:spMkLst>
            <pc:docMk/>
            <pc:sldMk cId="1463414314" sldId="614"/>
            <ac:spMk id="2" creationId="{8149376D-B61E-4A6F-817D-7C6430771379}"/>
          </ac:spMkLst>
        </pc:spChg>
        <pc:spChg chg="mod">
          <ac:chgData name="Анастасия Коробецкая" userId="9fe37188-348c-49f0-8008-a466955ee907" providerId="ADAL" clId="{C28B0B8A-0349-4D91-95E8-EB392B85F1F9}" dt="2021-11-29T05:08:53.271" v="1501" actId="20577"/>
          <ac:spMkLst>
            <pc:docMk/>
            <pc:sldMk cId="1463414314" sldId="614"/>
            <ac:spMk id="5" creationId="{A473DF78-57B7-4830-9705-C17193042443}"/>
          </ac:spMkLst>
        </pc:spChg>
      </pc:sldChg>
      <pc:sldChg chg="addSp delSp modSp mod chgLayout">
        <pc:chgData name="Анастасия Коробецкая" userId="9fe37188-348c-49f0-8008-a466955ee907" providerId="ADAL" clId="{C28B0B8A-0349-4D91-95E8-EB392B85F1F9}" dt="2021-11-29T13:16:33.578" v="3898"/>
        <pc:sldMkLst>
          <pc:docMk/>
          <pc:sldMk cId="1251088841" sldId="656"/>
        </pc:sldMkLst>
        <pc:spChg chg="add del">
          <ac:chgData name="Анастасия Коробецкая" userId="9fe37188-348c-49f0-8008-a466955ee907" providerId="ADAL" clId="{C28B0B8A-0349-4D91-95E8-EB392B85F1F9}" dt="2021-11-28T13:54:33.972" v="874"/>
          <ac:spMkLst>
            <pc:docMk/>
            <pc:sldMk cId="1251088841" sldId="656"/>
            <ac:spMk id="2" creationId="{5ED5E24E-5ADA-40FA-9A11-CD6C479E0FF2}"/>
          </ac:spMkLst>
        </pc:spChg>
        <pc:spChg chg="add del mod">
          <ac:chgData name="Анастасия Коробецкая" userId="9fe37188-348c-49f0-8008-a466955ee907" providerId="ADAL" clId="{C28B0B8A-0349-4D91-95E8-EB392B85F1F9}" dt="2021-11-28T14:01:13.920" v="875" actId="6264"/>
          <ac:spMkLst>
            <pc:docMk/>
            <pc:sldMk cId="1251088841" sldId="656"/>
            <ac:spMk id="3" creationId="{4285D501-5A5C-4312-AB26-8AE30592EAAA}"/>
          </ac:spMkLst>
        </pc:spChg>
        <pc:spChg chg="mod ord">
          <ac:chgData name="Анастасия Коробецкая" userId="9fe37188-348c-49f0-8008-a466955ee907" providerId="ADAL" clId="{C28B0B8A-0349-4D91-95E8-EB392B85F1F9}" dt="2021-11-28T14:01:13.920" v="875" actId="6264"/>
          <ac:spMkLst>
            <pc:docMk/>
            <pc:sldMk cId="1251088841" sldId="656"/>
            <ac:spMk id="4" creationId="{44C48CDB-CFF6-460E-A19F-57CD9048CC81}"/>
          </ac:spMkLst>
        </pc:spChg>
        <pc:spChg chg="mod ord">
          <ac:chgData name="Анастасия Коробецкая" userId="9fe37188-348c-49f0-8008-a466955ee907" providerId="ADAL" clId="{C28B0B8A-0349-4D91-95E8-EB392B85F1F9}" dt="2021-11-29T13:16:33.578" v="3898"/>
          <ac:spMkLst>
            <pc:docMk/>
            <pc:sldMk cId="1251088841" sldId="656"/>
            <ac:spMk id="5" creationId="{2DEFD442-AD77-416C-82E0-9FDCC3A7276E}"/>
          </ac:spMkLst>
        </pc:spChg>
        <pc:spChg chg="add del mod">
          <ac:chgData name="Анастасия Коробецкая" userId="9fe37188-348c-49f0-8008-a466955ee907" providerId="ADAL" clId="{C28B0B8A-0349-4D91-95E8-EB392B85F1F9}" dt="2021-11-28T14:01:13.920" v="875" actId="6264"/>
          <ac:spMkLst>
            <pc:docMk/>
            <pc:sldMk cId="1251088841" sldId="656"/>
            <ac:spMk id="6" creationId="{03342B69-DFA0-4D91-BC2A-401A012D9C7F}"/>
          </ac:spMkLst>
        </pc:spChg>
        <pc:spChg chg="add del">
          <ac:chgData name="Анастасия Коробецкая" userId="9fe37188-348c-49f0-8008-a466955ee907" providerId="ADAL" clId="{C28B0B8A-0349-4D91-95E8-EB392B85F1F9}" dt="2021-11-28T14:01:21.538" v="880"/>
          <ac:spMkLst>
            <pc:docMk/>
            <pc:sldMk cId="1251088841" sldId="656"/>
            <ac:spMk id="7" creationId="{FDF25F32-C827-4D07-87FF-09A1AD68A6AF}"/>
          </ac:spMkLst>
        </pc:spChg>
        <pc:spChg chg="add del">
          <ac:chgData name="Анастасия Коробецкая" userId="9fe37188-348c-49f0-8008-a466955ee907" providerId="ADAL" clId="{C28B0B8A-0349-4D91-95E8-EB392B85F1F9}" dt="2021-11-28T14:01:27.679" v="882"/>
          <ac:spMkLst>
            <pc:docMk/>
            <pc:sldMk cId="1251088841" sldId="656"/>
            <ac:spMk id="8" creationId="{58028989-6380-4909-BD96-99512E4B4CB8}"/>
          </ac:spMkLst>
        </pc:spChg>
      </pc:sldChg>
      <pc:sldChg chg="del">
        <pc:chgData name="Анастасия Коробецкая" userId="9fe37188-348c-49f0-8008-a466955ee907" providerId="ADAL" clId="{C28B0B8A-0349-4D91-95E8-EB392B85F1F9}" dt="2021-11-29T05:21:41.705" v="1814" actId="47"/>
        <pc:sldMkLst>
          <pc:docMk/>
          <pc:sldMk cId="4233206293" sldId="657"/>
        </pc:sldMkLst>
      </pc:sldChg>
      <pc:sldChg chg="addSp delSp modSp mod modClrScheme chgLayout">
        <pc:chgData name="Анастасия Коробецкая" userId="9fe37188-348c-49f0-8008-a466955ee907" providerId="ADAL" clId="{C28B0B8A-0349-4D91-95E8-EB392B85F1F9}" dt="2021-11-29T13:32:53.467" v="3944" actId="14100"/>
        <pc:sldMkLst>
          <pc:docMk/>
          <pc:sldMk cId="4050311632" sldId="658"/>
        </pc:sldMkLst>
        <pc:spChg chg="del mod ord">
          <ac:chgData name="Анастасия Коробецкая" userId="9fe37188-348c-49f0-8008-a466955ee907" providerId="ADAL" clId="{C28B0B8A-0349-4D91-95E8-EB392B85F1F9}" dt="2021-11-29T07:40:45.614" v="2316" actId="700"/>
          <ac:spMkLst>
            <pc:docMk/>
            <pc:sldMk cId="4050311632" sldId="658"/>
            <ac:spMk id="2" creationId="{62D741D7-7737-4A00-B3E7-05209525DC57}"/>
          </ac:spMkLst>
        </pc:spChg>
        <pc:spChg chg="add mod">
          <ac:chgData name="Анастасия Коробецкая" userId="9fe37188-348c-49f0-8008-a466955ee907" providerId="ADAL" clId="{C28B0B8A-0349-4D91-95E8-EB392B85F1F9}" dt="2021-11-29T13:31:23.292" v="3938" actId="14100"/>
          <ac:spMkLst>
            <pc:docMk/>
            <pc:sldMk cId="4050311632" sldId="658"/>
            <ac:spMk id="2" creationId="{ED5B7C5C-360B-41A0-8659-B82C8890191B}"/>
          </ac:spMkLst>
        </pc:spChg>
        <pc:spChg chg="add mod">
          <ac:chgData name="Анастасия Коробецкая" userId="9fe37188-348c-49f0-8008-a466955ee907" providerId="ADAL" clId="{C28B0B8A-0349-4D91-95E8-EB392B85F1F9}" dt="2021-11-29T13:30:18.559" v="3905" actId="1076"/>
          <ac:spMkLst>
            <pc:docMk/>
            <pc:sldMk cId="4050311632" sldId="658"/>
            <ac:spMk id="3" creationId="{8F4BC9C7-863C-4084-925F-7AB02DC3EED7}"/>
          </ac:spMkLst>
        </pc:spChg>
        <pc:spChg chg="add mod ord">
          <ac:chgData name="Анастасия Коробецкая" userId="9fe37188-348c-49f0-8008-a466955ee907" providerId="ADAL" clId="{C28B0B8A-0349-4D91-95E8-EB392B85F1F9}" dt="2021-11-29T07:48:30.446" v="2576" actId="20577"/>
          <ac:spMkLst>
            <pc:docMk/>
            <pc:sldMk cId="4050311632" sldId="658"/>
            <ac:spMk id="4" creationId="{F36E3C67-90BC-4C18-97A5-4451E5073ADC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8:09.427" v="2553" actId="1076"/>
          <ac:spMkLst>
            <pc:docMk/>
            <pc:sldMk cId="4050311632" sldId="658"/>
            <ac:spMk id="5" creationId="{51EB3B8A-278A-458F-AC9A-0F724CEF7E8F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8:09.243" v="2552" actId="1076"/>
          <ac:spMkLst>
            <pc:docMk/>
            <pc:sldMk cId="4050311632" sldId="658"/>
            <ac:spMk id="6" creationId="{EFA2AF7C-217E-4674-BC26-1D29D26F16A2}"/>
          </ac:spMkLst>
        </pc:spChg>
        <pc:spChg chg="del mod ord">
          <ac:chgData name="Анастасия Коробецкая" userId="9fe37188-348c-49f0-8008-a466955ee907" providerId="ADAL" clId="{C28B0B8A-0349-4D91-95E8-EB392B85F1F9}" dt="2021-11-29T07:42:20.510" v="2346" actId="478"/>
          <ac:spMkLst>
            <pc:docMk/>
            <pc:sldMk cId="4050311632" sldId="658"/>
            <ac:spMk id="7" creationId="{714457CD-1E8A-4BDA-B8FC-7EBFEDF1F9DE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8:09.059" v="2551" actId="1076"/>
          <ac:spMkLst>
            <pc:docMk/>
            <pc:sldMk cId="4050311632" sldId="658"/>
            <ac:spMk id="8" creationId="{56F35CC1-B930-42CA-B5D2-79F6F3B5631D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8:08.868" v="2550" actId="1076"/>
          <ac:spMkLst>
            <pc:docMk/>
            <pc:sldMk cId="4050311632" sldId="658"/>
            <ac:spMk id="9" creationId="{2F436C08-C659-43F4-BF30-A41564EAAB08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7:24.808" v="2541" actId="1076"/>
          <ac:spMkLst>
            <pc:docMk/>
            <pc:sldMk cId="4050311632" sldId="658"/>
            <ac:spMk id="10" creationId="{2B569666-EA96-425E-B8C9-9C69AF513601}"/>
          </ac:spMkLst>
        </pc:spChg>
        <pc:spChg chg="add mod">
          <ac:chgData name="Анастасия Коробецкая" userId="9fe37188-348c-49f0-8008-a466955ee907" providerId="ADAL" clId="{C28B0B8A-0349-4D91-95E8-EB392B85F1F9}" dt="2021-11-29T13:30:26.275" v="3908" actId="1076"/>
          <ac:spMkLst>
            <pc:docMk/>
            <pc:sldMk cId="4050311632" sldId="658"/>
            <ac:spMk id="11" creationId="{BEF28B17-F057-4DA8-B2C2-65A2D79F056E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7:12.785" v="2538" actId="1076"/>
          <ac:spMkLst>
            <pc:docMk/>
            <pc:sldMk cId="4050311632" sldId="658"/>
            <ac:spMk id="12" creationId="{5B217551-6EA6-4ED3-8743-C44D8389DEA5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7:12.785" v="2538" actId="1076"/>
          <ac:spMkLst>
            <pc:docMk/>
            <pc:sldMk cId="4050311632" sldId="658"/>
            <ac:spMk id="13" creationId="{598CC154-2ECB-43CA-90B9-3C2BA1EAE7A3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7:12.785" v="2538" actId="1076"/>
          <ac:spMkLst>
            <pc:docMk/>
            <pc:sldMk cId="4050311632" sldId="658"/>
            <ac:spMk id="14" creationId="{6B337521-380A-495C-9C92-7087EEDE1E08}"/>
          </ac:spMkLst>
        </pc:spChg>
        <pc:spChg chg="add mod">
          <ac:chgData name="Анастасия Коробецкая" userId="9fe37188-348c-49f0-8008-a466955ee907" providerId="ADAL" clId="{C28B0B8A-0349-4D91-95E8-EB392B85F1F9}" dt="2021-11-29T07:47:23.008" v="2540" actId="1076"/>
          <ac:spMkLst>
            <pc:docMk/>
            <pc:sldMk cId="4050311632" sldId="658"/>
            <ac:spMk id="15" creationId="{D2777424-9CD9-4D29-8776-540B15B7C73B}"/>
          </ac:spMkLst>
        </pc:spChg>
        <pc:spChg chg="add mod ord">
          <ac:chgData name="Анастасия Коробецкая" userId="9fe37188-348c-49f0-8008-a466955ee907" providerId="ADAL" clId="{C28B0B8A-0349-4D91-95E8-EB392B85F1F9}" dt="2021-11-29T07:46:47.156" v="2536" actId="1076"/>
          <ac:spMkLst>
            <pc:docMk/>
            <pc:sldMk cId="4050311632" sldId="658"/>
            <ac:spMk id="16" creationId="{26DBCF6D-94E0-4D5C-8A56-152A7A35AD35}"/>
          </ac:spMkLst>
        </pc:spChg>
        <pc:spChg chg="add mod ord">
          <ac:chgData name="Анастасия Коробецкая" userId="9fe37188-348c-49f0-8008-a466955ee907" providerId="ADAL" clId="{C28B0B8A-0349-4D91-95E8-EB392B85F1F9}" dt="2021-11-29T07:46:32.386" v="2531" actId="14100"/>
          <ac:spMkLst>
            <pc:docMk/>
            <pc:sldMk cId="4050311632" sldId="658"/>
            <ac:spMk id="17" creationId="{D767D61D-79F2-41EB-9F61-920F64B83558}"/>
          </ac:spMkLst>
        </pc:spChg>
        <pc:spChg chg="add mod ord">
          <ac:chgData name="Анастасия Коробецкая" userId="9fe37188-348c-49f0-8008-a466955ee907" providerId="ADAL" clId="{C28B0B8A-0349-4D91-95E8-EB392B85F1F9}" dt="2021-11-29T07:46:39.529" v="2534" actId="14100"/>
          <ac:spMkLst>
            <pc:docMk/>
            <pc:sldMk cId="4050311632" sldId="658"/>
            <ac:spMk id="18" creationId="{7E1F2DFD-70EB-4D2F-9661-0055640663B0}"/>
          </ac:spMkLst>
        </pc:spChg>
        <pc:spChg chg="add mod">
          <ac:chgData name="Анастасия Коробецкая" userId="9fe37188-348c-49f0-8008-a466955ee907" providerId="ADAL" clId="{C28B0B8A-0349-4D91-95E8-EB392B85F1F9}" dt="2021-11-29T13:32:28.883" v="3942" actId="14100"/>
          <ac:spMkLst>
            <pc:docMk/>
            <pc:sldMk cId="4050311632" sldId="658"/>
            <ac:spMk id="19" creationId="{7CDFC60E-122B-4EFC-A12C-1C07BBBEAD9B}"/>
          </ac:spMkLst>
        </pc:spChg>
        <pc:spChg chg="add mod">
          <ac:chgData name="Анастасия Коробецкая" userId="9fe37188-348c-49f0-8008-a466955ee907" providerId="ADAL" clId="{C28B0B8A-0349-4D91-95E8-EB392B85F1F9}" dt="2021-11-29T13:32:26.252" v="3941" actId="14100"/>
          <ac:spMkLst>
            <pc:docMk/>
            <pc:sldMk cId="4050311632" sldId="658"/>
            <ac:spMk id="20" creationId="{EA321A80-1152-445C-8E60-83FD4DD95411}"/>
          </ac:spMkLst>
        </pc:spChg>
        <pc:spChg chg="add mod">
          <ac:chgData name="Анастасия Коробецкая" userId="9fe37188-348c-49f0-8008-a466955ee907" providerId="ADAL" clId="{C28B0B8A-0349-4D91-95E8-EB392B85F1F9}" dt="2021-11-29T13:31:06.244" v="3935" actId="1076"/>
          <ac:spMkLst>
            <pc:docMk/>
            <pc:sldMk cId="4050311632" sldId="658"/>
            <ac:spMk id="21" creationId="{F0D2080B-1FDA-4418-8CCC-759608B13321}"/>
          </ac:spMkLst>
        </pc:spChg>
        <pc:spChg chg="add mod">
          <ac:chgData name="Анастасия Коробецкая" userId="9fe37188-348c-49f0-8008-a466955ee907" providerId="ADAL" clId="{C28B0B8A-0349-4D91-95E8-EB392B85F1F9}" dt="2021-11-29T13:32:53.467" v="3944" actId="14100"/>
          <ac:spMkLst>
            <pc:docMk/>
            <pc:sldMk cId="4050311632" sldId="658"/>
            <ac:spMk id="22" creationId="{84209C41-8ED2-4581-8290-E58823692748}"/>
          </ac:spMkLst>
        </pc:spChg>
      </pc:sldChg>
      <pc:sldChg chg="addSp delSp modSp mod modClrScheme chgLayout">
        <pc:chgData name="Анастасия Коробецкая" userId="9fe37188-348c-49f0-8008-a466955ee907" providerId="ADAL" clId="{C28B0B8A-0349-4D91-95E8-EB392B85F1F9}" dt="2021-11-28T17:24:04.188" v="1355" actId="20577"/>
        <pc:sldMkLst>
          <pc:docMk/>
          <pc:sldMk cId="3307238544" sldId="660"/>
        </pc:sldMkLst>
        <pc:spChg chg="mod ord">
          <ac:chgData name="Анастасия Коробецкая" userId="9fe37188-348c-49f0-8008-a466955ee907" providerId="ADAL" clId="{C28B0B8A-0349-4D91-95E8-EB392B85F1F9}" dt="2021-11-28T15:44:12.806" v="1117" actId="700"/>
          <ac:spMkLst>
            <pc:docMk/>
            <pc:sldMk cId="3307238544" sldId="660"/>
            <ac:spMk id="2" creationId="{F747A1B1-5299-4EA1-9F21-3A96D469CDDA}"/>
          </ac:spMkLst>
        </pc:spChg>
        <pc:spChg chg="add mod ord">
          <ac:chgData name="Анастасия Коробецкая" userId="9fe37188-348c-49f0-8008-a466955ee907" providerId="ADAL" clId="{C28B0B8A-0349-4D91-95E8-EB392B85F1F9}" dt="2021-11-28T17:24:04.188" v="1355" actId="20577"/>
          <ac:spMkLst>
            <pc:docMk/>
            <pc:sldMk cId="3307238544" sldId="660"/>
            <ac:spMk id="3" creationId="{75076AB2-5FB3-4811-9DDE-C5A49CF60D27}"/>
          </ac:spMkLst>
        </pc:spChg>
        <pc:spChg chg="add del">
          <ac:chgData name="Анастасия Коробецкая" userId="9fe37188-348c-49f0-8008-a466955ee907" providerId="ADAL" clId="{C28B0B8A-0349-4D91-95E8-EB392B85F1F9}" dt="2021-11-28T16:08:39.900" v="1236"/>
          <ac:spMkLst>
            <pc:docMk/>
            <pc:sldMk cId="3307238544" sldId="660"/>
            <ac:spMk id="4" creationId="{FB91A1F9-EE5D-474E-A6C6-5D416DD418C2}"/>
          </ac:spMkLst>
        </pc:spChg>
        <pc:spChg chg="add mod">
          <ac:chgData name="Анастасия Коробецкая" userId="9fe37188-348c-49f0-8008-a466955ee907" providerId="ADAL" clId="{C28B0B8A-0349-4D91-95E8-EB392B85F1F9}" dt="2021-11-28T16:24:59.752" v="1259" actId="207"/>
          <ac:spMkLst>
            <pc:docMk/>
            <pc:sldMk cId="3307238544" sldId="660"/>
            <ac:spMk id="6" creationId="{9734513F-A922-4390-9BD8-61B214D5EB9E}"/>
          </ac:spMkLst>
        </pc:spChg>
      </pc:sldChg>
      <pc:sldChg chg="modSp add del mod">
        <pc:chgData name="Анастасия Коробецкая" userId="9fe37188-348c-49f0-8008-a466955ee907" providerId="ADAL" clId="{C28B0B8A-0349-4D91-95E8-EB392B85F1F9}" dt="2021-11-29T05:27:13.364" v="2249" actId="20577"/>
        <pc:sldMkLst>
          <pc:docMk/>
          <pc:sldMk cId="3007892410" sldId="661"/>
        </pc:sldMkLst>
        <pc:spChg chg="mod">
          <ac:chgData name="Анастасия Коробецкая" userId="9fe37188-348c-49f0-8008-a466955ee907" providerId="ADAL" clId="{C28B0B8A-0349-4D91-95E8-EB392B85F1F9}" dt="2021-11-29T05:27:13.364" v="2249" actId="20577"/>
          <ac:spMkLst>
            <pc:docMk/>
            <pc:sldMk cId="3007892410" sldId="661"/>
            <ac:spMk id="3" creationId="{C681606C-6BDC-4E54-9466-26F7FAB5745E}"/>
          </ac:spMkLst>
        </pc:spChg>
      </pc:sldChg>
      <pc:sldChg chg="modSp new del mod">
        <pc:chgData name="Анастасия Коробецкая" userId="9fe37188-348c-49f0-8008-a466955ee907" providerId="ADAL" clId="{C28B0B8A-0349-4D91-95E8-EB392B85F1F9}" dt="2021-11-28T15:28:48.085" v="1115" actId="47"/>
        <pc:sldMkLst>
          <pc:docMk/>
          <pc:sldMk cId="3775289224" sldId="662"/>
        </pc:sldMkLst>
        <pc:spChg chg="mod">
          <ac:chgData name="Анастасия Коробецкая" userId="9fe37188-348c-49f0-8008-a466955ee907" providerId="ADAL" clId="{C28B0B8A-0349-4D91-95E8-EB392B85F1F9}" dt="2021-11-28T14:52:23.042" v="1009" actId="20577"/>
          <ac:spMkLst>
            <pc:docMk/>
            <pc:sldMk cId="3775289224" sldId="662"/>
            <ac:spMk id="2" creationId="{BD91E7A2-A6D5-48F0-8A29-6629F47B3866}"/>
          </ac:spMkLst>
        </pc:spChg>
      </pc:sldChg>
      <pc:sldChg chg="modSp add mod">
        <pc:chgData name="Анастасия Коробецкая" userId="9fe37188-348c-49f0-8008-a466955ee907" providerId="ADAL" clId="{C28B0B8A-0349-4D91-95E8-EB392B85F1F9}" dt="2021-11-29T13:26:17.911" v="3902" actId="20577"/>
        <pc:sldMkLst>
          <pc:docMk/>
          <pc:sldMk cId="629284182" sldId="663"/>
        </pc:sldMkLst>
        <pc:spChg chg="mod">
          <ac:chgData name="Анастасия Коробецкая" userId="9fe37188-348c-49f0-8008-a466955ee907" providerId="ADAL" clId="{C28B0B8A-0349-4D91-95E8-EB392B85F1F9}" dt="2021-11-28T14:26:39.958" v="934" actId="20577"/>
          <ac:spMkLst>
            <pc:docMk/>
            <pc:sldMk cId="629284182" sldId="663"/>
            <ac:spMk id="4" creationId="{44C48CDB-CFF6-460E-A19F-57CD9048CC81}"/>
          </ac:spMkLst>
        </pc:spChg>
        <pc:spChg chg="mod">
          <ac:chgData name="Анастасия Коробецкая" userId="9fe37188-348c-49f0-8008-a466955ee907" providerId="ADAL" clId="{C28B0B8A-0349-4D91-95E8-EB392B85F1F9}" dt="2021-11-29T13:26:17.911" v="3902" actId="20577"/>
          <ac:spMkLst>
            <pc:docMk/>
            <pc:sldMk cId="629284182" sldId="663"/>
            <ac:spMk id="5" creationId="{2DEFD442-AD77-416C-82E0-9FDCC3A7276E}"/>
          </ac:spMkLst>
        </pc:spChg>
      </pc:sldChg>
      <pc:sldChg chg="modSp add mod">
        <pc:chgData name="Анастасия Коробецкая" userId="9fe37188-348c-49f0-8008-a466955ee907" providerId="ADAL" clId="{C28B0B8A-0349-4D91-95E8-EB392B85F1F9}" dt="2021-11-29T13:26:47.757" v="3904" actId="14100"/>
        <pc:sldMkLst>
          <pc:docMk/>
          <pc:sldMk cId="3062407578" sldId="664"/>
        </pc:sldMkLst>
        <pc:spChg chg="mod">
          <ac:chgData name="Анастасия Коробецкая" userId="9fe37188-348c-49f0-8008-a466955ee907" providerId="ADAL" clId="{C28B0B8A-0349-4D91-95E8-EB392B85F1F9}" dt="2021-11-28T15:01:43.097" v="1109"/>
          <ac:spMkLst>
            <pc:docMk/>
            <pc:sldMk cId="3062407578" sldId="664"/>
            <ac:spMk id="4" creationId="{44C48CDB-CFF6-460E-A19F-57CD9048CC81}"/>
          </ac:spMkLst>
        </pc:spChg>
        <pc:spChg chg="mod">
          <ac:chgData name="Анастасия Коробецкая" userId="9fe37188-348c-49f0-8008-a466955ee907" providerId="ADAL" clId="{C28B0B8A-0349-4D91-95E8-EB392B85F1F9}" dt="2021-11-29T13:26:47.757" v="3904" actId="14100"/>
          <ac:spMkLst>
            <pc:docMk/>
            <pc:sldMk cId="3062407578" sldId="664"/>
            <ac:spMk id="5" creationId="{2DEFD442-AD77-416C-82E0-9FDCC3A7276E}"/>
          </ac:spMkLst>
        </pc:spChg>
      </pc:sldChg>
      <pc:sldChg chg="addSp delSp modSp new mod chgLayout">
        <pc:chgData name="Анастасия Коробецкая" userId="9fe37188-348c-49f0-8008-a466955ee907" providerId="ADAL" clId="{C28B0B8A-0349-4D91-95E8-EB392B85F1F9}" dt="2021-11-28T17:56:28.491" v="1418" actId="20577"/>
        <pc:sldMkLst>
          <pc:docMk/>
          <pc:sldMk cId="776627901" sldId="665"/>
        </pc:sldMkLst>
        <pc:spChg chg="mod ord">
          <ac:chgData name="Анастасия Коробецкая" userId="9fe37188-348c-49f0-8008-a466955ee907" providerId="ADAL" clId="{C28B0B8A-0349-4D91-95E8-EB392B85F1F9}" dt="2021-11-28T17:50:39.685" v="1361" actId="6264"/>
          <ac:spMkLst>
            <pc:docMk/>
            <pc:sldMk cId="776627901" sldId="665"/>
            <ac:spMk id="2" creationId="{50330CB1-9999-4E34-A5E8-B45D1ACC0A00}"/>
          </ac:spMkLst>
        </pc:spChg>
        <pc:spChg chg="del">
          <ac:chgData name="Анастасия Коробецкая" userId="9fe37188-348c-49f0-8008-a466955ee907" providerId="ADAL" clId="{C28B0B8A-0349-4D91-95E8-EB392B85F1F9}" dt="2021-11-28T17:50:39.685" v="1361" actId="6264"/>
          <ac:spMkLst>
            <pc:docMk/>
            <pc:sldMk cId="776627901" sldId="665"/>
            <ac:spMk id="3" creationId="{C320AD1A-6643-49C2-974F-5EBA0E5846E8}"/>
          </ac:spMkLst>
        </pc:spChg>
        <pc:spChg chg="add del mod">
          <ac:chgData name="Анастасия Коробецкая" userId="9fe37188-348c-49f0-8008-a466955ee907" providerId="ADAL" clId="{C28B0B8A-0349-4D91-95E8-EB392B85F1F9}" dt="2021-11-28T17:50:39.685" v="1361" actId="6264"/>
          <ac:spMkLst>
            <pc:docMk/>
            <pc:sldMk cId="776627901" sldId="665"/>
            <ac:spMk id="4" creationId="{1B7847BD-F9F4-4F83-A511-9716CFE532F9}"/>
          </ac:spMkLst>
        </pc:spChg>
        <pc:spChg chg="add mod ord">
          <ac:chgData name="Анастасия Коробецкая" userId="9fe37188-348c-49f0-8008-a466955ee907" providerId="ADAL" clId="{C28B0B8A-0349-4D91-95E8-EB392B85F1F9}" dt="2021-11-28T17:56:28.491" v="1418" actId="20577"/>
          <ac:spMkLst>
            <pc:docMk/>
            <pc:sldMk cId="776627901" sldId="665"/>
            <ac:spMk id="5" creationId="{CFEE19B9-7036-45B9-B540-3BA5943318F7}"/>
          </ac:spMkLst>
        </pc:spChg>
      </pc:sldChg>
      <pc:sldChg chg="modSp new mod">
        <pc:chgData name="Анастасия Коробецкая" userId="9fe37188-348c-49f0-8008-a466955ee907" providerId="ADAL" clId="{C28B0B8A-0349-4D91-95E8-EB392B85F1F9}" dt="2021-11-29T07:57:23.571" v="3424" actId="20577"/>
        <pc:sldMkLst>
          <pc:docMk/>
          <pc:sldMk cId="3010017234" sldId="666"/>
        </pc:sldMkLst>
        <pc:spChg chg="mod">
          <ac:chgData name="Анастасия Коробецкая" userId="9fe37188-348c-49f0-8008-a466955ee907" providerId="ADAL" clId="{C28B0B8A-0349-4D91-95E8-EB392B85F1F9}" dt="2021-11-29T07:48:39.489" v="2587" actId="20577"/>
          <ac:spMkLst>
            <pc:docMk/>
            <pc:sldMk cId="3010017234" sldId="666"/>
            <ac:spMk id="2" creationId="{D0B87418-024B-4B3B-88B4-770813C427D6}"/>
          </ac:spMkLst>
        </pc:spChg>
        <pc:spChg chg="mod">
          <ac:chgData name="Анастасия Коробецкая" userId="9fe37188-348c-49f0-8008-a466955ee907" providerId="ADAL" clId="{C28B0B8A-0349-4D91-95E8-EB392B85F1F9}" dt="2021-11-29T07:57:23.571" v="3424" actId="20577"/>
          <ac:spMkLst>
            <pc:docMk/>
            <pc:sldMk cId="3010017234" sldId="666"/>
            <ac:spMk id="3" creationId="{FBFD0886-2EDD-4147-AD3F-88B693A010FC}"/>
          </ac:spMkLst>
        </pc:spChg>
      </pc:sldChg>
      <pc:sldChg chg="modSp new del mod">
        <pc:chgData name="Анастасия Коробецкая" userId="9fe37188-348c-49f0-8008-a466955ee907" providerId="ADAL" clId="{C28B0B8A-0349-4D91-95E8-EB392B85F1F9}" dt="2021-11-29T05:08:59.189" v="1502" actId="47"/>
        <pc:sldMkLst>
          <pc:docMk/>
          <pc:sldMk cId="3604330109" sldId="666"/>
        </pc:sldMkLst>
        <pc:spChg chg="mod">
          <ac:chgData name="Анастасия Коробецкая" userId="9fe37188-348c-49f0-8008-a466955ee907" providerId="ADAL" clId="{C28B0B8A-0349-4D91-95E8-EB392B85F1F9}" dt="2021-11-28T18:23:14.993" v="1424" actId="20577"/>
          <ac:spMkLst>
            <pc:docMk/>
            <pc:sldMk cId="3604330109" sldId="666"/>
            <ac:spMk id="2" creationId="{3618FD13-45FB-4451-9B56-9E208CF15F94}"/>
          </ac:spMkLst>
        </pc:spChg>
      </pc:sldChg>
      <pc:sldChg chg="modSp new mod">
        <pc:chgData name="Анастасия Коробецкая" userId="9fe37188-348c-49f0-8008-a466955ee907" providerId="ADAL" clId="{C28B0B8A-0349-4D91-95E8-EB392B85F1F9}" dt="2021-11-29T07:59:02.500" v="3511" actId="20577"/>
        <pc:sldMkLst>
          <pc:docMk/>
          <pc:sldMk cId="4064764094" sldId="667"/>
        </pc:sldMkLst>
        <pc:spChg chg="mod">
          <ac:chgData name="Анастасия Коробецкая" userId="9fe37188-348c-49f0-8008-a466955ee907" providerId="ADAL" clId="{C28B0B8A-0349-4D91-95E8-EB392B85F1F9}" dt="2021-11-29T07:51:13.799" v="2836" actId="20577"/>
          <ac:spMkLst>
            <pc:docMk/>
            <pc:sldMk cId="4064764094" sldId="667"/>
            <ac:spMk id="2" creationId="{7C9EAFE4-0357-43BA-9668-8575E562FA26}"/>
          </ac:spMkLst>
        </pc:spChg>
        <pc:spChg chg="mod">
          <ac:chgData name="Анастасия Коробецкая" userId="9fe37188-348c-49f0-8008-a466955ee907" providerId="ADAL" clId="{C28B0B8A-0349-4D91-95E8-EB392B85F1F9}" dt="2021-11-29T07:59:02.500" v="3511" actId="20577"/>
          <ac:spMkLst>
            <pc:docMk/>
            <pc:sldMk cId="4064764094" sldId="667"/>
            <ac:spMk id="3" creationId="{BDCBF5F1-58DE-4245-8552-92E377AFF707}"/>
          </ac:spMkLst>
        </pc:spChg>
      </pc:sldChg>
      <pc:sldChg chg="modSp new mod">
        <pc:chgData name="Анастасия Коробецкая" userId="9fe37188-348c-49f0-8008-a466955ee907" providerId="ADAL" clId="{C28B0B8A-0349-4D91-95E8-EB392B85F1F9}" dt="2021-11-29T08:00:40.357" v="3715" actId="20577"/>
        <pc:sldMkLst>
          <pc:docMk/>
          <pc:sldMk cId="2178190279" sldId="668"/>
        </pc:sldMkLst>
        <pc:spChg chg="mod">
          <ac:chgData name="Анастасия Коробецкая" userId="9fe37188-348c-49f0-8008-a466955ee907" providerId="ADAL" clId="{C28B0B8A-0349-4D91-95E8-EB392B85F1F9}" dt="2021-11-29T07:59:38.903" v="3532" actId="20577"/>
          <ac:spMkLst>
            <pc:docMk/>
            <pc:sldMk cId="2178190279" sldId="668"/>
            <ac:spMk id="2" creationId="{119C8047-DFD4-427B-AD20-7E10757E5096}"/>
          </ac:spMkLst>
        </pc:spChg>
        <pc:spChg chg="mod">
          <ac:chgData name="Анастасия Коробецкая" userId="9fe37188-348c-49f0-8008-a466955ee907" providerId="ADAL" clId="{C28B0B8A-0349-4D91-95E8-EB392B85F1F9}" dt="2021-11-29T08:00:40.357" v="3715" actId="20577"/>
          <ac:spMkLst>
            <pc:docMk/>
            <pc:sldMk cId="2178190279" sldId="668"/>
            <ac:spMk id="3" creationId="{D24D85CC-E30E-4C07-A278-0EE9F57C7D01}"/>
          </ac:spMkLst>
        </pc:spChg>
      </pc:sldChg>
      <pc:sldChg chg="addSp modSp new mod">
        <pc:chgData name="Анастасия Коробецкая" userId="9fe37188-348c-49f0-8008-a466955ee907" providerId="ADAL" clId="{C28B0B8A-0349-4D91-95E8-EB392B85F1F9}" dt="2021-11-29T08:02:24.974" v="3895" actId="1076"/>
        <pc:sldMkLst>
          <pc:docMk/>
          <pc:sldMk cId="1440637464" sldId="669"/>
        </pc:sldMkLst>
        <pc:spChg chg="mod">
          <ac:chgData name="Анастасия Коробецкая" userId="9fe37188-348c-49f0-8008-a466955ee907" providerId="ADAL" clId="{C28B0B8A-0349-4D91-95E8-EB392B85F1F9}" dt="2021-11-29T08:01:28.338" v="3743" actId="20577"/>
          <ac:spMkLst>
            <pc:docMk/>
            <pc:sldMk cId="1440637464" sldId="669"/>
            <ac:spMk id="2" creationId="{CBE44D54-D34D-4E7F-A268-BDEA1CFF796D}"/>
          </ac:spMkLst>
        </pc:spChg>
        <pc:spChg chg="mod">
          <ac:chgData name="Анастасия Коробецкая" userId="9fe37188-348c-49f0-8008-a466955ee907" providerId="ADAL" clId="{C28B0B8A-0349-4D91-95E8-EB392B85F1F9}" dt="2021-11-29T08:02:15.981" v="3893" actId="20577"/>
          <ac:spMkLst>
            <pc:docMk/>
            <pc:sldMk cId="1440637464" sldId="669"/>
            <ac:spMk id="3" creationId="{8B26D76D-4D1D-498B-91C7-E9EA9140EB8E}"/>
          </ac:spMkLst>
        </pc:spChg>
        <pc:spChg chg="add mod">
          <ac:chgData name="Анастасия Коробецкая" userId="9fe37188-348c-49f0-8008-a466955ee907" providerId="ADAL" clId="{C28B0B8A-0349-4D91-95E8-EB392B85F1F9}" dt="2021-11-29T08:02:24.974" v="3895" actId="1076"/>
          <ac:spMkLst>
            <pc:docMk/>
            <pc:sldMk cId="1440637464" sldId="669"/>
            <ac:spMk id="5" creationId="{3AD218FC-D307-4FFB-B492-B6C9EA2E400A}"/>
          </ac:spMkLst>
        </pc:spChg>
      </pc:sld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510F6B35-0D9E-4A31-BE8B-1D3C47DAF0F4}"/>
    <pc:docChg chg="undo custSel addSld delSld modSld sldOrd addSection delSection modSection">
      <pc:chgData name="Анастасия Коробецкая" userId="9fe37188-348c-49f0-8008-a466955ee907" providerId="ADAL" clId="{510F6B35-0D9E-4A31-BE8B-1D3C47DAF0F4}" dt="2021-10-24T13:17:48.961" v="2923" actId="20577"/>
      <pc:docMkLst>
        <pc:docMk/>
      </pc:docMkLst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0" sldId="458"/>
        </pc:sldMkLst>
      </pc:sldChg>
      <pc:sldChg chg="delSp modSp add mod modClrScheme chgLayout">
        <pc:chgData name="Анастасия Коробецкая" userId="9fe37188-348c-49f0-8008-a466955ee907" providerId="ADAL" clId="{510F6B35-0D9E-4A31-BE8B-1D3C47DAF0F4}" dt="2021-10-24T12:43:31.655" v="1353" actId="20577"/>
        <pc:sldMkLst>
          <pc:docMk/>
          <pc:sldMk cId="1668713235" sldId="501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2" creationId="{3D8CEB48-CEA1-481B-84D2-DD2642E05C5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43:31.655" v="1353" actId="20577"/>
          <ac:spMkLst>
            <pc:docMk/>
            <pc:sldMk cId="1668713235" sldId="501"/>
            <ac:spMk id="3" creationId="{2321F5E2-90D6-4C9A-B395-DCD3B0C6BEB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4" creationId="{EEDEDD22-51C6-4C5E-BF9E-1C0BF336800F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0" creationId="{B643B761-A57B-4C35-9A68-2418EF8A23B6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1" creationId="{85B15F07-9341-4923-8D67-966A1C5D8CCB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2" creationId="{7C0A58BE-482A-4333-9536-901C5996E24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6" creationId="{8F8ACB22-60A0-49FB-BF6A-72AD470C922A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28" creationId="{32BD4251-2071-4679-A5A1-E16CBC03D45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39" creationId="{DB0630D3-5560-4D7A-82E0-7AE75389A048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44" creationId="{BD88BD1C-29B1-4D31-85BA-0FCF03982C36}"/>
          </ac:spMkLst>
        </pc:sp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14" creationId="{31A3CCF2-81EC-4CBC-825D-9C8A19A82CB6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0" creationId="{C4D0740F-2C57-4675-BC8D-8B9127E7C50C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3" creationId="{2E62E67D-87C7-4C6C-B169-8F357B87D1CE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1" creationId="{7C039FE9-9222-40F1-9521-26BAB949C943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6" creationId="{CDACBBC8-01BB-491E-8EC7-467B99D27753}"/>
          </ac:cxnSpMkLst>
        </pc:cxn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3:49.179" v="1586" actId="20577"/>
        <pc:sldMkLst>
          <pc:docMk/>
          <pc:sldMk cId="3439872265" sldId="502"/>
        </pc:sldMkLst>
        <pc:spChg chg="mod ord">
          <ac:chgData name="Анастасия Коробецкая" userId="9fe37188-348c-49f0-8008-a466955ee907" providerId="ADAL" clId="{510F6B35-0D9E-4A31-BE8B-1D3C47DAF0F4}" dt="2021-10-24T12:53:49.179" v="1586" actId="20577"/>
          <ac:spMkLst>
            <pc:docMk/>
            <pc:sldMk cId="3439872265" sldId="502"/>
            <ac:spMk id="2" creationId="{900F1729-D5CD-4440-BB10-B778A60C619D}"/>
          </ac:spMkLst>
        </pc:spChg>
        <pc:spChg chg="del mod ord">
          <ac:chgData name="Анастасия Коробецкая" userId="9fe37188-348c-49f0-8008-a466955ee907" providerId="ADAL" clId="{510F6B35-0D9E-4A31-BE8B-1D3C47DAF0F4}" dt="2021-10-24T12:52:02.358" v="1547" actId="478"/>
          <ac:spMkLst>
            <pc:docMk/>
            <pc:sldMk cId="3439872265" sldId="502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6" creationId="{B05BE434-94C5-4260-AA71-A128396003D1}"/>
          </ac:spMkLst>
        </pc:spChg>
        <pc:spChg chg="add del">
          <ac:chgData name="Анастасия Коробецкая" userId="9fe37188-348c-49f0-8008-a466955ee907" providerId="ADAL" clId="{510F6B35-0D9E-4A31-BE8B-1D3C47DAF0F4}" dt="2021-10-24T12:52:18.470" v="1551" actId="478"/>
          <ac:spMkLst>
            <pc:docMk/>
            <pc:sldMk cId="3439872265" sldId="502"/>
            <ac:spMk id="8" creationId="{07D62403-8D54-407C-9497-8C45D8796E3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2:48.183" v="1559" actId="1076"/>
          <ac:spMkLst>
            <pc:docMk/>
            <pc:sldMk cId="3439872265" sldId="502"/>
            <ac:spMk id="10" creationId="{46CA9B4F-2770-44AB-95E4-0BEA095E07DF}"/>
          </ac:spMkLst>
        </pc:spChg>
      </pc:sldChg>
      <pc:sldChg chg="addSp delSp modSp add del mod modClrScheme chgLayout">
        <pc:chgData name="Анастасия Коробецкая" userId="9fe37188-348c-49f0-8008-a466955ee907" providerId="ADAL" clId="{510F6B35-0D9E-4A31-BE8B-1D3C47DAF0F4}" dt="2021-10-24T12:39:06.728" v="1020" actId="47"/>
        <pc:sldMkLst>
          <pc:docMk/>
          <pc:sldMk cId="3558911320" sldId="503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2" creationId="{44D16BDD-1C55-46A1-B34A-AF8CCFBCE48C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3" creationId="{E2D3548B-F8F7-41E5-990A-D891F6931DA9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4" creationId="{0F3411C0-E77E-4354-80C7-4F1035D30589}"/>
          </ac:spMkLst>
        </pc:spChg>
        <pc:graphicFrameChg chg="mod ord">
          <ac:chgData name="Анастасия Коробецкая" userId="9fe37188-348c-49f0-8008-a466955ee907" providerId="ADAL" clId="{510F6B35-0D9E-4A31-BE8B-1D3C47DAF0F4}" dt="2021-10-24T12:36:47.673" v="869" actId="700"/>
          <ac:graphicFrameMkLst>
            <pc:docMk/>
            <pc:sldMk cId="3558911320" sldId="503"/>
            <ac:graphicFrameMk id="5" creationId="{154B8521-4B52-440D-9202-78198231338B}"/>
          </ac:graphicFrameMkLst>
        </pc:graphicFrameChg>
      </pc:sldChg>
      <pc:sldChg chg="addSp delSp modSp add mod ord modClrScheme chgLayout">
        <pc:chgData name="Анастасия Коробецкая" userId="9fe37188-348c-49f0-8008-a466955ee907" providerId="ADAL" clId="{510F6B35-0D9E-4A31-BE8B-1D3C47DAF0F4}" dt="2021-10-24T12:54:27.001" v="1638"/>
        <pc:sldMkLst>
          <pc:docMk/>
          <pc:sldMk cId="3682150532" sldId="504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2" creationId="{1C7B0E7F-3E3D-4C4B-9702-877A03B9AF93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3" creationId="{D216C134-9E77-4906-9A60-9FA4DBCE5BAE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4" creationId="{01F0B2BD-260F-4791-AC20-AAE10398EE7B}"/>
          </ac:spMkLst>
        </pc:spChg>
        <pc:spChg chg="mod">
          <ac:chgData name="Анастасия Коробецкая" userId="9fe37188-348c-49f0-8008-a466955ee907" providerId="ADAL" clId="{510F6B35-0D9E-4A31-BE8B-1D3C47DAF0F4}" dt="2021-10-24T12:40:02.615" v="1057" actId="1076"/>
          <ac:spMkLst>
            <pc:docMk/>
            <pc:sldMk cId="3682150532" sldId="504"/>
            <ac:spMk id="6" creationId="{E3116A09-6B4F-46C0-9C52-271965840F7F}"/>
          </ac:spMkLst>
        </pc:spChg>
        <pc:picChg chg="mod">
          <ac:chgData name="Анастасия Коробецкая" userId="9fe37188-348c-49f0-8008-a466955ee907" providerId="ADAL" clId="{510F6B35-0D9E-4A31-BE8B-1D3C47DAF0F4}" dt="2021-10-24T12:40:04.724" v="1058" actId="1076"/>
          <ac:picMkLst>
            <pc:docMk/>
            <pc:sldMk cId="3682150532" sldId="504"/>
            <ac:picMk id="5" creationId="{D4A77BEC-D8A6-472C-9EF7-6FD2E7263DF0}"/>
          </ac:picMkLst>
        </pc:picChg>
      </pc:sldChg>
      <pc:sldChg chg="modSp add del mod modClrScheme chgLayout">
        <pc:chgData name="Анастасия Коробецкая" userId="9fe37188-348c-49f0-8008-a466955ee907" providerId="ADAL" clId="{510F6B35-0D9E-4A31-BE8B-1D3C47DAF0F4}" dt="2021-10-24T12:40:20.649" v="1059" actId="47"/>
        <pc:sldMkLst>
          <pc:docMk/>
          <pc:sldMk cId="202318017" sldId="505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2" creationId="{564F1BAC-6038-426C-85BD-BD51E860C06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3" creationId="{EE3E10DA-B423-4D58-8288-8CA980540FD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4" creationId="{28C4E86C-7C68-47D2-B28C-64F8DD740A92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587033187" sldId="50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51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1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511170627" sldId="51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857587467" sldId="52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107064562" sldId="52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250179502" sldId="52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632790548" sldId="525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102871752" sldId="52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58187753" sldId="52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05531024" sldId="52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717771834" sldId="52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031401904" sldId="58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218418017" sldId="58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565905596" sldId="58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879053489" sldId="59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461061590" sldId="59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966122058" sldId="592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277799412" sldId="593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190165679" sldId="59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49803981" sldId="59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562799851" sldId="59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680379746" sldId="59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70783494" sldId="59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855265199" sldId="60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07880632" sldId="60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332728169" sldId="60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696811168" sldId="60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84737965" sldId="60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30734840" sldId="60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30812135" sldId="60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42058686" sldId="60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17198988" sldId="61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14637694" sldId="611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28849195" sldId="61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6.481" v="4" actId="27636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510F6B35-0D9E-4A31-BE8B-1D3C47DAF0F4}" dt="2021-10-24T12:07:46.481" v="4" actId="27636"/>
          <ac:spMkLst>
            <pc:docMk/>
            <pc:sldMk cId="1463414314" sldId="614"/>
            <ac:spMk id="3" creationId="{FA3C28C4-8749-4F01-8FBF-CE92FC80A0D1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601" v="5" actId="27636"/>
        <pc:sldMkLst>
          <pc:docMk/>
          <pc:sldMk cId="1283980373" sldId="615"/>
        </pc:sldMkLst>
        <pc:spChg chg="mod">
          <ac:chgData name="Анастасия Коробецкая" userId="9fe37188-348c-49f0-8008-a466955ee907" providerId="ADAL" clId="{510F6B35-0D9E-4A31-BE8B-1D3C47DAF0F4}" dt="2021-10-24T12:07:46.601" v="5" actId="27636"/>
          <ac:spMkLst>
            <pc:docMk/>
            <pc:sldMk cId="1283980373" sldId="615"/>
            <ac:spMk id="3" creationId="{53245290-DC7C-4DA3-81FE-7A437CD18022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35" v="6" actId="27636"/>
        <pc:sldMkLst>
          <pc:docMk/>
          <pc:sldMk cId="179299471" sldId="616"/>
        </pc:sldMkLst>
        <pc:spChg chg="mod">
          <ac:chgData name="Анастасия Коробецкая" userId="9fe37188-348c-49f0-8008-a466955ee907" providerId="ADAL" clId="{510F6B35-0D9E-4A31-BE8B-1D3C47DAF0F4}" dt="2021-10-24T12:07:46.735" v="6" actId="27636"/>
          <ac:spMkLst>
            <pc:docMk/>
            <pc:sldMk cId="179299471" sldId="616"/>
            <ac:spMk id="3" creationId="{AD3E2C70-74DC-4FB3-AA27-F35358ED38C5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869" v="8" actId="27636"/>
        <pc:sldMkLst>
          <pc:docMk/>
          <pc:sldMk cId="1850435774" sldId="617"/>
        </pc:sldMkLst>
        <pc:spChg chg="mod">
          <ac:chgData name="Анастасия Коробецкая" userId="9fe37188-348c-49f0-8008-a466955ee907" providerId="ADAL" clId="{510F6B35-0D9E-4A31-BE8B-1D3C47DAF0F4}" dt="2021-10-24T12:07:46.869" v="8" actId="27636"/>
          <ac:spMkLst>
            <pc:docMk/>
            <pc:sldMk cId="1850435774" sldId="617"/>
            <ac:spMk id="3" creationId="{F9335B24-137B-4673-B1B2-C443E6325D96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88" v="7" actId="27636"/>
        <pc:sldMkLst>
          <pc:docMk/>
          <pc:sldMk cId="686825765" sldId="618"/>
        </pc:sldMkLst>
        <pc:spChg chg="mod">
          <ac:chgData name="Анастасия Коробецкая" userId="9fe37188-348c-49f0-8008-a466955ee907" providerId="ADAL" clId="{510F6B35-0D9E-4A31-BE8B-1D3C47DAF0F4}" dt="2021-10-24T12:07:46.788" v="7" actId="27636"/>
          <ac:spMkLst>
            <pc:docMk/>
            <pc:sldMk cId="686825765" sldId="618"/>
            <ac:spMk id="3" creationId="{C67BCBC9-8B0E-4F64-BE03-213C027E0334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935" v="9" actId="27636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510F6B35-0D9E-4A31-BE8B-1D3C47DAF0F4}" dt="2021-10-24T12:07:46.935" v="9" actId="27636"/>
          <ac:spMkLst>
            <pc:docMk/>
            <pc:sldMk cId="3308435897" sldId="619"/>
            <ac:spMk id="3" creationId="{9B69DEAC-B7B3-4B8A-9A96-E89CAD8D967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095" v="10" actId="27636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510F6B35-0D9E-4A31-BE8B-1D3C47DAF0F4}" dt="2021-10-24T12:07:47.095" v="10" actId="27636"/>
          <ac:spMkLst>
            <pc:docMk/>
            <pc:sldMk cId="1929364860" sldId="620"/>
            <ac:spMk id="3" creationId="{906FFB7C-5DB4-4ADE-AE16-09CC0EF800E0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175" v="11" actId="27636"/>
        <pc:sldMkLst>
          <pc:docMk/>
          <pc:sldMk cId="2385559229" sldId="621"/>
        </pc:sldMkLst>
        <pc:spChg chg="mod">
          <ac:chgData name="Анастасия Коробецкая" userId="9fe37188-348c-49f0-8008-a466955ee907" providerId="ADAL" clId="{510F6B35-0D9E-4A31-BE8B-1D3C47DAF0F4}" dt="2021-10-24T12:07:47.175" v="11" actId="27636"/>
          <ac:spMkLst>
            <pc:docMk/>
            <pc:sldMk cId="2385559229" sldId="621"/>
            <ac:spMk id="3" creationId="{016230C9-5171-4E95-9B7B-57C7E629E199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202" v="12" actId="27636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510F6B35-0D9E-4A31-BE8B-1D3C47DAF0F4}" dt="2021-10-24T12:07:47.202" v="12" actId="27636"/>
          <ac:spMkLst>
            <pc:docMk/>
            <pc:sldMk cId="3350999261" sldId="622"/>
            <ac:spMk id="3" creationId="{7A27623E-B413-49E3-A24B-E73F440B36C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322" v="13" actId="27636"/>
        <pc:sldMkLst>
          <pc:docMk/>
          <pc:sldMk cId="266466348" sldId="623"/>
        </pc:sldMkLst>
        <pc:spChg chg="mod">
          <ac:chgData name="Анастасия Коробецкая" userId="9fe37188-348c-49f0-8008-a466955ee907" providerId="ADAL" clId="{510F6B35-0D9E-4A31-BE8B-1D3C47DAF0F4}" dt="2021-10-24T12:07:47.322" v="13" actId="27636"/>
          <ac:spMkLst>
            <pc:docMk/>
            <pc:sldMk cId="266466348" sldId="623"/>
            <ac:spMk id="3" creationId="{5A478AD9-F695-409E-B781-1EC7ADDA937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1922012" sldId="62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9777229" sldId="62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833114974" sldId="62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703353083" sldId="62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143720886" sldId="62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868734410" sldId="62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990654804" sldId="63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1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7.482" v="15" actId="27636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510F6B35-0D9E-4A31-BE8B-1D3C47DAF0F4}" dt="2021-10-24T12:07:47.482" v="15" actId="27636"/>
          <ac:spMkLst>
            <pc:docMk/>
            <pc:sldMk cId="0" sldId="632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3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4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41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241361644" sldId="64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2727128571" sldId="643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31054620" sldId="644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12177392" sldId="645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411911744" sldId="646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047228017" sldId="64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659249137" sldId="650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49614496" sldId="65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58323194" sldId="65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57.509" v="25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510F6B35-0D9E-4A31-BE8B-1D3C47DAF0F4}" dt="2021-10-24T12:07:57.509" v="25" actId="20577"/>
          <ac:spMkLst>
            <pc:docMk/>
            <pc:sldMk cId="4096937289" sldId="654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510F6B35-0D9E-4A31-BE8B-1D3C47DAF0F4}" dt="2021-10-24T12:07:51.521" v="22" actId="20577"/>
          <ac:spMkLst>
            <pc:docMk/>
            <pc:sldMk cId="4096937289" sldId="654"/>
            <ac:spMk id="3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6:14.179" v="2844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510F6B35-0D9E-4A31-BE8B-1D3C47DAF0F4}" dt="2021-10-24T12:25:01.928" v="36" actId="20577"/>
          <ac:spMkLst>
            <pc:docMk/>
            <pc:sldMk cId="4289702244" sldId="655"/>
            <ac:spMk id="2" creationId="{2AF04702-080B-4221-9414-9F0DF16ED1E1}"/>
          </ac:spMkLst>
        </pc:spChg>
        <pc:spChg chg="mod">
          <ac:chgData name="Анастасия Коробецкая" userId="9fe37188-348c-49f0-8008-a466955ee907" providerId="ADAL" clId="{510F6B35-0D9E-4A31-BE8B-1D3C47DAF0F4}" dt="2021-10-24T13:16:14.179" v="2844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39:27.389" v="1053" actId="20577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510F6B35-0D9E-4A31-BE8B-1D3C47DAF0F4}" dt="2021-10-24T12:25:29.765" v="55" actId="20577"/>
          <ac:spMkLst>
            <pc:docMk/>
            <pc:sldMk cId="716388488" sldId="656"/>
            <ac:spMk id="2" creationId="{5A939F92-8DF2-4B99-9BE7-C66F0AB96E41}"/>
          </ac:spMkLst>
        </pc:spChg>
        <pc:spChg chg="mod">
          <ac:chgData name="Анастасия Коробецкая" userId="9fe37188-348c-49f0-8008-a466955ee907" providerId="ADAL" clId="{510F6B35-0D9E-4A31-BE8B-1D3C47DAF0F4}" dt="2021-10-24T12:25:17.771" v="40" actId="20577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510F6B35-0D9E-4A31-BE8B-1D3C47DAF0F4}" dt="2021-10-24T12:39:18.155" v="1040" actId="20577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510F6B35-0D9E-4A31-BE8B-1D3C47DAF0F4}" dt="2021-10-24T12:25:22.986" v="46" actId="20577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510F6B35-0D9E-4A31-BE8B-1D3C47DAF0F4}" dt="2021-10-24T12:39:27.389" v="1053" actId="20577"/>
          <ac:spMkLst>
            <pc:docMk/>
            <pc:sldMk cId="716388488" sldId="656"/>
            <ac:spMk id="6" creationId="{AF11A423-69D7-450B-85B9-8BD0F7230ABC}"/>
          </ac:spMkLst>
        </pc:spChg>
      </pc:sldChg>
      <pc:sldChg chg="addSp delSp modSp new mod chgLayout">
        <pc:chgData name="Анастасия Коробецкая" userId="9fe37188-348c-49f0-8008-a466955ee907" providerId="ADAL" clId="{510F6B35-0D9E-4A31-BE8B-1D3C47DAF0F4}" dt="2021-10-24T12:51:38.240" v="1546" actId="14100"/>
        <pc:sldMkLst>
          <pc:docMk/>
          <pc:sldMk cId="3751483312" sldId="657"/>
        </pc:sldMkLst>
        <pc:spChg chg="mod ord">
          <ac:chgData name="Анастасия Коробецкая" userId="9fe37188-348c-49f0-8008-a466955ee907" providerId="ADAL" clId="{510F6B35-0D9E-4A31-BE8B-1D3C47DAF0F4}" dt="2021-10-24T12:51:17.406" v="1541" actId="700"/>
          <ac:spMkLst>
            <pc:docMk/>
            <pc:sldMk cId="3751483312" sldId="657"/>
            <ac:spMk id="2" creationId="{E4599DAC-1739-4650-A09B-4F581A4BD5D5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1:12.170" v="1540" actId="478"/>
          <ac:spMkLst>
            <pc:docMk/>
            <pc:sldMk cId="3751483312" sldId="657"/>
            <ac:spMk id="3" creationId="{9E28DF07-969F-4662-B42F-214748A8ECE3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1:38.240" v="1546" actId="14100"/>
          <ac:spMkLst>
            <pc:docMk/>
            <pc:sldMk cId="3751483312" sldId="657"/>
            <ac:spMk id="5" creationId="{A7163FD3-A8A8-4695-96F4-934996090ECD}"/>
          </ac:spMkLst>
        </pc:spChg>
      </pc:sldChg>
      <pc:sldChg chg="new del">
        <pc:chgData name="Анастасия Коробецкая" userId="9fe37188-348c-49f0-8008-a466955ee907" providerId="ADAL" clId="{510F6B35-0D9E-4A31-BE8B-1D3C47DAF0F4}" dt="2021-10-24T12:36:32.586" v="864" actId="680"/>
        <pc:sldMkLst>
          <pc:docMk/>
          <pc:sldMk cId="1327902343" sldId="658"/>
        </pc:sldMkLst>
      </pc:sldChg>
      <pc:sldChg chg="modSp new mod">
        <pc:chgData name="Анастасия Коробецкая" userId="9fe37188-348c-49f0-8008-a466955ee907" providerId="ADAL" clId="{510F6B35-0D9E-4A31-BE8B-1D3C47DAF0F4}" dt="2021-10-24T12:37:08.252" v="890" actId="20577"/>
        <pc:sldMkLst>
          <pc:docMk/>
          <pc:sldMk cId="2931253108" sldId="658"/>
        </pc:sldMkLst>
        <pc:spChg chg="mod">
          <ac:chgData name="Анастасия Коробецкая" userId="9fe37188-348c-49f0-8008-a466955ee907" providerId="ADAL" clId="{510F6B35-0D9E-4A31-BE8B-1D3C47DAF0F4}" dt="2021-10-24T12:37:08.252" v="890" actId="20577"/>
          <ac:spMkLst>
            <pc:docMk/>
            <pc:sldMk cId="2931253108" sldId="658"/>
            <ac:spMk id="2" creationId="{4B3E0619-125C-4F2B-91D5-C52EE01B99AB}"/>
          </ac:spMkLst>
        </pc:sp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4:04.960" v="1610" actId="20577"/>
        <pc:sldMkLst>
          <pc:docMk/>
          <pc:sldMk cId="3171821411" sldId="659"/>
        </pc:sldMkLst>
        <pc:spChg chg="mod ord">
          <ac:chgData name="Анастасия Коробецкая" userId="9fe37188-348c-49f0-8008-a466955ee907" providerId="ADAL" clId="{510F6B35-0D9E-4A31-BE8B-1D3C47DAF0F4}" dt="2021-10-24T12:54:04.960" v="1610" actId="20577"/>
          <ac:spMkLst>
            <pc:docMk/>
            <pc:sldMk cId="3171821411" sldId="659"/>
            <ac:spMk id="2" creationId="{900F1729-D5CD-4440-BB10-B778A60C619D}"/>
          </ac:spMkLst>
        </pc:spChg>
        <pc:spChg chg="del mod">
          <ac:chgData name="Анастасия Коробецкая" userId="9fe37188-348c-49f0-8008-a466955ee907" providerId="ADAL" clId="{510F6B35-0D9E-4A31-BE8B-1D3C47DAF0F4}" dt="2021-10-24T12:53:09.969" v="1560" actId="478"/>
          <ac:spMkLst>
            <pc:docMk/>
            <pc:sldMk cId="3171821411" sldId="659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6" creationId="{F1A155A9-CCD0-4C1C-8A06-A815C6E2011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3:32.129" v="1568" actId="2711"/>
          <ac:spMkLst>
            <pc:docMk/>
            <pc:sldMk cId="3171821411" sldId="659"/>
            <ac:spMk id="8" creationId="{7DC04219-A392-48A1-A36D-47D732746F71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56:39.471" v="1925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510F6B35-0D9E-4A31-BE8B-1D3C47DAF0F4}" dt="2021-10-24T12:54:21.432" v="1636" actId="20577"/>
          <ac:spMkLst>
            <pc:docMk/>
            <pc:sldMk cId="940624966" sldId="660"/>
            <ac:spMk id="2" creationId="{D2491003-EC3B-4934-9364-DF14F50DFF1F}"/>
          </ac:spMkLst>
        </pc:spChg>
        <pc:spChg chg="mod">
          <ac:chgData name="Анастасия Коробецкая" userId="9fe37188-348c-49f0-8008-a466955ee907" providerId="ADAL" clId="{510F6B35-0D9E-4A31-BE8B-1D3C47DAF0F4}" dt="2021-10-24T12:56:39.471" v="1925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7:48.961" v="2923" actId="20577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510F6B35-0D9E-4A31-BE8B-1D3C47DAF0F4}" dt="2021-10-24T12:57:06.606" v="1950" actId="20577"/>
          <ac:spMkLst>
            <pc:docMk/>
            <pc:sldMk cId="2142598218" sldId="661"/>
            <ac:spMk id="2" creationId="{88CDB2C6-5C29-4BEF-B6EE-086633C33966}"/>
          </ac:spMkLst>
        </pc:spChg>
        <pc:spChg chg="mod">
          <ac:chgData name="Анастасия Коробецкая" userId="9fe37188-348c-49f0-8008-a466955ee907" providerId="ADAL" clId="{510F6B35-0D9E-4A31-BE8B-1D3C47DAF0F4}" dt="2021-10-24T13:17:48.961" v="2923" actId="20577"/>
          <ac:spMkLst>
            <pc:docMk/>
            <pc:sldMk cId="2142598218" sldId="661"/>
            <ac:spMk id="3" creationId="{9E740D7A-F731-48C9-BA4F-8063A91AA0FF}"/>
          </ac:spMkLst>
        </pc:spChg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795192562" sldId="78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1514639" sldId="78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77840355" sldId="791"/>
        </pc:sldMkLst>
      </pc:sld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3:43:35.896" v="2192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del mod">
        <pc:chgData name="Анастасия Коробецкая" userId="9fe37188-348c-49f0-8008-a466955ee907" providerId="ADAL" clId="{B4411E28-5E2B-4B2A-ABBB-64BF20B45967}" dt="2021-10-19T13:14:34.331" v="2173" actId="2057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9T13:14:34.331" v="2173" actId="2057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13:13:28.756" v="2153" actId="2057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12:35:59.383" v="2140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12:34:29.320" v="2100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12:35:59.383" v="2140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mod">
          <ac:chgData name="Анастасия Коробецкая" userId="9fe37188-348c-49f0-8008-a466955ee907" providerId="ADAL" clId="{B4411E28-5E2B-4B2A-ABBB-64BF20B45967}" dt="2021-10-19T12:35:46.691" v="2139" actId="20577"/>
          <ac:spMkLst>
            <pc:docMk/>
            <pc:sldMk cId="1444698999" sldId="769"/>
            <ac:spMk id="7" creationId="{02DA18EF-104B-4B13-8F12-271CD4E4BDB6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12:32:30.049" v="2096" actId="20577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9T12:32:30.049" v="2096" actId="20577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13:28:13.137" v="2190" actId="14100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28:13.137" v="2190" actId="14100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13:43:35.896" v="2192" actId="20577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43:35.896" v="2192" actId="20577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9fe37188-348c-49f0-8008-a466955ee907" providerId="ADAL" clId="{5DE3BD28-ECA3-4E1C-8456-0E7EE146DF01}"/>
    <pc:docChg chg="undo custSel addSld modSld sldOrd modSection">
      <pc:chgData name="Анастасия Коробецкая" userId="9fe37188-348c-49f0-8008-a466955ee907" providerId="ADAL" clId="{5DE3BD28-ECA3-4E1C-8456-0E7EE146DF01}" dt="2021-11-25T13:04:24.716" v="226"/>
      <pc:docMkLst>
        <pc:docMk/>
      </pc:docMkLst>
      <pc:sldChg chg="modSp mod">
        <pc:chgData name="Анастасия Коробецкая" userId="9fe37188-348c-49f0-8008-a466955ee907" providerId="ADAL" clId="{5DE3BD28-ECA3-4E1C-8456-0E7EE146DF01}" dt="2021-11-25T07:57:16.725" v="58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5DE3BD28-ECA3-4E1C-8456-0E7EE146DF01}" dt="2021-11-25T07:57:16.725" v="58" actId="20577"/>
          <ac:spMkLst>
            <pc:docMk/>
            <pc:sldMk cId="3365786003" sldId="256"/>
            <ac:spMk id="2" creationId="{44DE5DF9-D142-4B0E-9986-1C02D9B03444}"/>
          </ac:spMkLst>
        </pc:spChg>
        <pc:spChg chg="mod">
          <ac:chgData name="Анастасия Коробецкая" userId="9fe37188-348c-49f0-8008-a466955ee907" providerId="ADAL" clId="{5DE3BD28-ECA3-4E1C-8456-0E7EE146DF01}" dt="2021-11-25T07:56:45.084" v="1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mod chgLayout">
        <pc:chgData name="Анастасия Коробецкая" userId="9fe37188-348c-49f0-8008-a466955ee907" providerId="ADAL" clId="{5DE3BD28-ECA3-4E1C-8456-0E7EE146DF01}" dt="2021-11-25T09:44:57.823" v="114" actId="20577"/>
        <pc:sldMkLst>
          <pc:docMk/>
          <pc:sldMk cId="1463414314" sldId="614"/>
        </pc:sldMkLst>
        <pc:spChg chg="add del mo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463414314" sldId="614"/>
            <ac:spMk id="2" creationId="{7008B4DD-DA98-4652-892D-19638F9C94DA}"/>
          </ac:spMkLst>
        </pc:spChg>
        <pc:spChg chg="add del mo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463414314" sldId="614"/>
            <ac:spMk id="3" creationId="{937DBD54-67D6-439E-AE7C-1F27287E1A5B}"/>
          </ac:spMkLst>
        </pc:spChg>
        <pc:spChg chg="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463414314" sldId="614"/>
            <ac:spMk id="4" creationId="{383912A9-4D98-4A6D-90B3-ACDCEFA01F3F}"/>
          </ac:spMkLst>
        </pc:spChg>
        <pc:spChg chg="add 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463414314" sldId="614"/>
            <ac:spMk id="5" creationId="{A473DF78-57B7-4830-9705-C17193042443}"/>
          </ac:spMkLst>
        </pc:spChg>
        <pc:spChg chg="mod ord">
          <ac:chgData name="Анастасия Коробецкая" userId="9fe37188-348c-49f0-8008-a466955ee907" providerId="ADAL" clId="{5DE3BD28-ECA3-4E1C-8456-0E7EE146DF01}" dt="2021-11-25T09:44:57.823" v="114" actId="20577"/>
          <ac:spMkLst>
            <pc:docMk/>
            <pc:sldMk cId="1463414314" sldId="614"/>
            <ac:spMk id="7" creationId="{32E836F1-3E2C-44C5-8927-E8CFE620C5AC}"/>
          </ac:spMkLst>
        </pc:spChg>
        <pc:spChg chg="del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463414314" sldId="614"/>
            <ac:spMk id="8" creationId="{88D85E2B-22EE-476A-80BA-5CF2CBF904DE}"/>
          </ac:spMkLst>
        </pc:spChg>
      </pc:sldChg>
      <pc:sldChg chg="addSp delSp modSp mod chgLayout">
        <pc:chgData name="Анастасия Коробецкая" userId="9fe37188-348c-49f0-8008-a466955ee907" providerId="ADAL" clId="{5DE3BD28-ECA3-4E1C-8456-0E7EE146DF01}" dt="2021-11-25T08:08:04.690" v="72" actId="6264"/>
        <pc:sldMkLst>
          <pc:docMk/>
          <pc:sldMk cId="4096937289" sldId="654"/>
        </pc:sldMkLst>
        <pc:spChg chg="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096937289" sldId="654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096937289" sldId="654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096937289" sldId="654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096937289" sldId="654"/>
            <ac:spMk id="5" creationId="{DC0D896E-B006-48A4-80FE-0726F7F834F1}"/>
          </ac:spMkLst>
        </pc:spChg>
        <pc:spChg chg="add del mo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096937289" sldId="654"/>
            <ac:spMk id="6" creationId="{5D67E9B0-9590-4B0C-9CD8-2733D1B64862}"/>
          </ac:spMkLst>
        </pc:spChg>
        <pc:spChg chg="add 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096937289" sldId="654"/>
            <ac:spMk id="7" creationId="{45520BCA-12F3-4158-923B-6D9B519C71C8}"/>
          </ac:spMkLst>
        </pc:spChg>
      </pc:sldChg>
      <pc:sldChg chg="addSp delSp modSp new mod chgLayout">
        <pc:chgData name="Анастасия Коробецкая" userId="9fe37188-348c-49f0-8008-a466955ee907" providerId="ADAL" clId="{5DE3BD28-ECA3-4E1C-8456-0E7EE146DF01}" dt="2021-11-25T08:08:04.690" v="72" actId="6264"/>
        <pc:sldMkLst>
          <pc:docMk/>
          <pc:sldMk cId="225193283" sldId="655"/>
        </pc:sldMkLst>
        <pc:spChg chg="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225193283" sldId="655"/>
            <ac:spMk id="2" creationId="{66DE0C66-A0A5-4F63-A244-0E11EB6D525A}"/>
          </ac:spMkLst>
        </pc:spChg>
        <pc:spChg chg="del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225193283" sldId="655"/>
            <ac:spMk id="3" creationId="{E5EC2CCF-85FA-48A4-9AC9-D7C322628AD7}"/>
          </ac:spMkLst>
        </pc:spChg>
        <pc:spChg chg="add del mo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225193283" sldId="655"/>
            <ac:spMk id="4" creationId="{B292B286-523D-4BEA-A601-A748C5069F7A}"/>
          </ac:spMkLst>
        </pc:spChg>
        <pc:spChg chg="add 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225193283" sldId="655"/>
            <ac:spMk id="5" creationId="{6448E3E0-C1E4-415B-B1A6-C3D4EA6B771E}"/>
          </ac:spMkLst>
        </pc:spChg>
      </pc:sldChg>
      <pc:sldChg chg="addSp delSp modSp new mod chgLayout">
        <pc:chgData name="Анастасия Коробецкая" userId="9fe37188-348c-49f0-8008-a466955ee907" providerId="ADAL" clId="{5DE3BD28-ECA3-4E1C-8456-0E7EE146DF01}" dt="2021-11-25T08:08:04.690" v="72" actId="6264"/>
        <pc:sldMkLst>
          <pc:docMk/>
          <pc:sldMk cId="1251088841" sldId="656"/>
        </pc:sldMkLst>
        <pc:spChg chg="del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251088841" sldId="656"/>
            <ac:spMk id="2" creationId="{ADD3112D-72B7-468D-85E6-78D7C6060EE5}"/>
          </ac:spMkLst>
        </pc:spChg>
        <pc:spChg chg="del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251088841" sldId="656"/>
            <ac:spMk id="3" creationId="{8336937C-40C8-4A6B-8FE3-22AC0B875D35}"/>
          </ac:spMkLst>
        </pc:spChg>
        <pc:spChg chg="add 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251088841" sldId="656"/>
            <ac:spMk id="4" creationId="{44C48CDB-CFF6-460E-A19F-57CD9048CC81}"/>
          </ac:spMkLst>
        </pc:spChg>
        <pc:spChg chg="add 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1251088841" sldId="656"/>
            <ac:spMk id="5" creationId="{2DEFD442-AD77-416C-82E0-9FDCC3A7276E}"/>
          </ac:spMkLst>
        </pc:spChg>
      </pc:sldChg>
      <pc:sldChg chg="addSp delSp modSp new mod chgLayout">
        <pc:chgData name="Анастасия Коробецкая" userId="9fe37188-348c-49f0-8008-a466955ee907" providerId="ADAL" clId="{5DE3BD28-ECA3-4E1C-8456-0E7EE146DF01}" dt="2021-11-25T09:46:43.187" v="156" actId="20577"/>
        <pc:sldMkLst>
          <pc:docMk/>
          <pc:sldMk cId="4233206293" sldId="657"/>
        </pc:sldMkLst>
        <pc:spChg chg="del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233206293" sldId="657"/>
            <ac:spMk id="2" creationId="{DB361AED-749A-400C-8E05-6DC166882227}"/>
          </ac:spMkLst>
        </pc:spChg>
        <pc:spChg chg="del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233206293" sldId="657"/>
            <ac:spMk id="3" creationId="{FF53D29A-E4AE-4703-83A1-DD615DA1B17E}"/>
          </ac:spMkLst>
        </pc:spChg>
        <pc:spChg chg="add mod ord">
          <ac:chgData name="Анастасия Коробецкая" userId="9fe37188-348c-49f0-8008-a466955ee907" providerId="ADAL" clId="{5DE3BD28-ECA3-4E1C-8456-0E7EE146DF01}" dt="2021-11-25T09:46:43.187" v="156" actId="20577"/>
          <ac:spMkLst>
            <pc:docMk/>
            <pc:sldMk cId="4233206293" sldId="657"/>
            <ac:spMk id="4" creationId="{14899214-B93D-4869-9575-CBCD78EC8B81}"/>
          </ac:spMkLst>
        </pc:spChg>
        <pc:spChg chg="add mod ord">
          <ac:chgData name="Анастасия Коробецкая" userId="9fe37188-348c-49f0-8008-a466955ee907" providerId="ADAL" clId="{5DE3BD28-ECA3-4E1C-8456-0E7EE146DF01}" dt="2021-11-25T08:08:04.690" v="72" actId="6264"/>
          <ac:spMkLst>
            <pc:docMk/>
            <pc:sldMk cId="4233206293" sldId="657"/>
            <ac:spMk id="5" creationId="{B9D55EC7-595E-41F8-BE50-5DB068327571}"/>
          </ac:spMkLst>
        </pc:spChg>
      </pc:sldChg>
      <pc:sldChg chg="addSp delSp modSp new mod">
        <pc:chgData name="Анастасия Коробецкая" userId="9fe37188-348c-49f0-8008-a466955ee907" providerId="ADAL" clId="{5DE3BD28-ECA3-4E1C-8456-0E7EE146DF01}" dt="2021-11-25T13:04:24.716" v="226"/>
        <pc:sldMkLst>
          <pc:docMk/>
          <pc:sldMk cId="4050311632" sldId="658"/>
        </pc:sldMkLst>
        <pc:spChg chg="del">
          <ac:chgData name="Анастасия Коробецкая" userId="9fe37188-348c-49f0-8008-a466955ee907" providerId="ADAL" clId="{5DE3BD28-ECA3-4E1C-8456-0E7EE146DF01}" dt="2021-11-25T10:10:17.127" v="198"/>
          <ac:spMkLst>
            <pc:docMk/>
            <pc:sldMk cId="4050311632" sldId="658"/>
            <ac:spMk id="3" creationId="{80C46391-599E-4954-B07E-445F2C746587}"/>
          </ac:spMkLst>
        </pc:spChg>
        <pc:spChg chg="add mod">
          <ac:chgData name="Анастасия Коробецкая" userId="9fe37188-348c-49f0-8008-a466955ee907" providerId="ADAL" clId="{5DE3BD28-ECA3-4E1C-8456-0E7EE146DF01}" dt="2021-11-25T13:04:24.716" v="226"/>
          <ac:spMkLst>
            <pc:docMk/>
            <pc:sldMk cId="4050311632" sldId="658"/>
            <ac:spMk id="7" creationId="{714457CD-1E8A-4BDA-B8FC-7EBFEDF1F9DE}"/>
          </ac:spMkLst>
        </pc:spChg>
        <pc:picChg chg="add del mod">
          <ac:chgData name="Анастасия Коробецкая" userId="9fe37188-348c-49f0-8008-a466955ee907" providerId="ADAL" clId="{5DE3BD28-ECA3-4E1C-8456-0E7EE146DF01}" dt="2021-11-25T13:04:23.261" v="225" actId="478"/>
          <ac:picMkLst>
            <pc:docMk/>
            <pc:sldMk cId="4050311632" sldId="658"/>
            <ac:picMk id="5" creationId="{CF38F342-8AC8-4E51-BA03-BDEED54425DE}"/>
          </ac:picMkLst>
        </pc:picChg>
      </pc:sldChg>
      <pc:sldChg chg="modSp new mod ord">
        <pc:chgData name="Анастасия Коробецкая" userId="9fe37188-348c-49f0-8008-a466955ee907" providerId="ADAL" clId="{5DE3BD28-ECA3-4E1C-8456-0E7EE146DF01}" dt="2021-11-25T13:00:52.676" v="224" actId="6549"/>
        <pc:sldMkLst>
          <pc:docMk/>
          <pc:sldMk cId="3088168394" sldId="659"/>
        </pc:sldMkLst>
        <pc:spChg chg="mod">
          <ac:chgData name="Анастасия Коробецкая" userId="9fe37188-348c-49f0-8008-a466955ee907" providerId="ADAL" clId="{5DE3BD28-ECA3-4E1C-8456-0E7EE146DF01}" dt="2021-11-25T13:00:52.676" v="224" actId="6549"/>
          <ac:spMkLst>
            <pc:docMk/>
            <pc:sldMk cId="3088168394" sldId="659"/>
            <ac:spMk id="2" creationId="{E45EA454-CE55-4D63-A032-3070B4761E43}"/>
          </ac:spMkLst>
        </pc:spChg>
      </pc:sldChg>
      <pc:sldChg chg="modSp new mod">
        <pc:chgData name="Анастасия Коробецкая" userId="9fe37188-348c-49f0-8008-a466955ee907" providerId="ADAL" clId="{5DE3BD28-ECA3-4E1C-8456-0E7EE146DF01}" dt="2021-11-25T09:47:34.317" v="175" actId="20577"/>
        <pc:sldMkLst>
          <pc:docMk/>
          <pc:sldMk cId="3307238544" sldId="660"/>
        </pc:sldMkLst>
        <pc:spChg chg="mod">
          <ac:chgData name="Анастасия Коробецкая" userId="9fe37188-348c-49f0-8008-a466955ee907" providerId="ADAL" clId="{5DE3BD28-ECA3-4E1C-8456-0E7EE146DF01}" dt="2021-11-25T09:47:34.317" v="175" actId="20577"/>
          <ac:spMkLst>
            <pc:docMk/>
            <pc:sldMk cId="3307238544" sldId="660"/>
            <ac:spMk id="2" creationId="{F747A1B1-5299-4EA1-9F21-3A96D469CDDA}"/>
          </ac:spMkLst>
        </pc:spChg>
      </pc:sldChg>
      <pc:sldChg chg="modSp new mod">
        <pc:chgData name="Анастасия Коробецкая" userId="9fe37188-348c-49f0-8008-a466955ee907" providerId="ADAL" clId="{5DE3BD28-ECA3-4E1C-8456-0E7EE146DF01}" dt="2021-11-25T09:48:10.191" v="197" actId="20577"/>
        <pc:sldMkLst>
          <pc:docMk/>
          <pc:sldMk cId="3007892410" sldId="661"/>
        </pc:sldMkLst>
        <pc:spChg chg="mod">
          <ac:chgData name="Анастасия Коробецкая" userId="9fe37188-348c-49f0-8008-a466955ee907" providerId="ADAL" clId="{5DE3BD28-ECA3-4E1C-8456-0E7EE146DF01}" dt="2021-11-25T09:48:10.191" v="197" actId="20577"/>
          <ac:spMkLst>
            <pc:docMk/>
            <pc:sldMk cId="3007892410" sldId="661"/>
            <ac:spMk id="2" creationId="{90AE7A60-0A8B-4F1C-8FCF-D5501AEAA81C}"/>
          </ac:spMkLst>
        </pc:spChg>
      </pc:sldChg>
    </pc:docChg>
  </pc:docChgLst>
  <pc:docChgLst>
    <pc:chgData name="Анастасия Коробецкая" userId="9fe37188-348c-49f0-8008-a466955ee907" providerId="ADAL" clId="{C2B74D9B-1C02-4775-9001-3ED6B0832419}"/>
    <pc:docChg chg="undo redo custSel delSld modSld modSection">
      <pc:chgData name="Анастасия Коробецкая" userId="9fe37188-348c-49f0-8008-a466955ee907" providerId="ADAL" clId="{C2B74D9B-1C02-4775-9001-3ED6B0832419}" dt="2021-10-24T06:55:44.230" v="491" actId="14100"/>
      <pc:docMkLst>
        <pc:docMk/>
      </pc:docMkLst>
      <pc:sldChg chg="modSp mod">
        <pc:chgData name="Анастасия Коробецкая" userId="9fe37188-348c-49f0-8008-a466955ee907" providerId="ADAL" clId="{C2B74D9B-1C02-4775-9001-3ED6B0832419}" dt="2021-10-24T06:05:54.375" v="0" actId="113"/>
        <pc:sldMkLst>
          <pc:docMk/>
          <pc:sldMk cId="511170627" sldId="519"/>
        </pc:sldMkLst>
        <pc:spChg chg="mod">
          <ac:chgData name="Анастасия Коробецкая" userId="9fe37188-348c-49f0-8008-a466955ee907" providerId="ADAL" clId="{C2B74D9B-1C02-4775-9001-3ED6B0832419}" dt="2021-10-24T06:05:54.375" v="0" actId="113"/>
          <ac:spMkLst>
            <pc:docMk/>
            <pc:sldMk cId="511170627" sldId="519"/>
            <ac:spMk id="3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16:08.716" v="70" actId="207"/>
        <pc:sldMkLst>
          <pc:docMk/>
          <pc:sldMk cId="857587467" sldId="520"/>
        </pc:sldMkLst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6:08.716" v="70" actId="207"/>
          <ac:spMkLst>
            <pc:docMk/>
            <pc:sldMk cId="857587467" sldId="520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4" creationId="{8E9205C6-BE69-4845-AC92-148E94CB72EF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6" creationId="{3558B2DD-5C53-45A7-8C56-97DB8180FF8F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7" creationId="{C318807D-4709-4103-9DF0-C3693FFCCB8B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06.872" v="246" actId="207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C2B74D9B-1C02-4775-9001-3ED6B0832419}" dt="2021-10-24T06:31:06.872" v="246" actId="207"/>
          <ac:spMkLst>
            <pc:docMk/>
            <pc:sldMk cId="3632790548" sldId="52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45.920" v="247" actId="207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C2B74D9B-1C02-4775-9001-3ED6B0832419}" dt="2021-10-24T06:31:45.920" v="247" actId="207"/>
          <ac:spMkLst>
            <pc:docMk/>
            <pc:sldMk cId="1102871752" sldId="526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0:47.270" v="242" actId="20577"/>
        <pc:sldMkLst>
          <pc:docMk/>
          <pc:sldMk cId="658187753" sldId="527"/>
        </pc:sldMkLst>
        <pc:spChg chg="mod">
          <ac:chgData name="Анастасия Коробецкая" userId="9fe37188-348c-49f0-8008-a466955ee907" providerId="ADAL" clId="{C2B74D9B-1C02-4775-9001-3ED6B0832419}" dt="2021-10-24T06:30:47.270" v="242" actId="20577"/>
          <ac:spMkLst>
            <pc:docMk/>
            <pc:sldMk cId="658187753" sldId="527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18:17.626" v="75" actId="255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C2B74D9B-1C02-4775-9001-3ED6B0832419}" dt="2021-10-24T06:18:17.626" v="75" actId="255"/>
          <ac:spMkLst>
            <pc:docMk/>
            <pc:sldMk cId="1717771834" sldId="529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7:49.827" v="164" actId="2711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7:49.827" v="164" actId="2711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5" creationId="{92A6BA9D-C78B-454E-B7B4-7A21EEFEB72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6" creationId="{9EB5332C-8D62-40D0-B673-E864BE9CA3A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29.215" v="206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C2B74D9B-1C02-4775-9001-3ED6B0832419}" dt="2021-10-24T06:29:29.215" v="206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08.967" v="203" actId="207"/>
        <pc:sldMkLst>
          <pc:docMk/>
          <pc:sldMk cId="1879053489" sldId="590"/>
        </pc:sldMkLst>
        <pc:spChg chg="mod">
          <ac:chgData name="Анастасия Коробецкая" userId="9fe37188-348c-49f0-8008-a466955ee907" providerId="ADAL" clId="{C2B74D9B-1C02-4775-9001-3ED6B0832419}" dt="2021-10-24T06:29:08.967" v="203" actId="207"/>
          <ac:spMkLst>
            <pc:docMk/>
            <pc:sldMk cId="1879053489" sldId="590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8:53.526" v="202" actId="20577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C2B74D9B-1C02-4775-9001-3ED6B0832419}" dt="2021-10-24T06:28:53.526" v="202" actId="20577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6:22.100" v="153" actId="20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C2B74D9B-1C02-4775-9001-3ED6B0832419}" dt="2021-10-24T06:26:22.100" v="153" actId="20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7:15.592" v="160" actId="20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C2B74D9B-1C02-4775-9001-3ED6B0832419}" dt="2021-10-24T06:27:15.592" v="160" actId="207"/>
          <ac:spMkLst>
            <pc:docMk/>
            <pc:sldMk cId="1277799412" sldId="593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4:34.711" v="140" actId="20577"/>
        <pc:sldMkLst>
          <pc:docMk/>
          <pc:sldMk cId="3190165679" sldId="594"/>
        </pc:sldMkLst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2" creationId="{0A7A1240-DB1D-486C-8556-D6BB49C9F5E5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4:34.711" v="140" actId="20577"/>
          <ac:spMkLst>
            <pc:docMk/>
            <pc:sldMk cId="3190165679" sldId="594"/>
            <ac:spMk id="3" creationId="{07A56334-5A39-45F8-BCEF-CA97BC55E66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4" creationId="{E5107DC2-71D9-4B43-ADDC-1D76543509C2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5" creationId="{E3195164-FC11-41DB-BBF5-A96CF33B7817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6" creationId="{CF94B1B8-611E-43DF-A471-0AB3FC37C0B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7" creationId="{B6D149EC-7E2A-40D3-AA1D-BEE251E9E0CE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25:14.531" v="144" actId="47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C2B74D9B-1C02-4775-9001-3ED6B0832419}" dt="2021-10-24T06:24:55.319" v="143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8:05.236" v="261" actId="20577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C2B74D9B-1C02-4775-9001-3ED6B0832419}" dt="2021-10-24T06:38:05.236" v="261" actId="20577"/>
          <ac:spMkLst>
            <pc:docMk/>
            <pc:sldMk cId="1562799851" sldId="597"/>
            <ac:spMk id="3" creationId="{6D83A55C-6450-426F-AD55-9DD87A39099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2:27.815" v="289" actId="207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C2B74D9B-1C02-4775-9001-3ED6B0832419}" dt="2021-10-24T06:42:27.815" v="289" actId="207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22.196" v="293" actId="6549"/>
        <pc:sldMkLst>
          <pc:docMk/>
          <pc:sldMk cId="2696811168" sldId="603"/>
        </pc:sldMkLst>
        <pc:spChg chg="mod">
          <ac:chgData name="Анастасия Коробецкая" userId="9fe37188-348c-49f0-8008-a466955ee907" providerId="ADAL" clId="{C2B74D9B-1C02-4775-9001-3ED6B0832419}" dt="2021-10-24T06:43:22.196" v="293" actId="6549"/>
          <ac:spMkLst>
            <pc:docMk/>
            <pc:sldMk cId="2696811168" sldId="603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40.802" v="296" actId="14100"/>
        <pc:sldMkLst>
          <pc:docMk/>
          <pc:sldMk cId="984737965" sldId="604"/>
        </pc:sldMkLst>
        <pc:spChg chg="mod">
          <ac:chgData name="Анастасия Коробецкая" userId="9fe37188-348c-49f0-8008-a466955ee907" providerId="ADAL" clId="{C2B74D9B-1C02-4775-9001-3ED6B0832419}" dt="2021-10-24T06:43:40.802" v="296" actId="14100"/>
          <ac:spMkLst>
            <pc:docMk/>
            <pc:sldMk cId="984737965" sldId="604"/>
            <ac:spMk id="4" creationId="{B5A1D6C1-A69A-458C-A769-0ED340E4262A}"/>
          </ac:spMkLst>
        </pc:spChg>
      </pc:sldChg>
      <pc:sldChg chg="addSp modSp mod">
        <pc:chgData name="Анастасия Коробецкая" userId="9fe37188-348c-49f0-8008-a466955ee907" providerId="ADAL" clId="{C2B74D9B-1C02-4775-9001-3ED6B0832419}" dt="2021-10-24T06:41:39.680" v="285" actId="20577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C2B74D9B-1C02-4775-9001-3ED6B0832419}" dt="2021-10-24T06:41:39.680" v="285" actId="20577"/>
          <ac:spMkLst>
            <pc:docMk/>
            <pc:sldMk cId="4030734840" sldId="606"/>
            <ac:spMk id="5" creationId="{1A72FBEC-9BAD-4DC0-A83A-C85F1B268EDC}"/>
          </ac:spMkLst>
        </pc:spChg>
        <pc:spChg chg="add mod">
          <ac:chgData name="Анастасия Коробецкая" userId="9fe37188-348c-49f0-8008-a466955ee907" providerId="ADAL" clId="{C2B74D9B-1C02-4775-9001-3ED6B0832419}" dt="2021-10-24T06:40:57.613" v="273" actId="1076"/>
          <ac:spMkLst>
            <pc:docMk/>
            <pc:sldMk cId="4030734840" sldId="606"/>
            <ac:spMk id="6" creationId="{9126004F-4B71-47CA-B4D5-3C074F8A5EF2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41:04.336" v="275" actId="47"/>
        <pc:sldMkLst>
          <pc:docMk/>
          <pc:sldMk cId="560632988" sldId="607"/>
        </pc:sldMkLst>
        <pc:spChg chg="mod">
          <ac:chgData name="Анастасия Коробецкая" userId="9fe37188-348c-49f0-8008-a466955ee907" providerId="ADAL" clId="{C2B74D9B-1C02-4775-9001-3ED6B0832419}" dt="2021-10-24T06:40:48.388" v="271" actId="255"/>
          <ac:spMkLst>
            <pc:docMk/>
            <pc:sldMk cId="560632988" sldId="607"/>
            <ac:spMk id="6" creationId="{C80F9DD3-0413-4055-8D38-00385F18D9C4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04.745" v="308" actId="1076"/>
        <pc:sldMkLst>
          <pc:docMk/>
          <pc:sldMk cId="930812135" sldId="608"/>
        </pc:sldMkLst>
        <pc:spChg chg="mod">
          <ac:chgData name="Анастасия Коробецкая" userId="9fe37188-348c-49f0-8008-a466955ee907" providerId="ADAL" clId="{C2B74D9B-1C02-4775-9001-3ED6B0832419}" dt="2021-10-24T06:45:04.745" v="308" actId="1076"/>
          <ac:spMkLst>
            <pc:docMk/>
            <pc:sldMk cId="930812135" sldId="608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21.637" v="311" actId="14100"/>
        <pc:sldMkLst>
          <pc:docMk/>
          <pc:sldMk cId="2842058686" sldId="609"/>
        </pc:sldMkLst>
        <pc:spChg chg="mod">
          <ac:chgData name="Анастасия Коробецкая" userId="9fe37188-348c-49f0-8008-a466955ee907" providerId="ADAL" clId="{C2B74D9B-1C02-4775-9001-3ED6B0832419}" dt="2021-10-24T06:45:21.637" v="311" actId="14100"/>
          <ac:spMkLst>
            <pc:docMk/>
            <pc:sldMk cId="2842058686" sldId="609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26.022" v="328" actId="255"/>
        <pc:sldMkLst>
          <pc:docMk/>
          <pc:sldMk cId="3117198988" sldId="610"/>
        </pc:sldMkLst>
        <pc:spChg chg="mod">
          <ac:chgData name="Анастасия Коробецкая" userId="9fe37188-348c-49f0-8008-a466955ee907" providerId="ADAL" clId="{C2B74D9B-1C02-4775-9001-3ED6B0832419}" dt="2021-10-24T06:46:26.022" v="328" actId="255"/>
          <ac:spMkLst>
            <pc:docMk/>
            <pc:sldMk cId="3117198988" sldId="610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47.985" v="330" actId="14100"/>
        <pc:sldMkLst>
          <pc:docMk/>
          <pc:sldMk cId="1014637694" sldId="611"/>
        </pc:sldMkLst>
        <pc:spChg chg="mod">
          <ac:chgData name="Анастасия Коробецкая" userId="9fe37188-348c-49f0-8008-a466955ee907" providerId="ADAL" clId="{C2B74D9B-1C02-4775-9001-3ED6B0832419}" dt="2021-10-24T06:46:47.985" v="330" actId="14100"/>
          <ac:spMkLst>
            <pc:docMk/>
            <pc:sldMk cId="1014637694" sldId="61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01.522" v="333" actId="14100"/>
        <pc:sldMkLst>
          <pc:docMk/>
          <pc:sldMk cId="4028849195" sldId="612"/>
        </pc:sldMkLst>
        <pc:spChg chg="mod">
          <ac:chgData name="Анастасия Коробецкая" userId="9fe37188-348c-49f0-8008-a466955ee907" providerId="ADAL" clId="{C2B74D9B-1C02-4775-9001-3ED6B0832419}" dt="2021-10-24T06:47:01.522" v="333" actId="14100"/>
          <ac:spMkLst>
            <pc:docMk/>
            <pc:sldMk cId="4028849195" sldId="612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30.513" v="339" actId="14100"/>
        <pc:sldMkLst>
          <pc:docMk/>
          <pc:sldMk cId="2092508217" sldId="613"/>
        </pc:sldMkLst>
        <pc:spChg chg="mod">
          <ac:chgData name="Анастасия Коробецкая" userId="9fe37188-348c-49f0-8008-a466955ee907" providerId="ADAL" clId="{C2B74D9B-1C02-4775-9001-3ED6B0832419}" dt="2021-10-24T06:47:20.809" v="336" actId="14100"/>
          <ac:spMkLst>
            <pc:docMk/>
            <pc:sldMk cId="2092508217" sldId="613"/>
            <ac:spMk id="6" creationId="{F221CC97-3D2D-4733-8005-8474F66895EE}"/>
          </ac:spMkLst>
        </pc:spChg>
        <pc:spChg chg="mod">
          <ac:chgData name="Анастасия Коробецкая" userId="9fe37188-348c-49f0-8008-a466955ee907" providerId="ADAL" clId="{C2B74D9B-1C02-4775-9001-3ED6B0832419}" dt="2021-10-24T06:47:24.612" v="337" actId="1076"/>
          <ac:spMkLst>
            <pc:docMk/>
            <pc:sldMk cId="2092508217" sldId="613"/>
            <ac:spMk id="7" creationId="{B18AC453-49B9-4947-B38D-1A3BE4702CF9}"/>
          </ac:spMkLst>
        </pc:spChg>
        <pc:picChg chg="mod">
          <ac:chgData name="Анастасия Коробецкая" userId="9fe37188-348c-49f0-8008-a466955ee907" providerId="ADAL" clId="{C2B74D9B-1C02-4775-9001-3ED6B0832419}" dt="2021-10-24T06:47:30.513" v="339" actId="14100"/>
          <ac:picMkLst>
            <pc:docMk/>
            <pc:sldMk cId="2092508217" sldId="613"/>
            <ac:picMk id="5" creationId="{536D0933-8F2C-4AF1-90A4-9E8A62B07F29}"/>
          </ac:picMkLst>
        </pc:picChg>
      </pc:sldChg>
      <pc:sldChg chg="modSp mod">
        <pc:chgData name="Анастасия Коробецкая" userId="9fe37188-348c-49f0-8008-a466955ee907" providerId="ADAL" clId="{C2B74D9B-1C02-4775-9001-3ED6B0832419}" dt="2021-10-24T06:48:27.367" v="378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C2B74D9B-1C02-4775-9001-3ED6B0832419}" dt="2021-10-24T06:48:27.367" v="378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49:18.160" v="383" actId="20577"/>
        <pc:sldMkLst>
          <pc:docMk/>
          <pc:sldMk cId="2727128571" sldId="643"/>
        </pc:sldMkLst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9:18.160" v="383" actId="20577"/>
          <ac:spMkLst>
            <pc:docMk/>
            <pc:sldMk cId="2727128571" sldId="643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5" creationId="{88A20D5B-316B-477D-9C20-62CD90FF6C7A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6" creationId="{5EB8A4B0-7A00-416E-AC8D-CA4CDBCB30C6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7" creationId="{DA787DE7-6822-43DB-8EBA-DB7E877B097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9:57.284" v="387" actId="948"/>
        <pc:sldMkLst>
          <pc:docMk/>
          <pc:sldMk cId="831054620" sldId="644"/>
        </pc:sldMkLst>
        <pc:spChg chg="mod">
          <ac:chgData name="Анастасия Коробецкая" userId="9fe37188-348c-49f0-8008-a466955ee907" providerId="ADAL" clId="{C2B74D9B-1C02-4775-9001-3ED6B0832419}" dt="2021-10-24T06:49:43.219" v="384" actId="1076"/>
          <ac:spMkLst>
            <pc:docMk/>
            <pc:sldMk cId="831054620" sldId="64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49:57.284" v="387" actId="948"/>
          <ac:spMkLst>
            <pc:docMk/>
            <pc:sldMk cId="831054620" sldId="644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0:39.568" v="393" actId="14100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C2B74D9B-1C02-4775-9001-3ED6B0832419}" dt="2021-10-24T06:50:31.102" v="391" actId="1076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0:39.568" v="393" actId="14100"/>
          <ac:spMkLst>
            <pc:docMk/>
            <pc:sldMk cId="1212177392" sldId="645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2:38.032" v="441" actId="2057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C2B74D9B-1C02-4775-9001-3ED6B0832419}" dt="2021-10-24T06:52:38.032" v="441" actId="20577"/>
          <ac:spMkLst>
            <pc:docMk/>
            <pc:sldMk cId="411911744" sldId="646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1:54.789" v="413" actId="14100"/>
        <pc:sldMkLst>
          <pc:docMk/>
          <pc:sldMk cId="1047228017" sldId="649"/>
        </pc:sldMkLst>
        <pc:spChg chg="mod">
          <ac:chgData name="Анастасия Коробецкая" userId="9fe37188-348c-49f0-8008-a466955ee907" providerId="ADAL" clId="{C2B74D9B-1C02-4775-9001-3ED6B0832419}" dt="2021-10-24T06:51:43.710" v="411" actId="14100"/>
          <ac:spMkLst>
            <pc:docMk/>
            <pc:sldMk cId="1047228017" sldId="64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1:54.789" v="413" actId="14100"/>
          <ac:spMkLst>
            <pc:docMk/>
            <pc:sldMk cId="1047228017" sldId="649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3:11.480" v="446" actId="20577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C2B74D9B-1C02-4775-9001-3ED6B0832419}" dt="2021-10-24T06:53:11.480" v="446" actId="20577"/>
          <ac:spMkLst>
            <pc:docMk/>
            <pc:sldMk cId="3659249137" sldId="650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55:24.970" v="486"/>
        <pc:sldMkLst>
          <pc:docMk/>
          <pc:sldMk cId="1249614496" sldId="652"/>
        </pc:sldMkLst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5:16.415" v="480" actId="207"/>
          <ac:spMkLst>
            <pc:docMk/>
            <pc:sldMk cId="1249614496" sldId="652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4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6"/>
          <ac:spMkLst>
            <pc:docMk/>
            <pc:sldMk cId="1249614496" sldId="652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4"/>
          <ac:spMkLst>
            <pc:docMk/>
            <pc:sldMk cId="1249614496" sldId="652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7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8" creationId="{6B74FAEE-7535-4C5F-BC59-C36EDC0E985C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9" creationId="{237A6403-1F75-47D1-AB45-7C9234B36294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1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56" v="482"/>
          <ac:spMkLst>
            <pc:docMk/>
            <pc:sldMk cId="1249614496" sldId="652"/>
            <ac:spMk id="12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13" creationId="{42765F96-ECA8-4E91-B251-DFCFA1236505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5:44.230" v="491" actId="14100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C2B74D9B-1C02-4775-9001-3ED6B0832419}" dt="2021-10-24T06:55:35.542" v="489" actId="14100"/>
          <ac:spMkLst>
            <pc:docMk/>
            <pc:sldMk cId="358323194" sldId="65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5:44.230" v="491" actId="14100"/>
          <ac:spMkLst>
            <pc:docMk/>
            <pc:sldMk cId="358323194" sldId="653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</a:t>
            </a:r>
            <a:r>
              <a:rPr lang="en-US" b="1" dirty="0"/>
              <a:t>2</a:t>
            </a:r>
            <a:r>
              <a:rPr lang="ru-RU" b="1" dirty="0"/>
              <a:t>.</a:t>
            </a:r>
            <a:r>
              <a:rPr lang="en-US" b="1" dirty="0"/>
              <a:t>3. LINQ to Entities. </a:t>
            </a:r>
            <a:r>
              <a:rPr lang="ru-RU" b="1" dirty="0"/>
              <a:t>Особенности выполнения запросов </a:t>
            </a:r>
            <a:r>
              <a:rPr lang="en-US" b="1" dirty="0"/>
              <a:t>EF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2. Работа с базами данных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4C48CDB-CFF6-460E-A19F-57CD904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Запрос с условием и сортировкой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DEFD442-AD77-416C-82E0-9FDCC3A7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query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context.Cats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cat.OldPrice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cat.OldPrice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cat.OldPrice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descending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descending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cat.Name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Price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Discount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cat.OldPrice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6240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EA454-CE55-4D63-A032-3070B476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Service-Repository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(и </a:t>
            </a:r>
            <a:r>
              <a:rPr lang="en-US" dirty="0" err="1"/>
              <a:t>UnitOfWork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95608F-BC80-4C37-953D-9D600EC8F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6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6DBCF6D-94E0-4D5C-8A56-152A7A35AD35}"/>
              </a:ext>
            </a:extLst>
          </p:cNvPr>
          <p:cNvSpPr txBox="1"/>
          <p:nvPr/>
        </p:nvSpPr>
        <p:spPr>
          <a:xfrm>
            <a:off x="711450" y="1298295"/>
            <a:ext cx="2922713" cy="50079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ru-RU" sz="2400" b="1" dirty="0"/>
              <a:t>Представления</a:t>
            </a:r>
          </a:p>
          <a:p>
            <a:pPr algn="ctr"/>
            <a:r>
              <a:rPr lang="ru-RU" sz="2400" b="1" dirty="0"/>
              <a:t>(пользовательский)</a:t>
            </a:r>
          </a:p>
          <a:p>
            <a:pPr algn="ctr"/>
            <a:r>
              <a:rPr lang="en-US" sz="2400" b="1" dirty="0"/>
              <a:t>Presentation</a:t>
            </a:r>
            <a:endParaRPr lang="ru-RU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7D61D-79F2-41EB-9F61-920F64B83558}"/>
              </a:ext>
            </a:extLst>
          </p:cNvPr>
          <p:cNvSpPr txBox="1"/>
          <p:nvPr/>
        </p:nvSpPr>
        <p:spPr>
          <a:xfrm>
            <a:off x="3990320" y="1298295"/>
            <a:ext cx="3270218" cy="500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400" b="1" dirty="0"/>
              <a:t>Business Logic</a:t>
            </a:r>
            <a:endParaRPr lang="ru-RU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F2DFD-70EB-4D2F-9661-0055640663B0}"/>
              </a:ext>
            </a:extLst>
          </p:cNvPr>
          <p:cNvSpPr txBox="1"/>
          <p:nvPr/>
        </p:nvSpPr>
        <p:spPr>
          <a:xfrm>
            <a:off x="7616695" y="1326125"/>
            <a:ext cx="3538985" cy="500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400" b="1" dirty="0"/>
              <a:t>Data Access Layer</a:t>
            </a:r>
            <a:endParaRPr lang="ru-RU" sz="2400" b="1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6E3C67-90BC-4C18-97A5-4451E507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уровней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4BC9C7-863C-4084-925F-7AB02DC3EED7}"/>
              </a:ext>
            </a:extLst>
          </p:cNvPr>
          <p:cNvSpPr/>
          <p:nvPr/>
        </p:nvSpPr>
        <p:spPr>
          <a:xfrm>
            <a:off x="711449" y="3311550"/>
            <a:ext cx="2144918" cy="777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Views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3B8A-278A-458F-AC9A-0F724CEF7E8F}"/>
              </a:ext>
            </a:extLst>
          </p:cNvPr>
          <p:cNvSpPr/>
          <p:nvPr/>
        </p:nvSpPr>
        <p:spPr>
          <a:xfrm>
            <a:off x="2764897" y="4185140"/>
            <a:ext cx="1610751" cy="777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Controllers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A2AF7C-217E-4674-BC26-1D29D26F16A2}"/>
              </a:ext>
            </a:extLst>
          </p:cNvPr>
          <p:cNvSpPr/>
          <p:nvPr/>
        </p:nvSpPr>
        <p:spPr>
          <a:xfrm>
            <a:off x="4895270" y="4191809"/>
            <a:ext cx="1426699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Services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F35CC1-B930-42CA-B5D2-79F6F3B5631D}"/>
              </a:ext>
            </a:extLst>
          </p:cNvPr>
          <p:cNvSpPr/>
          <p:nvPr/>
        </p:nvSpPr>
        <p:spPr>
          <a:xfrm>
            <a:off x="6874713" y="4191809"/>
            <a:ext cx="1841696" cy="777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Repositories</a:t>
            </a:r>
            <a:endParaRPr lang="ru-RU" sz="2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436C08-C659-43F4-BF30-A41564EAAB08}"/>
              </a:ext>
            </a:extLst>
          </p:cNvPr>
          <p:cNvSpPr/>
          <p:nvPr/>
        </p:nvSpPr>
        <p:spPr>
          <a:xfrm>
            <a:off x="9264096" y="4185140"/>
            <a:ext cx="1841695" cy="777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ORM </a:t>
            </a:r>
          </a:p>
          <a:p>
            <a:pPr algn="ctr"/>
            <a:r>
              <a:rPr lang="en-US" sz="2400" dirty="0"/>
              <a:t>(EF </a:t>
            </a:r>
            <a:r>
              <a:rPr lang="ru-RU" sz="2400" dirty="0"/>
              <a:t>или др.)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B569666-EA96-425E-B8C9-9C69AF513601}"/>
              </a:ext>
            </a:extLst>
          </p:cNvPr>
          <p:cNvSpPr/>
          <p:nvPr/>
        </p:nvSpPr>
        <p:spPr>
          <a:xfrm>
            <a:off x="9675667" y="5424425"/>
            <a:ext cx="982389" cy="608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  <a:endParaRPr lang="ru-RU" sz="2400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BEF28B17-F057-4DA8-B2C2-65A2D79F056E}"/>
              </a:ext>
            </a:extLst>
          </p:cNvPr>
          <p:cNvSpPr/>
          <p:nvPr/>
        </p:nvSpPr>
        <p:spPr>
          <a:xfrm rot="2663072">
            <a:off x="2105457" y="4151704"/>
            <a:ext cx="756139" cy="4255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B217551-6EA6-4ED3-8743-C44D8389DEA5}"/>
              </a:ext>
            </a:extLst>
          </p:cNvPr>
          <p:cNvSpPr/>
          <p:nvPr/>
        </p:nvSpPr>
        <p:spPr>
          <a:xfrm>
            <a:off x="4375648" y="4377841"/>
            <a:ext cx="556405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598CC154-2ECB-43CA-90B9-3C2BA1EAE7A3}"/>
              </a:ext>
            </a:extLst>
          </p:cNvPr>
          <p:cNvSpPr/>
          <p:nvPr/>
        </p:nvSpPr>
        <p:spPr>
          <a:xfrm>
            <a:off x="6318308" y="4383481"/>
            <a:ext cx="556405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6B337521-380A-495C-9C92-7087EEDE1E08}"/>
              </a:ext>
            </a:extLst>
          </p:cNvPr>
          <p:cNvSpPr/>
          <p:nvPr/>
        </p:nvSpPr>
        <p:spPr>
          <a:xfrm>
            <a:off x="8716409" y="4383480"/>
            <a:ext cx="556405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D2777424-9CD9-4D29-8776-540B15B7C73B}"/>
              </a:ext>
            </a:extLst>
          </p:cNvPr>
          <p:cNvSpPr/>
          <p:nvPr/>
        </p:nvSpPr>
        <p:spPr>
          <a:xfrm rot="5400000">
            <a:off x="9888660" y="5033094"/>
            <a:ext cx="556405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DFC60E-122B-4EFC-A12C-1C07BBBEAD9B}"/>
              </a:ext>
            </a:extLst>
          </p:cNvPr>
          <p:cNvSpPr/>
          <p:nvPr/>
        </p:nvSpPr>
        <p:spPr>
          <a:xfrm>
            <a:off x="1100347" y="2096756"/>
            <a:ext cx="2144918" cy="1489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Console</a:t>
            </a:r>
            <a:endParaRPr lang="ru-RU" sz="24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321A80-1152-445C-8E60-83FD4DD95411}"/>
              </a:ext>
            </a:extLst>
          </p:cNvPr>
          <p:cNvSpPr/>
          <p:nvPr/>
        </p:nvSpPr>
        <p:spPr>
          <a:xfrm>
            <a:off x="4653850" y="2096756"/>
            <a:ext cx="2144918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0D2080B-1FDA-4418-8CCC-759608B13321}"/>
              </a:ext>
            </a:extLst>
          </p:cNvPr>
          <p:cNvSpPr/>
          <p:nvPr/>
        </p:nvSpPr>
        <p:spPr>
          <a:xfrm>
            <a:off x="8313728" y="2423407"/>
            <a:ext cx="2144918" cy="777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Files</a:t>
            </a:r>
            <a:endParaRPr lang="ru-RU" sz="2400" dirty="0"/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ED5B7C5C-360B-41A0-8659-B82C8890191B}"/>
              </a:ext>
            </a:extLst>
          </p:cNvPr>
          <p:cNvSpPr/>
          <p:nvPr/>
        </p:nvSpPr>
        <p:spPr>
          <a:xfrm>
            <a:off x="6782768" y="2525942"/>
            <a:ext cx="1530960" cy="572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84209C41-8ED2-4581-8290-E58823692748}"/>
              </a:ext>
            </a:extLst>
          </p:cNvPr>
          <p:cNvSpPr/>
          <p:nvPr/>
        </p:nvSpPr>
        <p:spPr>
          <a:xfrm>
            <a:off x="3245266" y="2644365"/>
            <a:ext cx="1467636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87418-024B-4B3B-88B4-770813C4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D0886-2EDD-4147-AD3F-88B693A0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Репозитории управляют данными</a:t>
            </a:r>
          </a:p>
          <a:p>
            <a:r>
              <a:rPr lang="ru-RU" dirty="0"/>
              <a:t>Помимо стандартных </a:t>
            </a:r>
            <a:r>
              <a:rPr lang="en-US" dirty="0"/>
              <a:t>CRUD</a:t>
            </a:r>
            <a:r>
              <a:rPr lang="ru-RU" dirty="0"/>
              <a:t>-операций может предоставлять, например, постраничную загрузку</a:t>
            </a:r>
          </a:p>
          <a:p>
            <a:r>
              <a:rPr lang="ru-RU" dirty="0"/>
              <a:t>В идеале – не зависит от поставщика данных</a:t>
            </a:r>
          </a:p>
          <a:p>
            <a:r>
              <a:rPr lang="ru-RU" dirty="0"/>
              <a:t>Оперирует сущностями модели данных для БД (</a:t>
            </a:r>
            <a:r>
              <a:rPr lang="en-US" dirty="0" err="1"/>
              <a:t>DbDto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Одна сущность – один репозиторий</a:t>
            </a:r>
          </a:p>
          <a:p>
            <a:r>
              <a:rPr lang="ru-RU" dirty="0"/>
              <a:t>Критика: </a:t>
            </a:r>
            <a:r>
              <a:rPr lang="en-US" dirty="0" err="1"/>
              <a:t>DbSet</a:t>
            </a:r>
            <a:r>
              <a:rPr lang="en-US" dirty="0"/>
              <a:t> </a:t>
            </a:r>
            <a:r>
              <a:rPr lang="ru-RU" dirty="0"/>
              <a:t>уже является по сути репозиторием. Не нужно добавлять классы без причины</a:t>
            </a:r>
          </a:p>
          <a:p>
            <a:r>
              <a:rPr lang="ru-RU" dirty="0"/>
              <a:t>Вывод: если не нужны другие манипуляции с данными, помимо стандартных, репозиторий создавать необязательно</a:t>
            </a:r>
          </a:p>
        </p:txBody>
      </p:sp>
    </p:spTree>
    <p:extLst>
      <p:ext uri="{BB962C8B-B14F-4D97-AF65-F5344CB8AC3E}">
        <p14:creationId xmlns:p14="http://schemas.microsoft.com/office/powerpoint/2010/main" val="301001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44D54-D34D-4E7F-A268-BDEA1CFF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Repository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6D76D-4D1D-498B-91C7-E9EA9140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24490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Часто предлагается создать такой универсальный репозиторий и пользоваться им для всех сущностей</a:t>
            </a:r>
          </a:p>
          <a:p>
            <a:r>
              <a:rPr lang="ru-RU" dirty="0"/>
              <a:t>Найти 5 отличий от </a:t>
            </a:r>
            <a:r>
              <a:rPr lang="en-US" dirty="0" err="1"/>
              <a:t>DbSet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218FC-D307-4FFB-B492-B6C9EA2E400A}"/>
              </a:ext>
            </a:extLst>
          </p:cNvPr>
          <p:cNvSpPr txBox="1"/>
          <p:nvPr/>
        </p:nvSpPr>
        <p:spPr>
          <a:xfrm>
            <a:off x="838200" y="2763569"/>
            <a:ext cx="10515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IQueryable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&lt;T&gt; List();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Create(T item);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 Get(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SaveChanges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4063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EAFE4-0357-43BA-9668-8575E56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BF5F1-58DE-4245-8552-92E377AF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конкретные результаты, которые нужны контроллеру</a:t>
            </a:r>
          </a:p>
          <a:p>
            <a:r>
              <a:rPr lang="ru-RU" dirty="0"/>
              <a:t>Преобразует сущности из </a:t>
            </a:r>
            <a:r>
              <a:rPr lang="en-US" dirty="0" err="1"/>
              <a:t>DbDto</a:t>
            </a:r>
            <a:r>
              <a:rPr lang="en-US" dirty="0"/>
              <a:t> </a:t>
            </a:r>
            <a:r>
              <a:rPr lang="ru-RU" dirty="0"/>
              <a:t>в модель приложения</a:t>
            </a:r>
          </a:p>
          <a:p>
            <a:r>
              <a:rPr lang="ru-RU" dirty="0"/>
              <a:t>Выполняет фильтрацию, соединение сущностей, преобразования, расчеты и т.п.</a:t>
            </a:r>
          </a:p>
          <a:p>
            <a:r>
              <a:rPr lang="ru-RU" dirty="0"/>
              <a:t>Один сервис может оперировать несколькими сущностями (репозиториями)</a:t>
            </a:r>
            <a:r>
              <a:rPr lang="en-US" dirty="0"/>
              <a:t>. </a:t>
            </a:r>
            <a:r>
              <a:rPr lang="ru-RU" dirty="0"/>
              <a:t>У одного репозитория может быть несколько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406476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C8047-DFD4-427B-AD20-7E10757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UnitOfWork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D85CC-E30E-4C07-A278-0EE9F57C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 вместе с репозиториями</a:t>
            </a:r>
          </a:p>
          <a:p>
            <a:r>
              <a:rPr lang="ru-RU" dirty="0"/>
              <a:t>Суть точно совпадает с </a:t>
            </a:r>
            <a:r>
              <a:rPr lang="en-US" dirty="0"/>
              <a:t>Context – </a:t>
            </a:r>
            <a:r>
              <a:rPr lang="ru-RU" dirty="0"/>
              <a:t>создание и управление подключением к БД и сопоставлением репозиториев с этими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1781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/>
          </a:bodyPr>
          <a:lstStyle/>
          <a:p>
            <a:r>
              <a:rPr lang="ru-RU" dirty="0"/>
              <a:t>Выполнение запроса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5520BCA-12F3-4158-923B-6D9B519C7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3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2E836F1-3E2C-44C5-8927-E8CFE620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 fontScale="90000"/>
          </a:bodyPr>
          <a:lstStyle/>
          <a:p>
            <a:r>
              <a:rPr lang="ru-RU" dirty="0"/>
              <a:t>Отложенное </a:t>
            </a:r>
            <a:r>
              <a:rPr lang="en-US" dirty="0"/>
              <a:t>vs. </a:t>
            </a:r>
            <a:r>
              <a:rPr lang="ru-RU" dirty="0"/>
              <a:t>немедленное выполнение запроса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73DF78-57B7-4830-9705-C1719304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Deferred query execution</a:t>
            </a:r>
            <a:r>
              <a:rPr lang="ru-RU" dirty="0"/>
              <a:t> – в результате формируется дерево запроса в </a:t>
            </a:r>
            <a:r>
              <a:rPr lang="en-US" dirty="0" err="1"/>
              <a:t>IQueriable</a:t>
            </a:r>
            <a:r>
              <a:rPr lang="ru-RU" dirty="0"/>
              <a:t>, который еще не содержит результатов. Запрос еще можно дополнить. Результат получим, начав перебор в </a:t>
            </a:r>
            <a:r>
              <a:rPr lang="en-US" dirty="0"/>
              <a:t>foreach </a:t>
            </a:r>
            <a:r>
              <a:rPr lang="ru-RU" dirty="0"/>
              <a:t>или вызвав метод немедленного выполнения</a:t>
            </a:r>
            <a:endParaRPr lang="en-US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Select, </a:t>
            </a:r>
            <a:r>
              <a:rPr lang="en-US" dirty="0" err="1"/>
              <a:t>SelectMany</a:t>
            </a:r>
            <a:endParaRPr lang="ru-RU" dirty="0"/>
          </a:p>
          <a:p>
            <a:pPr lvl="1"/>
            <a:r>
              <a:rPr lang="en-US" dirty="0" err="1"/>
              <a:t>OrderBy</a:t>
            </a:r>
            <a:r>
              <a:rPr lang="en-US" dirty="0"/>
              <a:t>, </a:t>
            </a:r>
            <a:r>
              <a:rPr lang="en-US" dirty="0" err="1"/>
              <a:t>ThenBy</a:t>
            </a:r>
            <a:endParaRPr lang="en-US" dirty="0"/>
          </a:p>
          <a:p>
            <a:pPr lvl="1"/>
            <a:r>
              <a:rPr lang="en-US" dirty="0" err="1"/>
              <a:t>GroupBy</a:t>
            </a:r>
            <a:endParaRPr lang="en-US" dirty="0"/>
          </a:p>
          <a:p>
            <a:r>
              <a:rPr lang="en-US" b="1" dirty="0"/>
              <a:t>Immediate Query Execution</a:t>
            </a:r>
            <a:r>
              <a:rPr lang="ru-RU" b="1" dirty="0"/>
              <a:t> </a:t>
            </a:r>
            <a:r>
              <a:rPr lang="ru-RU" dirty="0"/>
              <a:t>– запрос будет выполнен немедленно после этой команды и будет возвращен результат (скалярный</a:t>
            </a:r>
            <a:r>
              <a:rPr lang="en-US" dirty="0"/>
              <a:t>,</a:t>
            </a:r>
            <a:r>
              <a:rPr lang="ru-RU" dirty="0"/>
              <a:t> или </a:t>
            </a:r>
            <a:r>
              <a:rPr lang="en-US" dirty="0" err="1"/>
              <a:t>IEnumerable</a:t>
            </a:r>
            <a:r>
              <a:rPr lang="en-US" dirty="0"/>
              <a:t>, </a:t>
            </a:r>
            <a:r>
              <a:rPr lang="ru-RU" dirty="0"/>
              <a:t>или конкретная коллекция)</a:t>
            </a:r>
          </a:p>
          <a:p>
            <a:pPr lvl="1"/>
            <a:r>
              <a:rPr lang="en-US" dirty="0"/>
              <a:t>Count, Sum</a:t>
            </a:r>
          </a:p>
          <a:p>
            <a:pPr lvl="1"/>
            <a:r>
              <a:rPr lang="en-US" dirty="0"/>
              <a:t>Max, Min</a:t>
            </a:r>
          </a:p>
          <a:p>
            <a:pPr lvl="1"/>
            <a:r>
              <a:rPr lang="en-US" dirty="0"/>
              <a:t>First, Last, </a:t>
            </a:r>
            <a:r>
              <a:rPr lang="en-US" dirty="0" err="1"/>
              <a:t>FirstOrDefault</a:t>
            </a:r>
            <a:r>
              <a:rPr lang="en-US" dirty="0"/>
              <a:t>, </a:t>
            </a:r>
            <a:r>
              <a:rPr lang="en-US" dirty="0" err="1"/>
              <a:t>LastOrDefault</a:t>
            </a:r>
            <a:endParaRPr lang="en-US" dirty="0"/>
          </a:p>
          <a:p>
            <a:pPr lvl="1"/>
            <a:r>
              <a:rPr lang="en-US" dirty="0"/>
              <a:t>Any, All</a:t>
            </a:r>
          </a:p>
          <a:p>
            <a:pPr lvl="1"/>
            <a:r>
              <a:rPr lang="en-US" dirty="0" err="1"/>
              <a:t>ToList</a:t>
            </a:r>
            <a:r>
              <a:rPr lang="en-US" dirty="0"/>
              <a:t>, </a:t>
            </a:r>
            <a:r>
              <a:rPr lang="en-US" dirty="0" err="1"/>
              <a:t>ToArray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912A9-4D98-4A6D-90B3-ACDCEFA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7A1B1-5299-4EA1-9F21-3A96D469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76AB2-5FB3-4811-9DDE-C5A49CF6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739060"/>
          </a:xfrm>
        </p:spPr>
        <p:txBody>
          <a:bodyPr/>
          <a:lstStyle/>
          <a:p>
            <a:r>
              <a:rPr lang="ru-RU" dirty="0"/>
              <a:t>Это не коллекция, хотя поддерживает </a:t>
            </a:r>
            <a:r>
              <a:rPr lang="en-US" dirty="0" err="1"/>
              <a:t>IEnumerable</a:t>
            </a:r>
            <a:endParaRPr lang="ru-RU" dirty="0"/>
          </a:p>
          <a:p>
            <a:r>
              <a:rPr lang="ru-RU" dirty="0"/>
              <a:t>Содержит макет формируемого запроса</a:t>
            </a:r>
          </a:p>
          <a:p>
            <a:r>
              <a:rPr lang="ru-RU" dirty="0"/>
              <a:t>Реализация зависит от провайдера (в данном случае – </a:t>
            </a:r>
            <a:r>
              <a:rPr lang="en-US" dirty="0"/>
              <a:t>EF)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4513F-A922-4390-9BD8-61B214D5EB9E}"/>
              </a:ext>
            </a:extLst>
          </p:cNvPr>
          <p:cNvSpPr txBox="1"/>
          <p:nvPr/>
        </p:nvSpPr>
        <p:spPr>
          <a:xfrm>
            <a:off x="838200" y="2969344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IQueryable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IQueryProvider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Provider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IQueryable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IQueryable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IQueryProvider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IQueryable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expression);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IQueryable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expression);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expression);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Execute&lt;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expression);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23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E7A60-0A8B-4F1C-8FCF-D5501AE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Сопоставление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1606C-6BDC-4E54-9466-26F7FAB5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Методы, которые вы используете в условиях и преобразованиях в </a:t>
            </a:r>
            <a:r>
              <a:rPr lang="en-US" dirty="0"/>
              <a:t>LINQ</a:t>
            </a:r>
            <a:r>
              <a:rPr lang="ru-RU" dirty="0"/>
              <a:t> нужно преобразовать в функции/выражения </a:t>
            </a:r>
            <a:r>
              <a:rPr lang="en-US" dirty="0"/>
              <a:t>SQL</a:t>
            </a:r>
            <a:endParaRPr lang="ru-RU" dirty="0"/>
          </a:p>
          <a:p>
            <a:r>
              <a:rPr lang="ru-RU" dirty="0"/>
              <a:t>У некоторых методов нет аналогов, или они не точные</a:t>
            </a:r>
          </a:p>
          <a:p>
            <a:r>
              <a:rPr lang="ru-RU" dirty="0"/>
              <a:t>Подходы:</a:t>
            </a:r>
          </a:p>
          <a:p>
            <a:pPr lvl="1"/>
            <a:r>
              <a:rPr lang="ru-RU" dirty="0"/>
              <a:t>Сопоставление встроенных функций – многие аналогичные функции (строки, математика) сопоставляются автоматически или преобразуются в выражения</a:t>
            </a:r>
          </a:p>
          <a:p>
            <a:pPr lvl="1"/>
            <a:r>
              <a:rPr lang="ru-RU" dirty="0"/>
              <a:t>Сопоставление </a:t>
            </a:r>
            <a:r>
              <a:rPr lang="en-US" dirty="0" err="1"/>
              <a:t>EF.Functions</a:t>
            </a:r>
            <a:r>
              <a:rPr lang="ru-RU" dirty="0"/>
              <a:t> – в </a:t>
            </a:r>
            <a:r>
              <a:rPr lang="en-US" dirty="0"/>
              <a:t>SQL </a:t>
            </a:r>
            <a:r>
              <a:rPr lang="ru-RU" dirty="0"/>
              <a:t>есть функции, которых нет в </a:t>
            </a:r>
            <a:r>
              <a:rPr lang="en-US" dirty="0"/>
              <a:t>C# (LIKE</a:t>
            </a:r>
            <a:r>
              <a:rPr lang="ru-RU" dirty="0"/>
              <a:t>, функции дат). Их можно использовать через </a:t>
            </a:r>
            <a:r>
              <a:rPr lang="en-US" dirty="0" err="1"/>
              <a:t>EF.Functions</a:t>
            </a:r>
            <a:endParaRPr lang="en-US" dirty="0"/>
          </a:p>
          <a:p>
            <a:pPr lvl="1"/>
            <a:r>
              <a:rPr lang="ru-RU" dirty="0"/>
              <a:t>Сопоставление определяемых пользователем функций</a:t>
            </a:r>
            <a:r>
              <a:rPr lang="en-US" dirty="0"/>
              <a:t> – </a:t>
            </a:r>
            <a:r>
              <a:rPr lang="ru-RU" dirty="0"/>
              <a:t>можно добавить</a:t>
            </a:r>
          </a:p>
          <a:p>
            <a:pPr lvl="1"/>
            <a:r>
              <a:rPr lang="ru-RU" dirty="0"/>
              <a:t>Выполнение на клиенте – загрузите данные в коллекцию, а потом выполните обычный </a:t>
            </a:r>
            <a:r>
              <a:rPr lang="en-US" dirty="0"/>
              <a:t>LINQ</a:t>
            </a:r>
            <a:r>
              <a:rPr lang="ru-RU" dirty="0"/>
              <a:t> с выражениями </a:t>
            </a:r>
            <a:r>
              <a:rPr lang="en-US" dirty="0"/>
              <a:t>C#</a:t>
            </a:r>
            <a:r>
              <a:rPr lang="ru-RU" dirty="0"/>
              <a:t>.</a:t>
            </a:r>
          </a:p>
          <a:p>
            <a:r>
              <a:rPr lang="ru-RU" dirty="0"/>
              <a:t>Если сопоставление выполнить не удалось, можно поймать ошибку времени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00789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30CB1-9999-4E34-A5E8-B45D1ACC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en-US" dirty="0" err="1"/>
              <a:t>EF.Functions.Like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EE19B9-7036-45B9-B540-3BA59433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Символы подстановки:</a:t>
            </a:r>
          </a:p>
          <a:p>
            <a:pPr lvl="1"/>
            <a:r>
              <a:rPr lang="ru-RU" dirty="0"/>
              <a:t>%: любая подстрока (</a:t>
            </a:r>
          </a:p>
          <a:p>
            <a:pPr lvl="1"/>
            <a:r>
              <a:rPr lang="ru-RU" dirty="0"/>
              <a:t>[ ]: одному символу, из тех, который указаны в квадратных скобках</a:t>
            </a:r>
          </a:p>
          <a:p>
            <a:pPr lvl="1"/>
            <a:r>
              <a:rPr lang="ru-RU" dirty="0"/>
              <a:t>[ - ]: одному символу из определенного диапазона</a:t>
            </a:r>
          </a:p>
          <a:p>
            <a:pPr lvl="1"/>
            <a:r>
              <a:rPr lang="ru-RU" dirty="0"/>
              <a:t>[^ ]: одному символу, который не указан после символа ^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62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E0C66-A0A5-4F63-A244-0E11EB6D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интаксис</a:t>
            </a:r>
            <a:r>
              <a:rPr lang="ru-RU" dirty="0"/>
              <a:t> выражений запросов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48E3E0-C1E4-415B-B1A6-C3D4EA6B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9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4C48CDB-CFF6-460E-A19F-57CD904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Выражения запросов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DEFD442-AD77-416C-82E0-9FDCC3A7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Вместо вызова функций </a:t>
            </a:r>
            <a:r>
              <a:rPr lang="en-US" dirty="0"/>
              <a:t>LINQ</a:t>
            </a:r>
            <a:r>
              <a:rPr lang="ru-RU" dirty="0"/>
              <a:t>, можно писать запросы наподобие </a:t>
            </a:r>
            <a:r>
              <a:rPr lang="en-US" dirty="0"/>
              <a:t>SQL</a:t>
            </a:r>
            <a:r>
              <a:rPr lang="ru-RU" dirty="0"/>
              <a:t> прямо в коде</a:t>
            </a:r>
          </a:p>
          <a:p>
            <a:r>
              <a:rPr lang="ru-RU" dirty="0"/>
              <a:t>Отличий никаких, кроме формы записи</a:t>
            </a:r>
          </a:p>
          <a:p>
            <a:r>
              <a:rPr lang="ru-RU" dirty="0"/>
              <a:t>Запросы всегда отложенные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query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context.Cats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CatPrice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cat.Price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Коты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catInfo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query)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"{0}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стоит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{1}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catInfo.CatId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catInfo.CatName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5108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4C48CDB-CFF6-460E-A19F-57CD904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Запрос из нескольких таблиц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DEFD442-AD77-416C-82E0-9FDCC3A7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query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context.Cats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context.Owners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cat.OwnerId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owner.Name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Баба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Люба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query =</a:t>
            </a:r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context.Cats</a:t>
            </a:r>
            <a:endParaRPr lang="en-US" sz="20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category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context.Categories</a:t>
            </a:r>
            <a:endParaRPr lang="en-US" sz="20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cat.Categories.Contanins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(category)</a:t>
            </a:r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cat;</a:t>
            </a:r>
            <a:endParaRPr lang="ru-RU" sz="2000" strike="sngStrike" dirty="0"/>
          </a:p>
        </p:txBody>
      </p:sp>
    </p:spTree>
    <p:extLst>
      <p:ext uri="{BB962C8B-B14F-4D97-AF65-F5344CB8AC3E}">
        <p14:creationId xmlns:p14="http://schemas.microsoft.com/office/powerpoint/2010/main" val="629284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EEB2E0-C8EA-4FCD-A3D1-EC6C7EACC4F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9f70573d-11ac-4912-b01a-109087d151f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AD72AA-E12A-4B84-8ACC-8458E2A06FDF}"/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871</Words>
  <Application>Microsoft Office PowerPoint</Application>
  <PresentationFormat>Широкоэкранный</PresentationFormat>
  <Paragraphs>131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Тема 2.3. LINQ to Entities. Особенности выполнения запросов EF</vt:lpstr>
      <vt:lpstr>Выполнение запроса</vt:lpstr>
      <vt:lpstr>Отложенное vs. немедленное выполнение запроса</vt:lpstr>
      <vt:lpstr>IQueryable</vt:lpstr>
      <vt:lpstr>Сопоставление методов</vt:lpstr>
      <vt:lpstr>EF.Functions.Like</vt:lpstr>
      <vt:lpstr>Cинтаксис выражений запросов</vt:lpstr>
      <vt:lpstr>Выражения запросов</vt:lpstr>
      <vt:lpstr>Запрос из нескольких таблиц</vt:lpstr>
      <vt:lpstr>Запрос с условием и сортировкой</vt:lpstr>
      <vt:lpstr>Паттерн Service-Repository  (и UnitOfWork)</vt:lpstr>
      <vt:lpstr>Разделение уровней </vt:lpstr>
      <vt:lpstr>Репозитории</vt:lpstr>
      <vt:lpstr>Generic Repository</vt:lpstr>
      <vt:lpstr>Сервисы</vt:lpstr>
      <vt:lpstr>UnitOfWork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15</cp:revision>
  <dcterms:created xsi:type="dcterms:W3CDTF">2021-07-07T13:53:48Z</dcterms:created>
  <dcterms:modified xsi:type="dcterms:W3CDTF">2021-11-29T13:32:53Z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