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B239CF-1163-497E-AD75-65C66A7711C2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54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4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3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8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4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2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7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Спиральный диариный деревянныеный пол">
            <a:extLst>
              <a:ext uri="{FF2B5EF4-FFF2-40B4-BE49-F238E27FC236}">
                <a16:creationId xmlns:a16="http://schemas.microsoft.com/office/drawing/2014/main" id="{8F2A51B7-2E66-4AE8-B04B-EAE5E6D6B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7004" b="16387"/>
          <a:stretch/>
        </p:blipFill>
        <p:spPr>
          <a:xfrm>
            <a:off x="-3175" y="-8467"/>
            <a:ext cx="12191999" cy="6857990"/>
          </a:xfrm>
          <a:prstGeom prst="rect">
            <a:avLst/>
          </a:prstGeom>
        </p:spPr>
      </p:pic>
      <p:sp>
        <p:nvSpPr>
          <p:cNvPr id="8" name="Isosceles Triangle 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arallelogram 1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EC02C-0BC1-4239-867B-BF73C8428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548" y="1015069"/>
            <a:ext cx="5423456" cy="3032728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Формы учебных занятий по физике для старших классов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9E11DD-96ED-423B-83CE-8ACCCCBB6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Коробов МЕН-472801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36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ACCF1-36BD-4285-896E-1CF3BBD9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755009"/>
            <a:ext cx="9274002" cy="185489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 изучение нового материала: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Вступительные упражнения учеников. Учитель выясняет степень готовности учеников к уроку. Ученики активизируют свои знания, необходимые для данного урока.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Актуализация знаний учеников, создание проблемной ситуации, необходимой для данного урока.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проблемы известными средствами.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Подведение итогов и формулировки выводов.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Упражнения на применение добытых знаний, закрепления знаний.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 применение знаний на практике: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Вступительные упражнения.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упражнения учеников из новой темы.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Обобщение.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задание.</a:t>
            </a:r>
            <a:br>
              <a:rPr lang="ru-RU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75E88-FD07-4CE2-B4D9-4645E1B2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3262452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 закрепление и повторение учебного материала: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отдельных физических явлений и законов за темой, что повторяется.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Рефераты или сообщение учеников. Обсуждение.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Обобщение.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 контроля и учета знаний: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Краткое повторение для актуализации знаний учеников и инструктаж учителя.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Самостоятельное выполнение учениками контрольных заданий.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работы учеников.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Комбинированный урок: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домашнего задания.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Актуализация опорных знаний учеников.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Подача нового материала.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Закрепление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endParaRPr lang="ru-RU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0A58E-D50A-4EAF-99D6-67D3761EE31C}"/>
              </a:ext>
            </a:extLst>
          </p:cNvPr>
          <p:cNvSpPr txBox="1"/>
          <p:nvPr/>
        </p:nvSpPr>
        <p:spPr>
          <a:xfrm>
            <a:off x="427839" y="244071"/>
            <a:ext cx="811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Виды учебных занятий и формы их проведения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12171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12C77-14F1-4B16-8AE5-518FAC65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4" y="156238"/>
            <a:ext cx="8596668" cy="1320800"/>
          </a:xfrm>
        </p:spPr>
        <p:txBody>
          <a:bodyPr/>
          <a:lstStyle/>
          <a:p>
            <a:r>
              <a:rPr lang="ru-RU" dirty="0"/>
              <a:t>Изучение нового материала</a:t>
            </a:r>
          </a:p>
        </p:txBody>
      </p:sp>
      <p:pic>
        <p:nvPicPr>
          <p:cNvPr id="5" name="Объект 4" descr="Изображение выглядит как текст, человек, доска объявлений&#10;&#10;Автоматически созданное описание">
            <a:extLst>
              <a:ext uri="{FF2B5EF4-FFF2-40B4-BE49-F238E27FC236}">
                <a16:creationId xmlns:a16="http://schemas.microsoft.com/office/drawing/2014/main" id="{7CAC49BD-AB42-4EA5-9D39-5B7D5FE4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" y="1153396"/>
            <a:ext cx="7703155" cy="5135437"/>
          </a:xfrm>
        </p:spPr>
      </p:pic>
    </p:spTree>
    <p:extLst>
      <p:ext uri="{BB962C8B-B14F-4D97-AF65-F5344CB8AC3E}">
        <p14:creationId xmlns:p14="http://schemas.microsoft.com/office/powerpoint/2010/main" val="36181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36037-A10A-41DB-AE81-C6B678BC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3" y="156238"/>
            <a:ext cx="8596668" cy="1320800"/>
          </a:xfrm>
        </p:spPr>
        <p:txBody>
          <a:bodyPr/>
          <a:lstStyle/>
          <a:p>
            <a:r>
              <a:rPr lang="ru-RU" dirty="0"/>
              <a:t>Применение знаний на практике</a:t>
            </a:r>
          </a:p>
        </p:txBody>
      </p:sp>
      <p:pic>
        <p:nvPicPr>
          <p:cNvPr id="5" name="Объект 4" descr="Изображение выглядит как текст, внутренний, человек, ресторан&#10;&#10;Автоматически созданное описание">
            <a:extLst>
              <a:ext uri="{FF2B5EF4-FFF2-40B4-BE49-F238E27FC236}">
                <a16:creationId xmlns:a16="http://schemas.microsoft.com/office/drawing/2014/main" id="{4BF71C68-03C9-4D03-ABF9-9767A6C5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7" y="1227527"/>
            <a:ext cx="7862830" cy="5241887"/>
          </a:xfrm>
        </p:spPr>
      </p:pic>
    </p:spTree>
    <p:extLst>
      <p:ext uri="{BB962C8B-B14F-4D97-AF65-F5344CB8AC3E}">
        <p14:creationId xmlns:p14="http://schemas.microsoft.com/office/powerpoint/2010/main" val="40643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73EA-F541-4A14-81A6-628FC305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87" y="156238"/>
            <a:ext cx="8596668" cy="1320800"/>
          </a:xfrm>
        </p:spPr>
        <p:txBody>
          <a:bodyPr/>
          <a:lstStyle/>
          <a:p>
            <a:r>
              <a:rPr lang="ru-RU" dirty="0"/>
              <a:t>Закрепление и повторение материала</a:t>
            </a:r>
          </a:p>
        </p:txBody>
      </p:sp>
      <p:pic>
        <p:nvPicPr>
          <p:cNvPr id="5" name="Объект 4" descr="Изображение выглядит как текст, доска объявлений&#10;&#10;Автоматически созданное описание">
            <a:extLst>
              <a:ext uri="{FF2B5EF4-FFF2-40B4-BE49-F238E27FC236}">
                <a16:creationId xmlns:a16="http://schemas.microsoft.com/office/drawing/2014/main" id="{5425B8A0-0D84-4B81-B279-5AF5F65C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9" y="1162213"/>
            <a:ext cx="8576723" cy="5154611"/>
          </a:xfrm>
        </p:spPr>
      </p:pic>
    </p:spTree>
    <p:extLst>
      <p:ext uri="{BB962C8B-B14F-4D97-AF65-F5344CB8AC3E}">
        <p14:creationId xmlns:p14="http://schemas.microsoft.com/office/powerpoint/2010/main" val="21047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DFE13-FCD6-45CF-905D-7C8FB2AA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5" y="215318"/>
            <a:ext cx="8596668" cy="1320800"/>
          </a:xfrm>
        </p:spPr>
        <p:txBody>
          <a:bodyPr/>
          <a:lstStyle/>
          <a:p>
            <a:r>
              <a:rPr lang="ru-RU" dirty="0"/>
              <a:t>Контроль и учёт знаний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8CF252-BCE0-4FC1-8F71-13956EFEB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5" y="1190204"/>
            <a:ext cx="7899869" cy="5266580"/>
          </a:xfrm>
        </p:spPr>
      </p:pic>
    </p:spTree>
    <p:extLst>
      <p:ext uri="{BB962C8B-B14F-4D97-AF65-F5344CB8AC3E}">
        <p14:creationId xmlns:p14="http://schemas.microsoft.com/office/powerpoint/2010/main" val="371618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2792F-4894-49DA-A318-0200D63B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0" y="156238"/>
            <a:ext cx="8596668" cy="1320800"/>
          </a:xfrm>
        </p:spPr>
        <p:txBody>
          <a:bodyPr/>
          <a:lstStyle/>
          <a:p>
            <a:r>
              <a:rPr lang="ru-RU" dirty="0"/>
              <a:t>Комбинированный урок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5471E-F2DE-468D-AD79-6910C8C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Является совокупностью всех предыдущих видов и позволяет ученикам находиться в сфере постоянной смены деятельности, что позволяет им не уставать и не терять интерес к материалу.</a:t>
            </a:r>
          </a:p>
        </p:txBody>
      </p:sp>
    </p:spTree>
    <p:extLst>
      <p:ext uri="{BB962C8B-B14F-4D97-AF65-F5344CB8AC3E}">
        <p14:creationId xmlns:p14="http://schemas.microsoft.com/office/powerpoint/2010/main" val="70667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1243E-3063-43E4-AA87-7800B736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23" y="2866239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585018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237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Аспект</vt:lpstr>
      <vt:lpstr>Формы учебных занятий по физике для старших классов</vt:lpstr>
      <vt:lpstr>Урок изучение нового материала: Вступительные упражнения учеников. Учитель выясняет степень готовности учеников к уроку. Ученики активизируют свои знания, необходимые для данного урока. Актуализация знаний учеников, создание проблемной ситуации, необходимой для данного урока. Исследование проблемы известными средствами. Подведение итогов и формулировки выводов. Упражнения на применение добытых знаний, закрепления знаний. Домашнее задание. Урок применение знаний на практике: Вступительные упражнения. Практические упражнения учеников из новой темы. Обобщение. Домашнее задание. </vt:lpstr>
      <vt:lpstr>Изучение нового материала</vt:lpstr>
      <vt:lpstr>Применение знаний на практике</vt:lpstr>
      <vt:lpstr>Закрепление и повторение материала</vt:lpstr>
      <vt:lpstr>Контроль и учёт знаний</vt:lpstr>
      <vt:lpstr>Комбинированный урок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Формы учебных занятий по физике для старших классов</dc:title>
  <dc:creator>Коробов Евгений Валерьевич</dc:creator>
  <cp:lastModifiedBy>Коробов Евгений Валерьевич</cp:lastModifiedBy>
  <cp:revision>3</cp:revision>
  <dcterms:created xsi:type="dcterms:W3CDTF">2021-03-10T14:02:39Z</dcterms:created>
  <dcterms:modified xsi:type="dcterms:W3CDTF">2021-03-10T14:23:16Z</dcterms:modified>
</cp:coreProperties>
</file>