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7" r:id="rId6"/>
    <p:sldId id="263" r:id="rId7"/>
    <p:sldId id="266" r:id="rId8"/>
    <p:sldId id="268" r:id="rId9"/>
    <p:sldId id="269" r:id="rId10"/>
    <p:sldId id="270" r:id="rId11"/>
    <p:sldId id="272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00B"/>
    <a:srgbClr val="53F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6ECEA270-EFEE-477F-B9B0-82DEA5FE02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9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FE9C-3031-49A6-AFBC-92AA5DF4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A641D-B20D-4CBF-957B-671F784D3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BD32-5754-4EE7-9562-C1CF0C5D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F47-35B2-42E5-95BC-D1F887BC5CC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19A0-4432-471D-BD8E-02C4328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72DB-08C1-458C-B2CE-1783BD61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AB99-FA0D-41B5-AD30-D57BE5695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2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9631D-CDC3-45B3-B390-49D0F150D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FFB58-E149-4A86-8139-2978AD0B0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15FC-6B64-46A1-9A9B-42B3830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F47-35B2-42E5-95BC-D1F887BC5CC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155E-5B93-45DD-B42C-9BDB4007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F67FF-60E7-4076-90E2-FB07FCC6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AB99-FA0D-41B5-AD30-D57BE5695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78AE-7A99-4792-9B3B-B73FE7F5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DB7F-3D1D-4BC5-B568-ADC8D467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F5CA-908A-4588-BE6B-600DEEC5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F47-35B2-42E5-95BC-D1F887BC5CC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E0AB-9C01-40B8-A5C7-EAA9600B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3406-C65F-4229-BB58-91A304D1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AB99-FA0D-41B5-AD30-D57BE5695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83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87F1-E058-46BA-AFD0-62BA8B02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A3B4B-901E-413D-8B24-D3C5B5F53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BA46-C4A5-478E-BF05-6B9B695A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F47-35B2-42E5-95BC-D1F887BC5CC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7591-36A3-4615-8D12-18DDF8A2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A4D4-3C02-42EE-BC74-81CCED4E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AB99-FA0D-41B5-AD30-D57BE5695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48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EF08-F3DA-40D7-A339-EF610AE2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616F-753B-4E8B-9124-6ADBACD3C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6A57E-AE13-4380-9A06-567ED736C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4F95-C5F9-498C-8425-4D81EDFD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F47-35B2-42E5-95BC-D1F887BC5CC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CAAB9-1BEE-496A-A4E6-2A611CB9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DC457-1E0B-46DF-8F3B-9D6528C8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AB99-FA0D-41B5-AD30-D57BE5695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CB17-4B94-432D-B524-245EE91D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B4634-6A06-4D4E-8DA3-2F740DF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CB514-BD37-4B31-8511-24F55CE08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0ADBF-E727-4955-989E-FE5E066F3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D49FF-7826-46D5-B52E-FAAA4E60E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B12CA-612D-4796-A567-A551D8EF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F47-35B2-42E5-95BC-D1F887BC5CC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3E632-45CA-4982-ABB3-14C0BE8D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CFB1C-1334-4E51-9DDA-EE627C56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AB99-FA0D-41B5-AD30-D57BE5695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34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4B23-E46A-4627-AE6A-262B1F43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D6EDE-D63A-412B-8893-46E6CC57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F47-35B2-42E5-95BC-D1F887BC5CC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7196E-9808-4A86-A4A2-9E709E89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7051-9582-4C15-B78B-8C6A286F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AB99-FA0D-41B5-AD30-D57BE5695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915D8-0EBD-418A-9AC4-D7442163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F47-35B2-42E5-95BC-D1F887BC5CC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55A2C-B907-4C56-9FAF-18F064A9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56E79-29E4-4528-9CC4-C1751963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AB99-FA0D-41B5-AD30-D57BE5695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01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3EF6-16EF-4817-8990-15C0D8D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C019-FAF7-4998-B8AB-04CCACC36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FF763-2486-4039-AFE6-4B57749F9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FFB5B-C955-45E2-B009-31B595A0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F47-35B2-42E5-95BC-D1F887BC5CC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6059C-06E1-44D9-A66B-D6E1D085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3A3B2-3D4A-4CFC-A92A-9CFEC44F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AB99-FA0D-41B5-AD30-D57BE5695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6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9F52-3AD0-4F9F-83DD-F30CBE28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F5C3D-05F4-4643-BD63-548094D91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15FF7-921A-4CA2-BCAA-B9C64A2D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B3F3-B13C-4967-A705-6ABE36A1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F47-35B2-42E5-95BC-D1F887BC5CC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0956-3475-491E-B399-AAB4CE75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BE30B-37F8-43CB-9DFD-AAE0EE2E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AB99-FA0D-41B5-AD30-D57BE5695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26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2565F-0D3C-40B5-BAC7-F200A83A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84BC3-77D1-41FC-8713-78F65B31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44FF4-6D60-4983-B401-32F558DB2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83F47-35B2-42E5-95BC-D1F887BC5CC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1EF3-FD1E-4837-8751-C7CAC050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473F-413F-434E-953E-F193058C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AB99-FA0D-41B5-AD30-D57BE5695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8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emSmirnovHSE/Lingva_pyth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D88DC3-D23B-4F02-8182-4CD775EEA3A1}"/>
              </a:ext>
            </a:extLst>
          </p:cNvPr>
          <p:cNvSpPr txBox="1"/>
          <p:nvPr/>
        </p:nvSpPr>
        <p:spPr>
          <a:xfrm>
            <a:off x="8572500" y="5591175"/>
            <a:ext cx="343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Подготовил </a:t>
            </a:r>
            <a:endParaRPr lang="en-US" sz="24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ru-RU" sz="24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Смирнов Артём 11И3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8EB77-E9D5-41A2-AE2F-BF45EB158CA1}"/>
              </a:ext>
            </a:extLst>
          </p:cNvPr>
          <p:cNvSpPr txBox="1"/>
          <p:nvPr/>
        </p:nvSpPr>
        <p:spPr>
          <a:xfrm>
            <a:off x="0" y="225742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Проект по компьютерной лингвистике </a:t>
            </a:r>
            <a:br>
              <a:rPr lang="en-US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</a:br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Тема:</a:t>
            </a:r>
            <a:br>
              <a:rPr lang="en-US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</a:br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"</a:t>
            </a:r>
            <a:r>
              <a:rPr lang="ru-RU" sz="3600" dirty="0" err="1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Стилометрия</a:t>
            </a:r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6510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Результаты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2C9DE9-5E08-45F1-B890-4597C2B6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88" y="1134021"/>
            <a:ext cx="10136666" cy="52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7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Результаты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917F3-08E6-44D5-BA4F-6A9C9D81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88" y="1134021"/>
            <a:ext cx="10136666" cy="52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1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958EB77-E9D5-41A2-AE2F-BF45EB158CA1}"/>
              </a:ext>
            </a:extLst>
          </p:cNvPr>
          <p:cNvSpPr txBox="1"/>
          <p:nvPr/>
        </p:nvSpPr>
        <p:spPr>
          <a:xfrm>
            <a:off x="5287433" y="1962702"/>
            <a:ext cx="6718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Англоязычные политики находятся на одной ветке</a:t>
            </a: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Политики одной эпохи близки на графике</a:t>
            </a:r>
          </a:p>
          <a:p>
            <a:br>
              <a:rPr lang="en-US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</a:br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У некоторых политиков все их речи находятся на одной ветке</a:t>
            </a: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</a:t>
            </a:r>
            <a:endParaRPr lang="ru-RU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Анализ полученных результатов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E61F8DB-EFAF-4876-BB54-479264D23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967" y="1962702"/>
            <a:ext cx="3970319" cy="39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1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958EB77-E9D5-41A2-AE2F-BF45EB158CA1}"/>
              </a:ext>
            </a:extLst>
          </p:cNvPr>
          <p:cNvSpPr txBox="1"/>
          <p:nvPr/>
        </p:nvSpPr>
        <p:spPr>
          <a:xfrm>
            <a:off x="923925" y="1343569"/>
            <a:ext cx="10344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Код для анализа корпуса и построения графика был написан на языке </a:t>
            </a:r>
            <a:r>
              <a:rPr lang="en-US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R</a:t>
            </a:r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, была использована библиотека </a:t>
            </a:r>
            <a:r>
              <a:rPr lang="en-US" sz="2800" dirty="0" err="1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stylo</a:t>
            </a:r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pPr algn="ctr"/>
            <a:br>
              <a:rPr lang="en-US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</a:br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Код, ссылки, результаты и все </a:t>
            </a:r>
            <a:r>
              <a:rPr lang="ru-RU" sz="2800" dirty="0" err="1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все</a:t>
            </a:r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 </a:t>
            </a:r>
            <a:r>
              <a:rPr lang="ru-RU" sz="2800" dirty="0" err="1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все</a:t>
            </a:r>
            <a:br>
              <a:rPr lang="en-US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</a:br>
            <a:endParaRPr lang="ru-RU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Код и дополнительные материалы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58FBC2-5C42-4658-A7CF-B8F334B148EC}"/>
              </a:ext>
            </a:extLst>
          </p:cNvPr>
          <p:cNvGrpSpPr/>
          <p:nvPr/>
        </p:nvGrpSpPr>
        <p:grpSpPr>
          <a:xfrm>
            <a:off x="4524373" y="3618324"/>
            <a:ext cx="3143251" cy="1641303"/>
            <a:chOff x="4524373" y="3618324"/>
            <a:chExt cx="3143251" cy="1641303"/>
          </a:xfrm>
        </p:grpSpPr>
        <p:sp>
          <p:nvSpPr>
            <p:cNvPr id="3" name="Rectangle: Rounded Corners 2">
              <a:hlinkClick r:id="rId2"/>
              <a:extLst>
                <a:ext uri="{FF2B5EF4-FFF2-40B4-BE49-F238E27FC236}">
                  <a16:creationId xmlns:a16="http://schemas.microsoft.com/office/drawing/2014/main" id="{1035276D-D95D-4ED0-844D-E8933F351F1D}"/>
                </a:ext>
              </a:extLst>
            </p:cNvPr>
            <p:cNvSpPr/>
            <p:nvPr/>
          </p:nvSpPr>
          <p:spPr>
            <a:xfrm>
              <a:off x="4524373" y="3618324"/>
              <a:ext cx="3143251" cy="164130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264C7F-19B7-4049-8AAB-CA8A6306DDDC}"/>
                </a:ext>
              </a:extLst>
            </p:cNvPr>
            <p:cNvSpPr txBox="1"/>
            <p:nvPr/>
          </p:nvSpPr>
          <p:spPr>
            <a:xfrm>
              <a:off x="4578348" y="3977310"/>
              <a:ext cx="30353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CLICK ME</a:t>
              </a:r>
              <a:endParaRPr lang="ru-RU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06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958EB77-E9D5-41A2-AE2F-BF45EB158CA1}"/>
              </a:ext>
            </a:extLst>
          </p:cNvPr>
          <p:cNvSpPr txBox="1"/>
          <p:nvPr/>
        </p:nvSpPr>
        <p:spPr>
          <a:xfrm>
            <a:off x="600076" y="1845439"/>
            <a:ext cx="103441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Цель:</a:t>
            </a:r>
            <a:r>
              <a:rPr lang="en-US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 </a:t>
            </a:r>
            <a:br>
              <a:rPr lang="en-US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</a:br>
            <a:r>
              <a:rPr lang="ru-RU" sz="20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Определить возможные схожести в речах разных политиков и установить, являются ли выступления из одних и тех же стран/эпох похожими друг на друга по своему стилю, грамматическим особенностям и т.д.</a:t>
            </a:r>
            <a:br>
              <a:rPr lang="ru-RU" sz="20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</a:br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</a:t>
            </a:r>
            <a:b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</a:br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Подробнее:</a:t>
            </a:r>
            <a:r>
              <a:rPr lang="en-US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 </a:t>
            </a:r>
            <a:r>
              <a:rPr lang="en-US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https://github.com/ArtemSmirnovHSE/Lingva_python/blob/master/R/Politics/project_description.md</a:t>
            </a:r>
            <a:endParaRPr lang="ru-RU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Общие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13907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958EB77-E9D5-41A2-AE2F-BF45EB158CA1}"/>
              </a:ext>
            </a:extLst>
          </p:cNvPr>
          <p:cNvSpPr txBox="1"/>
          <p:nvPr/>
        </p:nvSpPr>
        <p:spPr>
          <a:xfrm>
            <a:off x="923925" y="1168105"/>
            <a:ext cx="10344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</a:t>
            </a:r>
            <a:r>
              <a:rPr lang="en-US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 </a:t>
            </a:r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Рассматриваемые политики</a:t>
            </a:r>
            <a:br>
              <a:rPr lang="en-US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</a:br>
            <a:endParaRPr lang="ru-RU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Общие сведения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9724E-A1CD-4669-A2D6-A1564513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40" y="1821241"/>
            <a:ext cx="1048478" cy="1048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A093D9-D87A-4D62-A85E-E1F0D480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40" y="3098407"/>
            <a:ext cx="1048478" cy="1048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20555-3FE1-4E50-B1F5-FFD46B11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40" y="4286824"/>
            <a:ext cx="1048478" cy="1048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D8CB5-51DE-40C3-980A-AD582B40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61" y="5518492"/>
            <a:ext cx="1048478" cy="1048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A6489B-F784-4DE0-9495-0148D167F752}"/>
              </a:ext>
            </a:extLst>
          </p:cNvPr>
          <p:cNvSpPr txBox="1"/>
          <p:nvPr/>
        </p:nvSpPr>
        <p:spPr>
          <a:xfrm>
            <a:off x="2738603" y="2005180"/>
            <a:ext cx="400509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Рональд Рейган</a:t>
            </a: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Мартин Лютер Кинг</a:t>
            </a: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Уинстон Черчилль</a:t>
            </a: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Ли </a:t>
            </a:r>
            <a:r>
              <a:rPr lang="ru-RU" sz="2800" dirty="0" err="1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Куан</a:t>
            </a:r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 Ю</a:t>
            </a: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endParaRPr lang="ru-RU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962FFF-7E93-406D-858C-0A135BCFCF42}"/>
              </a:ext>
            </a:extLst>
          </p:cNvPr>
          <p:cNvSpPr txBox="1"/>
          <p:nvPr/>
        </p:nvSpPr>
        <p:spPr>
          <a:xfrm>
            <a:off x="8157276" y="2005180"/>
            <a:ext cx="43117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Джон Кеннеди</a:t>
            </a: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Слободан Милошевич</a:t>
            </a: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Борис Ельцин</a:t>
            </a: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Хирохито</a:t>
            </a: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r>
              <a:rPr lang="ru-RU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30AA98-B5DB-4D7E-8E0B-8410F28C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40" y="1821241"/>
            <a:ext cx="1048478" cy="10484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DE493E-8DFC-47AC-A99F-AB1E2854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40" y="3098407"/>
            <a:ext cx="1048478" cy="10484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DF95F3-BD46-45BB-8F08-3405A375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40" y="4286824"/>
            <a:ext cx="1048478" cy="10484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AFC92-B81F-4806-9368-2D244FEB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61" y="5518492"/>
            <a:ext cx="1048478" cy="10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98B4584-3F71-4BA1-AD3B-9306099A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60000">
            <a:off x="5899" y="1520709"/>
            <a:ext cx="3816583" cy="38165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58EB77-E9D5-41A2-AE2F-BF45EB158CA1}"/>
              </a:ext>
            </a:extLst>
          </p:cNvPr>
          <p:cNvSpPr txBox="1"/>
          <p:nvPr/>
        </p:nvSpPr>
        <p:spPr>
          <a:xfrm>
            <a:off x="2407415" y="2194469"/>
            <a:ext cx="103441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Создание корпуса речей</a:t>
            </a:r>
          </a:p>
          <a:p>
            <a:br>
              <a:rPr lang="en-US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</a:br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Настройка </a:t>
            </a:r>
            <a:r>
              <a:rPr lang="en-US" sz="2800" dirty="0" err="1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Rstduio</a:t>
            </a:r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 и загрузка пакетов</a:t>
            </a: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Составление графика пакета </a:t>
            </a:r>
            <a:r>
              <a:rPr lang="en-US" sz="2800" dirty="0" err="1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stylo</a:t>
            </a:r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endParaRPr lang="ru-RU" sz="2800" dirty="0">
              <a:ln>
                <a:solidFill>
                  <a:srgbClr val="53FDD9"/>
                </a:solidFill>
              </a:ln>
              <a:solidFill>
                <a:srgbClr val="53FDD9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  <a:p>
            <a:r>
              <a:rPr lang="ru-RU" sz="28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Построение дополнительных графиков</a:t>
            </a:r>
            <a:endParaRPr lang="ru-RU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Univers" panose="020B050302020202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Этапы работы</a:t>
            </a:r>
          </a:p>
        </p:txBody>
      </p:sp>
    </p:spTree>
    <p:extLst>
      <p:ext uri="{BB962C8B-B14F-4D97-AF65-F5344CB8AC3E}">
        <p14:creationId xmlns:p14="http://schemas.microsoft.com/office/powerpoint/2010/main" val="406727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Собранный корпус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A0C1093-EE87-44EF-8A97-265F727F2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0"/>
          <a:stretch/>
        </p:blipFill>
        <p:spPr bwMode="auto">
          <a:xfrm>
            <a:off x="269507" y="2336323"/>
            <a:ext cx="7790760" cy="41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F9524F56-601C-44AA-8319-CDE9E307B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" r="389" b="-1"/>
          <a:stretch/>
        </p:blipFill>
        <p:spPr bwMode="auto">
          <a:xfrm>
            <a:off x="5013693" y="1199833"/>
            <a:ext cx="6908800" cy="353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6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Результаты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C09CB-3147-4682-BABD-095C11B1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9" y="1032421"/>
            <a:ext cx="10794721" cy="55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Результаты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9DF20-9887-415A-979B-64EAF6AA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45" y="1134021"/>
            <a:ext cx="10134509" cy="52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9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Результаты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7223-88EA-4998-838A-FE6A6310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88" y="1134021"/>
            <a:ext cx="10136666" cy="52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45712-D1CF-494F-BBCF-516CF710028C}"/>
              </a:ext>
            </a:extLst>
          </p:cNvPr>
          <p:cNvSpPr txBox="1"/>
          <p:nvPr/>
        </p:nvSpPr>
        <p:spPr>
          <a:xfrm>
            <a:off x="0" y="386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rgbClr val="53FDD9"/>
                  </a:solidFill>
                </a:ln>
                <a:solidFill>
                  <a:srgbClr val="53FDD9"/>
                </a:solidFill>
                <a:latin typeface="Univers" panose="020B0503020202020204" pitchFamily="34" charset="0"/>
                <a:ea typeface="Microsoft Yi Baiti" panose="03000500000000000000" pitchFamily="66" charset="0"/>
              </a:rPr>
              <a:t>	Результаты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341DB-EBB5-4769-8776-51E82221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88" y="1134021"/>
            <a:ext cx="10136666" cy="52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cfo@rstradehouse.com</dc:creator>
  <cp:lastModifiedBy>cfo@rstradehouse.com</cp:lastModifiedBy>
  <cp:revision>13</cp:revision>
  <dcterms:created xsi:type="dcterms:W3CDTF">2021-11-28T11:24:55Z</dcterms:created>
  <dcterms:modified xsi:type="dcterms:W3CDTF">2021-11-28T13:37:17Z</dcterms:modified>
</cp:coreProperties>
</file>