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62"/>
  </p:notesMasterIdLst>
  <p:handoutMasterIdLst>
    <p:handoutMasterId r:id="rId63"/>
  </p:handoutMasterIdLst>
  <p:sldIdLst>
    <p:sldId id="350" r:id="rId5"/>
    <p:sldId id="361" r:id="rId6"/>
    <p:sldId id="355" r:id="rId7"/>
    <p:sldId id="365" r:id="rId8"/>
    <p:sldId id="366" r:id="rId9"/>
    <p:sldId id="368" r:id="rId10"/>
    <p:sldId id="362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257" r:id="rId34"/>
    <p:sldId id="392" r:id="rId35"/>
    <p:sldId id="393" r:id="rId36"/>
    <p:sldId id="394" r:id="rId37"/>
    <p:sldId id="395" r:id="rId38"/>
    <p:sldId id="397" r:id="rId39"/>
    <p:sldId id="399" r:id="rId40"/>
    <p:sldId id="398" r:id="rId41"/>
    <p:sldId id="400" r:id="rId42"/>
    <p:sldId id="402" r:id="rId43"/>
    <p:sldId id="401" r:id="rId44"/>
    <p:sldId id="403" r:id="rId45"/>
    <p:sldId id="405" r:id="rId46"/>
    <p:sldId id="406" r:id="rId47"/>
    <p:sldId id="407" r:id="rId48"/>
    <p:sldId id="404" r:id="rId49"/>
    <p:sldId id="408" r:id="rId50"/>
    <p:sldId id="409" r:id="rId51"/>
    <p:sldId id="410" r:id="rId52"/>
    <p:sldId id="412" r:id="rId53"/>
    <p:sldId id="413" r:id="rId54"/>
    <p:sldId id="414" r:id="rId55"/>
    <p:sldId id="415" r:id="rId56"/>
    <p:sldId id="416" r:id="rId57"/>
    <p:sldId id="417" r:id="rId58"/>
    <p:sldId id="419" r:id="rId59"/>
    <p:sldId id="418" r:id="rId60"/>
    <p:sldId id="391" r:id="rId6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92C4C-7E89-4584-BC5C-D5D0952F1EB2}" v="50" dt="2023-02-27T19:49:47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Шныркова Анна Сергеевна" userId="c5490d19-4bfa-4373-9693-de7d7d1fead7" providerId="ADAL" clId="{69D92C4C-7E89-4584-BC5C-D5D0952F1EB2}"/>
    <pc:docChg chg="undo custSel addSld delSld modSld sldOrd">
      <pc:chgData name="Шныркова Анна Сергеевна" userId="c5490d19-4bfa-4373-9693-de7d7d1fead7" providerId="ADAL" clId="{69D92C4C-7E89-4584-BC5C-D5D0952F1EB2}" dt="2023-02-28T08:21:31.610" v="1699" actId="207"/>
      <pc:docMkLst>
        <pc:docMk/>
      </pc:docMkLst>
      <pc:sldChg chg="addSp delSp modSp mod">
        <pc:chgData name="Шныркова Анна Сергеевна" userId="c5490d19-4bfa-4373-9693-de7d7d1fead7" providerId="ADAL" clId="{69D92C4C-7E89-4584-BC5C-D5D0952F1EB2}" dt="2023-02-27T19:25:20.571" v="1253" actId="1076"/>
        <pc:sldMkLst>
          <pc:docMk/>
          <pc:sldMk cId="754562349" sldId="257"/>
        </pc:sldMkLst>
        <pc:spChg chg="del">
          <ac:chgData name="Шныркова Анна Сергеевна" userId="c5490d19-4bfa-4373-9693-de7d7d1fead7" providerId="ADAL" clId="{69D92C4C-7E89-4584-BC5C-D5D0952F1EB2}" dt="2023-02-27T19:25:12.305" v="1250" actId="26606"/>
          <ac:spMkLst>
            <pc:docMk/>
            <pc:sldMk cId="754562349" sldId="257"/>
            <ac:spMk id="2" creationId="{CBC098DD-8670-1F6D-CC2E-49711CDB1581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25:12.305" v="1250" actId="26606"/>
          <ac:spMkLst>
            <pc:docMk/>
            <pc:sldMk cId="754562349" sldId="257"/>
            <ac:spMk id="3" creationId="{263393EC-8DED-5972-E7E2-E86E8F2C8856}"/>
          </ac:spMkLst>
        </pc:spChg>
        <pc:picChg chg="add mod">
          <ac:chgData name="Шныркова Анна Сергеевна" userId="c5490d19-4bfa-4373-9693-de7d7d1fead7" providerId="ADAL" clId="{69D92C4C-7E89-4584-BC5C-D5D0952F1EB2}" dt="2023-02-27T19:25:20.571" v="1253" actId="1076"/>
          <ac:picMkLst>
            <pc:docMk/>
            <pc:sldMk cId="754562349" sldId="257"/>
            <ac:picMk id="1026" creationId="{CCC27ED3-3E13-A151-9CAF-3B5646D39297}"/>
          </ac:picMkLst>
        </pc:picChg>
      </pc:sldChg>
      <pc:sldChg chg="del">
        <pc:chgData name="Шныркова Анна Сергеевна" userId="c5490d19-4bfa-4373-9693-de7d7d1fead7" providerId="ADAL" clId="{69D92C4C-7E89-4584-BC5C-D5D0952F1EB2}" dt="2023-02-27T13:01:44.601" v="967" actId="2696"/>
        <pc:sldMkLst>
          <pc:docMk/>
          <pc:sldMk cId="2105465797" sldId="334"/>
        </pc:sldMkLst>
      </pc:sldChg>
      <pc:sldChg chg="del">
        <pc:chgData name="Шныркова Анна Сергеевна" userId="c5490d19-4bfa-4373-9693-de7d7d1fead7" providerId="ADAL" clId="{69D92C4C-7E89-4584-BC5C-D5D0952F1EB2}" dt="2023-02-27T19:46:34.335" v="1489" actId="2696"/>
        <pc:sldMkLst>
          <pc:docMk/>
          <pc:sldMk cId="2336677316" sldId="343"/>
        </pc:sldMkLst>
      </pc:sldChg>
      <pc:sldChg chg="modSp mod">
        <pc:chgData name="Шныркова Анна Сергеевна" userId="c5490d19-4bfa-4373-9693-de7d7d1fead7" providerId="ADAL" clId="{69D92C4C-7E89-4584-BC5C-D5D0952F1EB2}" dt="2023-02-27T13:01:40.793" v="966" actId="20577"/>
        <pc:sldMkLst>
          <pc:docMk/>
          <pc:sldMk cId="2960950710" sldId="350"/>
        </pc:sldMkLst>
        <pc:spChg chg="mod">
          <ac:chgData name="Шныркова Анна Сергеевна" userId="c5490d19-4bfa-4373-9693-de7d7d1fead7" providerId="ADAL" clId="{69D92C4C-7E89-4584-BC5C-D5D0952F1EB2}" dt="2023-02-27T13:01:40.793" v="966" actId="20577"/>
          <ac:spMkLst>
            <pc:docMk/>
            <pc:sldMk cId="2960950710" sldId="350"/>
            <ac:spMk id="3" creationId="{F18E61D8-31A3-2D45-8E25-CBE846E26E1C}"/>
          </ac:spMkLst>
        </pc:spChg>
      </pc:sldChg>
      <pc:sldChg chg="del">
        <pc:chgData name="Шныркова Анна Сергеевна" userId="c5490d19-4bfa-4373-9693-de7d7d1fead7" providerId="ADAL" clId="{69D92C4C-7E89-4584-BC5C-D5D0952F1EB2}" dt="2023-02-27T13:01:32.795" v="957" actId="2696"/>
        <pc:sldMkLst>
          <pc:docMk/>
          <pc:sldMk cId="289860937" sldId="352"/>
        </pc:sldMkLst>
      </pc:sldChg>
      <pc:sldChg chg="del">
        <pc:chgData name="Шныркова Анна Сергеевна" userId="c5490d19-4bfa-4373-9693-de7d7d1fead7" providerId="ADAL" clId="{69D92C4C-7E89-4584-BC5C-D5D0952F1EB2}" dt="2023-02-27T13:01:47.608" v="968" actId="2696"/>
        <pc:sldMkLst>
          <pc:docMk/>
          <pc:sldMk cId="2521537536" sldId="353"/>
        </pc:sldMkLst>
      </pc:sldChg>
      <pc:sldChg chg="del">
        <pc:chgData name="Шныркова Анна Сергеевна" userId="c5490d19-4bfa-4373-9693-de7d7d1fead7" providerId="ADAL" clId="{69D92C4C-7E89-4584-BC5C-D5D0952F1EB2}" dt="2023-02-27T13:01:49.911" v="969" actId="2696"/>
        <pc:sldMkLst>
          <pc:docMk/>
          <pc:sldMk cId="1556310685" sldId="354"/>
        </pc:sldMkLst>
      </pc:sldChg>
      <pc:sldChg chg="modSp mod">
        <pc:chgData name="Шныркова Анна Сергеевна" userId="c5490d19-4bfa-4373-9693-de7d7d1fead7" providerId="ADAL" clId="{69D92C4C-7E89-4584-BC5C-D5D0952F1EB2}" dt="2023-02-27T13:02:00.893" v="971" actId="27636"/>
        <pc:sldMkLst>
          <pc:docMk/>
          <pc:sldMk cId="4206035864" sldId="355"/>
        </pc:sldMkLst>
        <pc:spChg chg="mod">
          <ac:chgData name="Шныркова Анна Сергеевна" userId="c5490d19-4bfa-4373-9693-de7d7d1fead7" providerId="ADAL" clId="{69D92C4C-7E89-4584-BC5C-D5D0952F1EB2}" dt="2023-02-27T13:02:00.893" v="971" actId="27636"/>
          <ac:spMkLst>
            <pc:docMk/>
            <pc:sldMk cId="4206035864" sldId="355"/>
            <ac:spMk id="2" creationId="{737728DC-195E-4A4E-AEBA-5E0D1DB03B76}"/>
          </ac:spMkLst>
        </pc:spChg>
      </pc:sldChg>
      <pc:sldChg chg="del">
        <pc:chgData name="Шныркова Анна Сергеевна" userId="c5490d19-4bfa-4373-9693-de7d7d1fead7" providerId="ADAL" clId="{69D92C4C-7E89-4584-BC5C-D5D0952F1EB2}" dt="2023-02-27T17:35:50.341" v="1244" actId="2696"/>
        <pc:sldMkLst>
          <pc:docMk/>
          <pc:sldMk cId="188845726" sldId="356"/>
        </pc:sldMkLst>
      </pc:sldChg>
      <pc:sldChg chg="del">
        <pc:chgData name="Шныркова Анна Сергеевна" userId="c5490d19-4bfa-4373-9693-de7d7d1fead7" providerId="ADAL" clId="{69D92C4C-7E89-4584-BC5C-D5D0952F1EB2}" dt="2023-02-27T19:46:21.155" v="1486" actId="2696"/>
        <pc:sldMkLst>
          <pc:docMk/>
          <pc:sldMk cId="2509101887" sldId="357"/>
        </pc:sldMkLst>
      </pc:sldChg>
      <pc:sldChg chg="delSp modSp mod">
        <pc:chgData name="Шныркова Анна Сергеевна" userId="c5490d19-4bfa-4373-9693-de7d7d1fead7" providerId="ADAL" clId="{69D92C4C-7E89-4584-BC5C-D5D0952F1EB2}" dt="2023-02-27T16:54:21.376" v="1031" actId="21"/>
        <pc:sldMkLst>
          <pc:docMk/>
          <pc:sldMk cId="391246093" sldId="361"/>
        </pc:sldMkLst>
        <pc:spChg chg="mod">
          <ac:chgData name="Шныркова Анна Сергеевна" userId="c5490d19-4bfa-4373-9693-de7d7d1fead7" providerId="ADAL" clId="{69D92C4C-7E89-4584-BC5C-D5D0952F1EB2}" dt="2023-02-27T16:51:19.731" v="1029" actId="255"/>
          <ac:spMkLst>
            <pc:docMk/>
            <pc:sldMk cId="391246093" sldId="361"/>
            <ac:spMk id="4" creationId="{A17F80A9-6337-524E-AC61-32C5AFEE8E6D}"/>
          </ac:spMkLst>
        </pc:spChg>
        <pc:spChg chg="del">
          <ac:chgData name="Шныркова Анна Сергеевна" userId="c5490d19-4bfa-4373-9693-de7d7d1fead7" providerId="ADAL" clId="{69D92C4C-7E89-4584-BC5C-D5D0952F1EB2}" dt="2023-02-27T16:54:21.376" v="1031" actId="21"/>
          <ac:spMkLst>
            <pc:docMk/>
            <pc:sldMk cId="391246093" sldId="361"/>
            <ac:spMk id="5" creationId="{2E803E71-3088-0347-9BCC-16ADB551CCC8}"/>
          </ac:spMkLst>
        </pc:spChg>
        <pc:spChg chg="del">
          <ac:chgData name="Шныркова Анна Сергеевна" userId="c5490d19-4bfa-4373-9693-de7d7d1fead7" providerId="ADAL" clId="{69D92C4C-7E89-4584-BC5C-D5D0952F1EB2}" dt="2023-02-27T16:54:16.677" v="1030" actId="21"/>
          <ac:spMkLst>
            <pc:docMk/>
            <pc:sldMk cId="391246093" sldId="361"/>
            <ac:spMk id="6" creationId="{66F3960A-D260-8445-A153-0B674474CEBD}"/>
          </ac:spMkLst>
        </pc:spChg>
      </pc:sldChg>
      <pc:sldChg chg="delSp modSp mod ord">
        <pc:chgData name="Шныркова Анна Сергеевна" userId="c5490d19-4bfa-4373-9693-de7d7d1fead7" providerId="ADAL" clId="{69D92C4C-7E89-4584-BC5C-D5D0952F1EB2}" dt="2023-02-27T13:03:41.674" v="991" actId="255"/>
        <pc:sldMkLst>
          <pc:docMk/>
          <pc:sldMk cId="767675903" sldId="362"/>
        </pc:sldMkLst>
        <pc:spChg chg="mod">
          <ac:chgData name="Шныркова Анна Сергеевна" userId="c5490d19-4bfa-4373-9693-de7d7d1fead7" providerId="ADAL" clId="{69D92C4C-7E89-4584-BC5C-D5D0952F1EB2}" dt="2023-02-25T19:12:19.129" v="91" actId="20577"/>
          <ac:spMkLst>
            <pc:docMk/>
            <pc:sldMk cId="767675903" sldId="362"/>
            <ac:spMk id="2" creationId="{68F0FA04-6227-9040-92A6-9514A59B8E7B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3:35.464" v="990" actId="255"/>
          <ac:spMkLst>
            <pc:docMk/>
            <pc:sldMk cId="767675903" sldId="362"/>
            <ac:spMk id="3" creationId="{9CD657E5-4675-E84E-840E-4F6D4868C5A9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3:41.674" v="991" actId="255"/>
          <ac:spMkLst>
            <pc:docMk/>
            <pc:sldMk cId="767675903" sldId="362"/>
            <ac:spMk id="4" creationId="{6AF03CC0-7DA0-ED4F-B612-580E138D588A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3:30.747" v="989" actId="255"/>
          <ac:spMkLst>
            <pc:docMk/>
            <pc:sldMk cId="767675903" sldId="362"/>
            <ac:spMk id="5" creationId="{0B4B9306-DDC0-AD4F-A9C2-739C6AEB0172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3:23.962" v="988" actId="255"/>
          <ac:spMkLst>
            <pc:docMk/>
            <pc:sldMk cId="767675903" sldId="362"/>
            <ac:spMk id="6" creationId="{B7D8EEE0-6E1C-9F47-936F-25FCC2FC368C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3:17.306" v="987" actId="21"/>
          <ac:spMkLst>
            <pc:docMk/>
            <pc:sldMk cId="767675903" sldId="362"/>
            <ac:spMk id="7" creationId="{99E44123-0AF5-4A4C-B0C7-BB7409DE8161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3:13.463" v="986" actId="21"/>
          <ac:spMkLst>
            <pc:docMk/>
            <pc:sldMk cId="767675903" sldId="362"/>
            <ac:spMk id="8" creationId="{2A659727-BBB9-9B49-BCA1-694F74F717C4}"/>
          </ac:spMkLst>
        </pc:spChg>
      </pc:sldChg>
      <pc:sldChg chg="del">
        <pc:chgData name="Шныркова Анна Сергеевна" userId="c5490d19-4bfa-4373-9693-de7d7d1fead7" providerId="ADAL" clId="{69D92C4C-7E89-4584-BC5C-D5D0952F1EB2}" dt="2023-02-27T19:46:23.708" v="1487" actId="2696"/>
        <pc:sldMkLst>
          <pc:docMk/>
          <pc:sldMk cId="495483412" sldId="363"/>
        </pc:sldMkLst>
      </pc:sldChg>
      <pc:sldChg chg="del">
        <pc:chgData name="Шныркова Анна Сергеевна" userId="c5490d19-4bfa-4373-9693-de7d7d1fead7" providerId="ADAL" clId="{69D92C4C-7E89-4584-BC5C-D5D0952F1EB2}" dt="2023-02-27T19:46:26.831" v="1488" actId="2696"/>
        <pc:sldMkLst>
          <pc:docMk/>
          <pc:sldMk cId="643842168" sldId="364"/>
        </pc:sldMkLst>
      </pc:sldChg>
      <pc:sldChg chg="addSp delSp modSp mod ord">
        <pc:chgData name="Шныркова Анна Сергеевна" userId="c5490d19-4bfa-4373-9693-de7d7d1fead7" providerId="ADAL" clId="{69D92C4C-7E89-4584-BC5C-D5D0952F1EB2}" dt="2023-02-28T08:18:28.588" v="1692" actId="21"/>
        <pc:sldMkLst>
          <pc:docMk/>
          <pc:sldMk cId="220594713" sldId="365"/>
        </pc:sldMkLst>
        <pc:spChg chg="del mod">
          <ac:chgData name="Шныркова Анна Сергеевна" userId="c5490d19-4bfa-4373-9693-de7d7d1fead7" providerId="ADAL" clId="{69D92C4C-7E89-4584-BC5C-D5D0952F1EB2}" dt="2023-02-28T08:18:28.588" v="1692" actId="21"/>
          <ac:spMkLst>
            <pc:docMk/>
            <pc:sldMk cId="220594713" sldId="365"/>
            <ac:spMk id="8" creationId="{1989396B-6738-D3D3-AE48-CED97F3545DE}"/>
          </ac:spMkLst>
        </pc:spChg>
        <pc:picChg chg="add del mod">
          <ac:chgData name="Шныркова Анна Сергеевна" userId="c5490d19-4bfa-4373-9693-de7d7d1fead7" providerId="ADAL" clId="{69D92C4C-7E89-4584-BC5C-D5D0952F1EB2}" dt="2023-02-28T08:18:20.799" v="1690" actId="21"/>
          <ac:picMkLst>
            <pc:docMk/>
            <pc:sldMk cId="220594713" sldId="365"/>
            <ac:picMk id="3" creationId="{C56A17DE-4169-6881-231F-2A510F6459F4}"/>
          </ac:picMkLst>
        </pc:picChg>
      </pc:sldChg>
      <pc:sldChg chg="delSp modSp mod">
        <pc:chgData name="Шныркова Анна Сергеевна" userId="c5490d19-4bfa-4373-9693-de7d7d1fead7" providerId="ADAL" clId="{69D92C4C-7E89-4584-BC5C-D5D0952F1EB2}" dt="2023-02-27T13:02:20.352" v="974" actId="21"/>
        <pc:sldMkLst>
          <pc:docMk/>
          <pc:sldMk cId="1518178135" sldId="366"/>
        </pc:sldMkLst>
        <pc:spChg chg="del mod">
          <ac:chgData name="Шныркова Анна Сергеевна" userId="c5490d19-4bfa-4373-9693-de7d7d1fead7" providerId="ADAL" clId="{69D92C4C-7E89-4584-BC5C-D5D0952F1EB2}" dt="2023-02-27T13:02:20.352" v="974" actId="21"/>
          <ac:spMkLst>
            <pc:docMk/>
            <pc:sldMk cId="1518178135" sldId="366"/>
            <ac:spMk id="3" creationId="{6C1648D9-6D4C-C00B-ECE1-2075F47C7C21}"/>
          </ac:spMkLst>
        </pc:spChg>
        <pc:picChg chg="mod">
          <ac:chgData name="Шныркова Анна Сергеевна" userId="c5490d19-4bfa-4373-9693-de7d7d1fead7" providerId="ADAL" clId="{69D92C4C-7E89-4584-BC5C-D5D0952F1EB2}" dt="2023-02-27T13:02:12.194" v="972" actId="1076"/>
          <ac:picMkLst>
            <pc:docMk/>
            <pc:sldMk cId="1518178135" sldId="366"/>
            <ac:picMk id="5" creationId="{17B734E8-1BEB-ED2E-BFC0-45A4BA889FDB}"/>
          </ac:picMkLst>
        </pc:picChg>
      </pc:sldChg>
      <pc:sldChg chg="new del">
        <pc:chgData name="Шныркова Анна Сергеевна" userId="c5490d19-4bfa-4373-9693-de7d7d1fead7" providerId="ADAL" clId="{69D92C4C-7E89-4584-BC5C-D5D0952F1EB2}" dt="2023-02-25T19:08:45.605" v="36" actId="2696"/>
        <pc:sldMkLst>
          <pc:docMk/>
          <pc:sldMk cId="3249470168" sldId="367"/>
        </pc:sldMkLst>
      </pc:sldChg>
      <pc:sldChg chg="addSp delSp modSp mod">
        <pc:chgData name="Шныркова Анна Сергеевна" userId="c5490d19-4bfa-4373-9693-de7d7d1fead7" providerId="ADAL" clId="{69D92C4C-7E89-4584-BC5C-D5D0952F1EB2}" dt="2023-02-27T16:56:25.152" v="1054" actId="113"/>
        <pc:sldMkLst>
          <pc:docMk/>
          <pc:sldMk cId="260235857" sldId="368"/>
        </pc:sldMkLst>
        <pc:spChg chg="mod">
          <ac:chgData name="Шныркова Анна Сергеевна" userId="c5490d19-4bfa-4373-9693-de7d7d1fead7" providerId="ADAL" clId="{69D92C4C-7E89-4584-BC5C-D5D0952F1EB2}" dt="2023-02-25T19:06:43.947" v="22" actId="20577"/>
          <ac:spMkLst>
            <pc:docMk/>
            <pc:sldMk cId="260235857" sldId="368"/>
            <ac:spMk id="3" creationId="{1353F689-2E51-BF4F-AE47-7CEB7CC4C52A}"/>
          </ac:spMkLst>
        </pc:spChg>
        <pc:spChg chg="mod">
          <ac:chgData name="Шныркова Анна Сергеевна" userId="c5490d19-4bfa-4373-9693-de7d7d1fead7" providerId="ADAL" clId="{69D92C4C-7E89-4584-BC5C-D5D0952F1EB2}" dt="2023-02-27T16:56:25.152" v="1054" actId="113"/>
          <ac:spMkLst>
            <pc:docMk/>
            <pc:sldMk cId="260235857" sldId="368"/>
            <ac:spMk id="4" creationId="{A17F80A9-6337-524E-AC61-32C5AFEE8E6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6:54:34.971" v="1033" actId="21"/>
          <ac:spMkLst>
            <pc:docMk/>
            <pc:sldMk cId="260235857" sldId="368"/>
            <ac:spMk id="5" creationId="{25D031CB-228F-8688-EDB4-9DDABEBF7136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2:37.845" v="976" actId="21"/>
          <ac:spMkLst>
            <pc:docMk/>
            <pc:sldMk cId="260235857" sldId="368"/>
            <ac:spMk id="5" creationId="{2E803E71-3088-0347-9BCC-16ADB551CCC8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2:29.294" v="975" actId="21"/>
          <ac:spMkLst>
            <pc:docMk/>
            <pc:sldMk cId="260235857" sldId="368"/>
            <ac:spMk id="6" creationId="{66F3960A-D260-8445-A153-0B674474CEBD}"/>
          </ac:spMkLst>
        </pc:spChg>
        <pc:picChg chg="del">
          <ac:chgData name="Шныркова Анна Сергеевна" userId="c5490d19-4bfa-4373-9693-de7d7d1fead7" providerId="ADAL" clId="{69D92C4C-7E89-4584-BC5C-D5D0952F1EB2}" dt="2023-02-27T16:54:30.762" v="1032" actId="21"/>
          <ac:picMkLst>
            <pc:docMk/>
            <pc:sldMk cId="260235857" sldId="368"/>
            <ac:picMk id="53" creationId="{CAC9EF15-08A3-406D-9236-76A5454D5F8A}"/>
          </ac:picMkLst>
        </pc:picChg>
      </pc:sldChg>
      <pc:sldChg chg="modSp mod">
        <pc:chgData name="Шныркова Анна Сергеевна" userId="c5490d19-4bfa-4373-9693-de7d7d1fead7" providerId="ADAL" clId="{69D92C4C-7E89-4584-BC5C-D5D0952F1EB2}" dt="2023-02-25T19:10:33.648" v="71" actId="1076"/>
        <pc:sldMkLst>
          <pc:docMk/>
          <pc:sldMk cId="528119018" sldId="369"/>
        </pc:sldMkLst>
        <pc:picChg chg="mod">
          <ac:chgData name="Шныркова Анна Сергеевна" userId="c5490d19-4bfa-4373-9693-de7d7d1fead7" providerId="ADAL" clId="{69D92C4C-7E89-4584-BC5C-D5D0952F1EB2}" dt="2023-02-25T19:10:33.648" v="71" actId="1076"/>
          <ac:picMkLst>
            <pc:docMk/>
            <pc:sldMk cId="528119018" sldId="369"/>
            <ac:picMk id="3" creationId="{C56A17DE-4169-6881-231F-2A510F6459F4}"/>
          </ac:picMkLst>
        </pc:picChg>
      </pc:sldChg>
      <pc:sldChg chg="addSp delSp modSp mod">
        <pc:chgData name="Шныркова Анна Сергеевна" userId="c5490d19-4bfa-4373-9693-de7d7d1fead7" providerId="ADAL" clId="{69D92C4C-7E89-4584-BC5C-D5D0952F1EB2}" dt="2023-02-27T16:56:56.237" v="1065" actId="20577"/>
        <pc:sldMkLst>
          <pc:docMk/>
          <pc:sldMk cId="2996839008" sldId="370"/>
        </pc:sldMkLst>
        <pc:spChg chg="mod">
          <ac:chgData name="Шныркова Анна Сергеевна" userId="c5490d19-4bfa-4373-9693-de7d7d1fead7" providerId="ADAL" clId="{69D92C4C-7E89-4584-BC5C-D5D0952F1EB2}" dt="2023-02-25T19:10:21.169" v="69" actId="20577"/>
          <ac:spMkLst>
            <pc:docMk/>
            <pc:sldMk cId="2996839008" sldId="370"/>
            <ac:spMk id="3" creationId="{1353F689-2E51-BF4F-AE47-7CEB7CC4C52A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4:53.922" v="1006" actId="20577"/>
          <ac:spMkLst>
            <pc:docMk/>
            <pc:sldMk cId="2996839008" sldId="370"/>
            <ac:spMk id="4" creationId="{A17F80A9-6337-524E-AC61-32C5AFEE8E6D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3:55.415" v="993" actId="21"/>
          <ac:spMkLst>
            <pc:docMk/>
            <pc:sldMk cId="2996839008" sldId="370"/>
            <ac:spMk id="5" creationId="{2E803E71-3088-0347-9BCC-16ADB551CCC8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3:49.662" v="992" actId="21"/>
          <ac:spMkLst>
            <pc:docMk/>
            <pc:sldMk cId="2996839008" sldId="370"/>
            <ac:spMk id="6" creationId="{66F3960A-D260-8445-A153-0B674474CEB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3:04:07.872" v="997" actId="21"/>
          <ac:spMkLst>
            <pc:docMk/>
            <pc:sldMk cId="2996839008" sldId="370"/>
            <ac:spMk id="8" creationId="{7E015064-49F6-CF68-E615-04ACCC4E336A}"/>
          </ac:spMkLst>
        </pc:spChg>
        <pc:spChg chg="add mod">
          <ac:chgData name="Шныркова Анна Сергеевна" userId="c5490d19-4bfa-4373-9693-de7d7d1fead7" providerId="ADAL" clId="{69D92C4C-7E89-4584-BC5C-D5D0952F1EB2}" dt="2023-02-27T16:56:56.237" v="1065" actId="20577"/>
          <ac:spMkLst>
            <pc:docMk/>
            <pc:sldMk cId="2996839008" sldId="370"/>
            <ac:spMk id="10" creationId="{E3FED7C1-D4EF-3AB6-7147-E2FB1A224CFD}"/>
          </ac:spMkLst>
        </pc:spChg>
        <pc:picChg chg="add del mod">
          <ac:chgData name="Шныркова Анна Сергеевна" userId="c5490d19-4bfa-4373-9693-de7d7d1fead7" providerId="ADAL" clId="{69D92C4C-7E89-4584-BC5C-D5D0952F1EB2}" dt="2023-02-25T19:11:13.473" v="77"/>
          <ac:picMkLst>
            <pc:docMk/>
            <pc:sldMk cId="2996839008" sldId="370"/>
            <ac:picMk id="2" creationId="{3898BEC3-A901-A5A8-A2DD-4ED48571A28B}"/>
          </ac:picMkLst>
        </pc:picChg>
        <pc:picChg chg="del mod">
          <ac:chgData name="Шныркова Анна Сергеевна" userId="c5490d19-4bfa-4373-9693-de7d7d1fead7" providerId="ADAL" clId="{69D92C4C-7E89-4584-BC5C-D5D0952F1EB2}" dt="2023-02-27T13:04:04.901" v="996" actId="21"/>
          <ac:picMkLst>
            <pc:docMk/>
            <pc:sldMk cId="2996839008" sldId="370"/>
            <ac:picMk id="53" creationId="{CAC9EF15-08A3-406D-9236-76A5454D5F8A}"/>
          </ac:picMkLst>
        </pc:picChg>
      </pc:sldChg>
      <pc:sldChg chg="delSp modSp mod">
        <pc:chgData name="Шныркова Анна Сергеевна" userId="c5490d19-4bfa-4373-9693-de7d7d1fead7" providerId="ADAL" clId="{69D92C4C-7E89-4584-BC5C-D5D0952F1EB2}" dt="2023-02-27T13:06:03.227" v="1019" actId="255"/>
        <pc:sldMkLst>
          <pc:docMk/>
          <pc:sldMk cId="36734810" sldId="371"/>
        </pc:sldMkLst>
        <pc:spChg chg="mod">
          <ac:chgData name="Шныркова Анна Сергеевна" userId="c5490d19-4bfa-4373-9693-de7d7d1fead7" providerId="ADAL" clId="{69D92C4C-7E89-4584-BC5C-D5D0952F1EB2}" dt="2023-02-25T19:19:29.256" v="213" actId="20577"/>
          <ac:spMkLst>
            <pc:docMk/>
            <pc:sldMk cId="36734810" sldId="371"/>
            <ac:spMk id="2" creationId="{68F0FA04-6227-9040-92A6-9514A59B8E7B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5:50.475" v="1017" actId="255"/>
          <ac:spMkLst>
            <pc:docMk/>
            <pc:sldMk cId="36734810" sldId="371"/>
            <ac:spMk id="3" creationId="{9CD657E5-4675-E84E-840E-4F6D4868C5A9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5:55.178" v="1018" actId="255"/>
          <ac:spMkLst>
            <pc:docMk/>
            <pc:sldMk cId="36734810" sldId="371"/>
            <ac:spMk id="4" creationId="{6AF03CC0-7DA0-ED4F-B612-580E138D588A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5:25.703" v="1012" actId="255"/>
          <ac:spMkLst>
            <pc:docMk/>
            <pc:sldMk cId="36734810" sldId="371"/>
            <ac:spMk id="5" creationId="{0B4B9306-DDC0-AD4F-A9C2-739C6AEB0172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6:03.227" v="1019" actId="255"/>
          <ac:spMkLst>
            <pc:docMk/>
            <pc:sldMk cId="36734810" sldId="371"/>
            <ac:spMk id="6" creationId="{B7D8EEE0-6E1C-9F47-936F-25FCC2FC368C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5:41.749" v="1016" actId="21"/>
          <ac:spMkLst>
            <pc:docMk/>
            <pc:sldMk cId="36734810" sldId="371"/>
            <ac:spMk id="7" creationId="{99E44123-0AF5-4A4C-B0C7-BB7409DE8161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5:37.730" v="1015" actId="21"/>
          <ac:spMkLst>
            <pc:docMk/>
            <pc:sldMk cId="36734810" sldId="371"/>
            <ac:spMk id="8" creationId="{2A659727-BBB9-9B49-BCA1-694F74F717C4}"/>
          </ac:spMkLst>
        </pc:spChg>
      </pc:sldChg>
      <pc:sldChg chg="addSp delSp modSp mod">
        <pc:chgData name="Шныркова Анна Сергеевна" userId="c5490d19-4bfa-4373-9693-de7d7d1fead7" providerId="ADAL" clId="{69D92C4C-7E89-4584-BC5C-D5D0952F1EB2}" dt="2023-02-27T13:06:39.812" v="1024" actId="113"/>
        <pc:sldMkLst>
          <pc:docMk/>
          <pc:sldMk cId="220867574" sldId="373"/>
        </pc:sldMkLst>
        <pc:spChg chg="mod">
          <ac:chgData name="Шныркова Анна Сергеевна" userId="c5490d19-4bfa-4373-9693-de7d7d1fead7" providerId="ADAL" clId="{69D92C4C-7E89-4584-BC5C-D5D0952F1EB2}" dt="2023-02-25T19:25:24.030" v="297" actId="20577"/>
          <ac:spMkLst>
            <pc:docMk/>
            <pc:sldMk cId="220867574" sldId="373"/>
            <ac:spMk id="3" creationId="{1353F689-2E51-BF4F-AE47-7CEB7CC4C52A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6:39.812" v="1024" actId="113"/>
          <ac:spMkLst>
            <pc:docMk/>
            <pc:sldMk cId="220867574" sldId="373"/>
            <ac:spMk id="4" creationId="{A17F80A9-6337-524E-AC61-32C5AFEE8E6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3:06:15.529" v="1021" actId="21"/>
          <ac:spMkLst>
            <pc:docMk/>
            <pc:sldMk cId="220867574" sldId="373"/>
            <ac:spMk id="8" creationId="{1072128D-EB89-6194-E93E-789F3F654AAC}"/>
          </ac:spMkLst>
        </pc:spChg>
        <pc:picChg chg="del">
          <ac:chgData name="Шныркова Анна Сергеевна" userId="c5490d19-4bfa-4373-9693-de7d7d1fead7" providerId="ADAL" clId="{69D92C4C-7E89-4584-BC5C-D5D0952F1EB2}" dt="2023-02-27T13:06:11.007" v="1020" actId="21"/>
          <ac:picMkLst>
            <pc:docMk/>
            <pc:sldMk cId="220867574" sldId="373"/>
            <ac:picMk id="53" creationId="{CAC9EF15-08A3-406D-9236-76A5454D5F8A}"/>
          </ac:picMkLst>
        </pc:picChg>
      </pc:sldChg>
      <pc:sldChg chg="delSp modSp mod">
        <pc:chgData name="Шныркова Анна Сергеевна" userId="c5490d19-4bfa-4373-9693-de7d7d1fead7" providerId="ADAL" clId="{69D92C4C-7E89-4584-BC5C-D5D0952F1EB2}" dt="2023-02-27T16:58:24.632" v="1067" actId="255"/>
        <pc:sldMkLst>
          <pc:docMk/>
          <pc:sldMk cId="3787961762" sldId="374"/>
        </pc:sldMkLst>
        <pc:spChg chg="mod">
          <ac:chgData name="Шныркова Анна Сергеевна" userId="c5490d19-4bfa-4373-9693-de7d7d1fead7" providerId="ADAL" clId="{69D92C4C-7E89-4584-BC5C-D5D0952F1EB2}" dt="2023-02-25T19:29:23.485" v="382" actId="20577"/>
          <ac:spMkLst>
            <pc:docMk/>
            <pc:sldMk cId="3787961762" sldId="374"/>
            <ac:spMk id="2" creationId="{68F0FA04-6227-9040-92A6-9514A59B8E7B}"/>
          </ac:spMkLst>
        </pc:spChg>
        <pc:spChg chg="mod">
          <ac:chgData name="Шныркова Анна Сергеевна" userId="c5490d19-4bfa-4373-9693-de7d7d1fead7" providerId="ADAL" clId="{69D92C4C-7E89-4584-BC5C-D5D0952F1EB2}" dt="2023-02-27T16:57:49.772" v="1066" actId="255"/>
          <ac:spMkLst>
            <pc:docMk/>
            <pc:sldMk cId="3787961762" sldId="374"/>
            <ac:spMk id="3" creationId="{9CD657E5-4675-E84E-840E-4F6D4868C5A9}"/>
          </ac:spMkLst>
        </pc:spChg>
        <pc:spChg chg="mod">
          <ac:chgData name="Шныркова Анна Сергеевна" userId="c5490d19-4bfa-4373-9693-de7d7d1fead7" providerId="ADAL" clId="{69D92C4C-7E89-4584-BC5C-D5D0952F1EB2}" dt="2023-02-27T16:58:24.632" v="1067" actId="255"/>
          <ac:spMkLst>
            <pc:docMk/>
            <pc:sldMk cId="3787961762" sldId="374"/>
            <ac:spMk id="4" creationId="{6AF03CC0-7DA0-ED4F-B612-580E138D588A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6:54.275" v="1025" actId="255"/>
          <ac:spMkLst>
            <pc:docMk/>
            <pc:sldMk cId="3787961762" sldId="374"/>
            <ac:spMk id="5" creationId="{0B4B9306-DDC0-AD4F-A9C2-739C6AEB0172}"/>
          </ac:spMkLst>
        </pc:spChg>
        <pc:spChg chg="mod">
          <ac:chgData name="Шныркова Анна Сергеевна" userId="c5490d19-4bfa-4373-9693-de7d7d1fead7" providerId="ADAL" clId="{69D92C4C-7E89-4584-BC5C-D5D0952F1EB2}" dt="2023-02-27T13:07:07.629" v="1028" actId="255"/>
          <ac:spMkLst>
            <pc:docMk/>
            <pc:sldMk cId="3787961762" sldId="374"/>
            <ac:spMk id="6" creationId="{B7D8EEE0-6E1C-9F47-936F-25FCC2FC368C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7:03.012" v="1027" actId="21"/>
          <ac:spMkLst>
            <pc:docMk/>
            <pc:sldMk cId="3787961762" sldId="374"/>
            <ac:spMk id="7" creationId="{99E44123-0AF5-4A4C-B0C7-BB7409DE8161}"/>
          </ac:spMkLst>
        </pc:spChg>
        <pc:spChg chg="del">
          <ac:chgData name="Шныркова Анна Сергеевна" userId="c5490d19-4bfa-4373-9693-de7d7d1fead7" providerId="ADAL" clId="{69D92C4C-7E89-4584-BC5C-D5D0952F1EB2}" dt="2023-02-27T13:06:58.682" v="1026" actId="21"/>
          <ac:spMkLst>
            <pc:docMk/>
            <pc:sldMk cId="3787961762" sldId="374"/>
            <ac:spMk id="8" creationId="{2A659727-BBB9-9B49-BCA1-694F74F717C4}"/>
          </ac:spMkLst>
        </pc:spChg>
      </pc:sldChg>
      <pc:sldChg chg="addSp delSp mod">
        <pc:chgData name="Шныркова Анна Сергеевна" userId="c5490d19-4bfa-4373-9693-de7d7d1fead7" providerId="ADAL" clId="{69D92C4C-7E89-4584-BC5C-D5D0952F1EB2}" dt="2023-02-27T17:02:55.427" v="1069" actId="21"/>
        <pc:sldMkLst>
          <pc:docMk/>
          <pc:sldMk cId="2576559187" sldId="375"/>
        </pc:sldMkLst>
        <pc:picChg chg="add del">
          <ac:chgData name="Шныркова Анна Сергеевна" userId="c5490d19-4bfa-4373-9693-de7d7d1fead7" providerId="ADAL" clId="{69D92C4C-7E89-4584-BC5C-D5D0952F1EB2}" dt="2023-02-27T17:02:55.427" v="1069" actId="21"/>
          <ac:picMkLst>
            <pc:docMk/>
            <pc:sldMk cId="2576559187" sldId="375"/>
            <ac:picMk id="3" creationId="{C56A17DE-4169-6881-231F-2A510F6459F4}"/>
          </ac:picMkLst>
        </pc:picChg>
      </pc:sldChg>
      <pc:sldChg chg="addSp delSp modSp mod">
        <pc:chgData name="Шныркова Анна Сергеевна" userId="c5490d19-4bfa-4373-9693-de7d7d1fead7" providerId="ADAL" clId="{69D92C4C-7E89-4584-BC5C-D5D0952F1EB2}" dt="2023-02-28T08:19:59.950" v="1697" actId="113"/>
        <pc:sldMkLst>
          <pc:docMk/>
          <pc:sldMk cId="4039492195" sldId="376"/>
        </pc:sldMkLst>
        <pc:spChg chg="mod">
          <ac:chgData name="Шныркова Анна Сергеевна" userId="c5490d19-4bfa-4373-9693-de7d7d1fead7" providerId="ADAL" clId="{69D92C4C-7E89-4584-BC5C-D5D0952F1EB2}" dt="2023-02-28T08:19:52.255" v="1696" actId="1076"/>
          <ac:spMkLst>
            <pc:docMk/>
            <pc:sldMk cId="4039492195" sldId="376"/>
            <ac:spMk id="3" creationId="{1353F689-2E51-BF4F-AE47-7CEB7CC4C52A}"/>
          </ac:spMkLst>
        </pc:spChg>
        <pc:spChg chg="mod">
          <ac:chgData name="Шныркова Анна Сергеевна" userId="c5490d19-4bfa-4373-9693-de7d7d1fead7" providerId="ADAL" clId="{69D92C4C-7E89-4584-BC5C-D5D0952F1EB2}" dt="2023-02-28T08:19:59.950" v="1697" actId="113"/>
          <ac:spMkLst>
            <pc:docMk/>
            <pc:sldMk cId="4039492195" sldId="376"/>
            <ac:spMk id="4" creationId="{A17F80A9-6337-524E-AC61-32C5AFEE8E6D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04:26.684" v="1100" actId="21"/>
          <ac:spMkLst>
            <pc:docMk/>
            <pc:sldMk cId="4039492195" sldId="376"/>
            <ac:spMk id="5" creationId="{2E803E71-3088-0347-9BCC-16ADB551CCC8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04:22.732" v="1099" actId="21"/>
          <ac:spMkLst>
            <pc:docMk/>
            <pc:sldMk cId="4039492195" sldId="376"/>
            <ac:spMk id="6" creationId="{66F3960A-D260-8445-A153-0B674474CEB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7:03:23.574" v="1071" actId="21"/>
          <ac:spMkLst>
            <pc:docMk/>
            <pc:sldMk cId="4039492195" sldId="376"/>
            <ac:spMk id="8" creationId="{F8FAC1D8-A3B2-8372-6BB7-F3A1BB7AFFB7}"/>
          </ac:spMkLst>
        </pc:spChg>
        <pc:picChg chg="del">
          <ac:chgData name="Шныркова Анна Сергеевна" userId="c5490d19-4bfa-4373-9693-de7d7d1fead7" providerId="ADAL" clId="{69D92C4C-7E89-4584-BC5C-D5D0952F1EB2}" dt="2023-02-27T17:03:19.128" v="1070" actId="21"/>
          <ac:picMkLst>
            <pc:docMk/>
            <pc:sldMk cId="4039492195" sldId="376"/>
            <ac:picMk id="53" creationId="{CAC9EF15-08A3-406D-9236-76A5454D5F8A}"/>
          </ac:picMkLst>
        </pc:picChg>
      </pc:sldChg>
      <pc:sldChg chg="delSp modSp mod">
        <pc:chgData name="Шныркова Анна Сергеевна" userId="c5490d19-4bfa-4373-9693-de7d7d1fead7" providerId="ADAL" clId="{69D92C4C-7E89-4584-BC5C-D5D0952F1EB2}" dt="2023-02-27T17:09:48.033" v="1105" actId="21"/>
        <pc:sldMkLst>
          <pc:docMk/>
          <pc:sldMk cId="3763636201" sldId="377"/>
        </pc:sldMkLst>
        <pc:spChg chg="mod">
          <ac:chgData name="Шныркова Анна Сергеевна" userId="c5490d19-4bfa-4373-9693-de7d7d1fead7" providerId="ADAL" clId="{69D92C4C-7E89-4584-BC5C-D5D0952F1EB2}" dt="2023-02-25T19:36:57.546" v="487" actId="20577"/>
          <ac:spMkLst>
            <pc:docMk/>
            <pc:sldMk cId="3763636201" sldId="377"/>
            <ac:spMk id="2" creationId="{68F0FA04-6227-9040-92A6-9514A59B8E7B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04:40.868" v="1101" actId="255"/>
          <ac:spMkLst>
            <pc:docMk/>
            <pc:sldMk cId="3763636201" sldId="377"/>
            <ac:spMk id="5" creationId="{0B4B9306-DDC0-AD4F-A9C2-739C6AEB0172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09:29.915" v="1102" actId="255"/>
          <ac:spMkLst>
            <pc:docMk/>
            <pc:sldMk cId="3763636201" sldId="377"/>
            <ac:spMk id="6" creationId="{B7D8EEE0-6E1C-9F47-936F-25FCC2FC368C}"/>
          </ac:spMkLst>
        </pc:spChg>
        <pc:spChg chg="del mod">
          <ac:chgData name="Шныркова Анна Сергеевна" userId="c5490d19-4bfa-4373-9693-de7d7d1fead7" providerId="ADAL" clId="{69D92C4C-7E89-4584-BC5C-D5D0952F1EB2}" dt="2023-02-27T17:09:48.033" v="1105" actId="21"/>
          <ac:spMkLst>
            <pc:docMk/>
            <pc:sldMk cId="3763636201" sldId="377"/>
            <ac:spMk id="7" creationId="{99E44123-0AF5-4A4C-B0C7-BB7409DE8161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09:43.745" v="1104" actId="21"/>
          <ac:spMkLst>
            <pc:docMk/>
            <pc:sldMk cId="3763636201" sldId="377"/>
            <ac:spMk id="8" creationId="{2A659727-BBB9-9B49-BCA1-694F74F717C4}"/>
          </ac:spMkLst>
        </pc:spChg>
      </pc:sldChg>
      <pc:sldChg chg="addSp delSp modSp mod">
        <pc:chgData name="Шныркова Анна Сергеевна" userId="c5490d19-4bfa-4373-9693-de7d7d1fead7" providerId="ADAL" clId="{69D92C4C-7E89-4584-BC5C-D5D0952F1EB2}" dt="2023-02-27T17:14:10.890" v="1122" actId="21"/>
        <pc:sldMkLst>
          <pc:docMk/>
          <pc:sldMk cId="3737401638" sldId="379"/>
        </pc:sldMkLst>
        <pc:spChg chg="mod">
          <ac:chgData name="Шныркова Анна Сергеевна" userId="c5490d19-4bfa-4373-9693-de7d7d1fead7" providerId="ADAL" clId="{69D92C4C-7E89-4584-BC5C-D5D0952F1EB2}" dt="2023-02-25T19:42:42.877" v="553" actId="20577"/>
          <ac:spMkLst>
            <pc:docMk/>
            <pc:sldMk cId="3737401638" sldId="379"/>
            <ac:spMk id="3" creationId="{1353F689-2E51-BF4F-AE47-7CEB7CC4C52A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13:59.924" v="1120" actId="113"/>
          <ac:spMkLst>
            <pc:docMk/>
            <pc:sldMk cId="3737401638" sldId="379"/>
            <ac:spMk id="4" creationId="{A17F80A9-6337-524E-AC61-32C5AFEE8E6D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14:06.678" v="1121" actId="21"/>
          <ac:spMkLst>
            <pc:docMk/>
            <pc:sldMk cId="3737401638" sldId="379"/>
            <ac:spMk id="5" creationId="{2E803E71-3088-0347-9BCC-16ADB551CCC8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14:10.890" v="1122" actId="21"/>
          <ac:spMkLst>
            <pc:docMk/>
            <pc:sldMk cId="3737401638" sldId="379"/>
            <ac:spMk id="6" creationId="{66F3960A-D260-8445-A153-0B674474CEB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7:10:03.762" v="1107" actId="21"/>
          <ac:spMkLst>
            <pc:docMk/>
            <pc:sldMk cId="3737401638" sldId="379"/>
            <ac:spMk id="8" creationId="{B03CA384-7E76-2813-4357-3F074EF99642}"/>
          </ac:spMkLst>
        </pc:spChg>
        <pc:picChg chg="del">
          <ac:chgData name="Шныркова Анна Сергеевна" userId="c5490d19-4bfa-4373-9693-de7d7d1fead7" providerId="ADAL" clId="{69D92C4C-7E89-4584-BC5C-D5D0952F1EB2}" dt="2023-02-27T17:09:59.883" v="1106" actId="21"/>
          <ac:picMkLst>
            <pc:docMk/>
            <pc:sldMk cId="3737401638" sldId="379"/>
            <ac:picMk id="53" creationId="{CAC9EF15-08A3-406D-9236-76A5454D5F8A}"/>
          </ac:picMkLst>
        </pc:picChg>
      </pc:sldChg>
      <pc:sldChg chg="delSp modSp mod">
        <pc:chgData name="Шныркова Анна Сергеевна" userId="c5490d19-4bfa-4373-9693-de7d7d1fead7" providerId="ADAL" clId="{69D92C4C-7E89-4584-BC5C-D5D0952F1EB2}" dt="2023-02-27T17:14:59.132" v="1129" actId="255"/>
        <pc:sldMkLst>
          <pc:docMk/>
          <pc:sldMk cId="1313508627" sldId="380"/>
        </pc:sldMkLst>
        <pc:spChg chg="mod">
          <ac:chgData name="Шныркова Анна Сергеевна" userId="c5490d19-4bfa-4373-9693-de7d7d1fead7" providerId="ADAL" clId="{69D92C4C-7E89-4584-BC5C-D5D0952F1EB2}" dt="2023-02-25T19:42:58.261" v="560" actId="20577"/>
          <ac:spMkLst>
            <pc:docMk/>
            <pc:sldMk cId="1313508627" sldId="380"/>
            <ac:spMk id="2" creationId="{68F0FA04-6227-9040-92A6-9514A59B8E7B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14:59.132" v="1129" actId="255"/>
          <ac:spMkLst>
            <pc:docMk/>
            <pc:sldMk cId="1313508627" sldId="380"/>
            <ac:spMk id="3" creationId="{9CD657E5-4675-E84E-840E-4F6D4868C5A9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14:53.240" v="1128" actId="255"/>
          <ac:spMkLst>
            <pc:docMk/>
            <pc:sldMk cId="1313508627" sldId="380"/>
            <ac:spMk id="4" creationId="{6AF03CC0-7DA0-ED4F-B612-580E138D588A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14:48.013" v="1127" actId="255"/>
          <ac:spMkLst>
            <pc:docMk/>
            <pc:sldMk cId="1313508627" sldId="380"/>
            <ac:spMk id="5" creationId="{0B4B9306-DDC0-AD4F-A9C2-739C6AEB0172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14:43.165" v="1126" actId="255"/>
          <ac:spMkLst>
            <pc:docMk/>
            <pc:sldMk cId="1313508627" sldId="380"/>
            <ac:spMk id="6" creationId="{B7D8EEE0-6E1C-9F47-936F-25FCC2FC368C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14:33.144" v="1124" actId="21"/>
          <ac:spMkLst>
            <pc:docMk/>
            <pc:sldMk cId="1313508627" sldId="380"/>
            <ac:spMk id="7" creationId="{99E44123-0AF5-4A4C-B0C7-BB7409DE8161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14:36.545" v="1125" actId="21"/>
          <ac:spMkLst>
            <pc:docMk/>
            <pc:sldMk cId="1313508627" sldId="380"/>
            <ac:spMk id="8" creationId="{2A659727-BBB9-9B49-BCA1-694F74F717C4}"/>
          </ac:spMkLst>
        </pc:spChg>
      </pc:sldChg>
      <pc:sldChg chg="addSp delSp modSp mod">
        <pc:chgData name="Шныркова Анна Сергеевна" userId="c5490d19-4bfa-4373-9693-de7d7d1fead7" providerId="ADAL" clId="{69D92C4C-7E89-4584-BC5C-D5D0952F1EB2}" dt="2023-02-27T17:17:02.924" v="1144" actId="21"/>
        <pc:sldMkLst>
          <pc:docMk/>
          <pc:sldMk cId="1350670112" sldId="382"/>
        </pc:sldMkLst>
        <pc:spChg chg="mod">
          <ac:chgData name="Шныркова Анна Сергеевна" userId="c5490d19-4bfa-4373-9693-de7d7d1fead7" providerId="ADAL" clId="{69D92C4C-7E89-4584-BC5C-D5D0952F1EB2}" dt="2023-02-25T19:47:13.202" v="614" actId="20577"/>
          <ac:spMkLst>
            <pc:docMk/>
            <pc:sldMk cId="1350670112" sldId="382"/>
            <ac:spMk id="3" creationId="{1353F689-2E51-BF4F-AE47-7CEB7CC4C52A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16:54.066" v="1142" actId="20577"/>
          <ac:spMkLst>
            <pc:docMk/>
            <pc:sldMk cId="1350670112" sldId="382"/>
            <ac:spMk id="4" creationId="{A17F80A9-6337-524E-AC61-32C5AFEE8E6D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16:59.634" v="1143" actId="21"/>
          <ac:spMkLst>
            <pc:docMk/>
            <pc:sldMk cId="1350670112" sldId="382"/>
            <ac:spMk id="5" creationId="{2E803E71-3088-0347-9BCC-16ADB551CCC8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17:02.924" v="1144" actId="21"/>
          <ac:spMkLst>
            <pc:docMk/>
            <pc:sldMk cId="1350670112" sldId="382"/>
            <ac:spMk id="6" creationId="{66F3960A-D260-8445-A153-0B674474CEB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7:15:35.657" v="1131" actId="21"/>
          <ac:spMkLst>
            <pc:docMk/>
            <pc:sldMk cId="1350670112" sldId="382"/>
            <ac:spMk id="8" creationId="{7AB080E2-782B-D30C-F107-C8132520FDC8}"/>
          </ac:spMkLst>
        </pc:spChg>
        <pc:picChg chg="del">
          <ac:chgData name="Шныркова Анна Сергеевна" userId="c5490d19-4bfa-4373-9693-de7d7d1fead7" providerId="ADAL" clId="{69D92C4C-7E89-4584-BC5C-D5D0952F1EB2}" dt="2023-02-27T17:15:32.214" v="1130" actId="21"/>
          <ac:picMkLst>
            <pc:docMk/>
            <pc:sldMk cId="1350670112" sldId="382"/>
            <ac:picMk id="53" creationId="{CAC9EF15-08A3-406D-9236-76A5454D5F8A}"/>
          </ac:picMkLst>
        </pc:picChg>
      </pc:sldChg>
      <pc:sldChg chg="delSp modSp mod">
        <pc:chgData name="Шныркова Анна Сергеевна" userId="c5490d19-4bfa-4373-9693-de7d7d1fead7" providerId="ADAL" clId="{69D92C4C-7E89-4584-BC5C-D5D0952F1EB2}" dt="2023-02-27T17:17:41.566" v="1148" actId="255"/>
        <pc:sldMkLst>
          <pc:docMk/>
          <pc:sldMk cId="1077942318" sldId="383"/>
        </pc:sldMkLst>
        <pc:spChg chg="mod">
          <ac:chgData name="Шныркова Анна Сергеевна" userId="c5490d19-4bfa-4373-9693-de7d7d1fead7" providerId="ADAL" clId="{69D92C4C-7E89-4584-BC5C-D5D0952F1EB2}" dt="2023-02-25T19:50:13.469" v="658" actId="20577"/>
          <ac:spMkLst>
            <pc:docMk/>
            <pc:sldMk cId="1077942318" sldId="383"/>
            <ac:spMk id="2" creationId="{68F0FA04-6227-9040-92A6-9514A59B8E7B}"/>
          </ac:spMkLst>
        </pc:spChg>
        <pc:spChg chg="del mod">
          <ac:chgData name="Шныркова Анна Сергеевна" userId="c5490d19-4bfa-4373-9693-de7d7d1fead7" providerId="ADAL" clId="{69D92C4C-7E89-4584-BC5C-D5D0952F1EB2}" dt="2023-02-27T17:17:31.854" v="1147" actId="21"/>
          <ac:spMkLst>
            <pc:docMk/>
            <pc:sldMk cId="1077942318" sldId="383"/>
            <ac:spMk id="5" creationId="{0B4B9306-DDC0-AD4F-A9C2-739C6AEB0172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17:41.566" v="1148" actId="255"/>
          <ac:spMkLst>
            <pc:docMk/>
            <pc:sldMk cId="1077942318" sldId="383"/>
            <ac:spMk id="6" creationId="{B7D8EEE0-6E1C-9F47-936F-25FCC2FC368C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17:25.186" v="1145" actId="21"/>
          <ac:spMkLst>
            <pc:docMk/>
            <pc:sldMk cId="1077942318" sldId="383"/>
            <ac:spMk id="7" creationId="{99E44123-0AF5-4A4C-B0C7-BB7409DE8161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17:28.776" v="1146" actId="21"/>
          <ac:spMkLst>
            <pc:docMk/>
            <pc:sldMk cId="1077942318" sldId="383"/>
            <ac:spMk id="8" creationId="{2A659727-BBB9-9B49-BCA1-694F74F717C4}"/>
          </ac:spMkLst>
        </pc:spChg>
      </pc:sldChg>
      <pc:sldChg chg="addSp delSp modSp mod">
        <pc:chgData name="Шныркова Анна Сергеевна" userId="c5490d19-4bfa-4373-9693-de7d7d1fead7" providerId="ADAL" clId="{69D92C4C-7E89-4584-BC5C-D5D0952F1EB2}" dt="2023-02-27T17:21:52.330" v="1158" actId="255"/>
        <pc:sldMkLst>
          <pc:docMk/>
          <pc:sldMk cId="2959029046" sldId="385"/>
        </pc:sldMkLst>
        <pc:spChg chg="mod">
          <ac:chgData name="Шныркова Анна Сергеевна" userId="c5490d19-4bfa-4373-9693-de7d7d1fead7" providerId="ADAL" clId="{69D92C4C-7E89-4584-BC5C-D5D0952F1EB2}" dt="2023-02-25T20:04:43.545" v="872" actId="20577"/>
          <ac:spMkLst>
            <pc:docMk/>
            <pc:sldMk cId="2959029046" sldId="385"/>
            <ac:spMk id="3" creationId="{1353F689-2E51-BF4F-AE47-7CEB7CC4C52A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21:52.330" v="1158" actId="255"/>
          <ac:spMkLst>
            <pc:docMk/>
            <pc:sldMk cId="2959029046" sldId="385"/>
            <ac:spMk id="4" creationId="{A17F80A9-6337-524E-AC61-32C5AFEE8E6D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21:32.821" v="1156" actId="21"/>
          <ac:spMkLst>
            <pc:docMk/>
            <pc:sldMk cId="2959029046" sldId="385"/>
            <ac:spMk id="5" creationId="{2E803E71-3088-0347-9BCC-16ADB551CCC8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21:38.973" v="1157" actId="21"/>
          <ac:spMkLst>
            <pc:docMk/>
            <pc:sldMk cId="2959029046" sldId="385"/>
            <ac:spMk id="6" creationId="{66F3960A-D260-8445-A153-0B674474CEB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7:20:50.004" v="1150" actId="21"/>
          <ac:spMkLst>
            <pc:docMk/>
            <pc:sldMk cId="2959029046" sldId="385"/>
            <ac:spMk id="8" creationId="{913350F9-D96D-3A4D-101D-5AC20C56F56E}"/>
          </ac:spMkLst>
        </pc:spChg>
        <pc:picChg chg="del">
          <ac:chgData name="Шныркова Анна Сергеевна" userId="c5490d19-4bfa-4373-9693-de7d7d1fead7" providerId="ADAL" clId="{69D92C4C-7E89-4584-BC5C-D5D0952F1EB2}" dt="2023-02-27T17:17:57.211" v="1149" actId="21"/>
          <ac:picMkLst>
            <pc:docMk/>
            <pc:sldMk cId="2959029046" sldId="385"/>
            <ac:picMk id="53" creationId="{CAC9EF15-08A3-406D-9236-76A5454D5F8A}"/>
          </ac:picMkLst>
        </pc:picChg>
      </pc:sldChg>
      <pc:sldChg chg="modSp mod">
        <pc:chgData name="Шныркова Анна Сергеевна" userId="c5490d19-4bfa-4373-9693-de7d7d1fead7" providerId="ADAL" clId="{69D92C4C-7E89-4584-BC5C-D5D0952F1EB2}" dt="2023-02-27T17:22:06.441" v="1159" actId="1076"/>
        <pc:sldMkLst>
          <pc:docMk/>
          <pc:sldMk cId="560972597" sldId="386"/>
        </pc:sldMkLst>
        <pc:picChg chg="mod">
          <ac:chgData name="Шныркова Анна Сергеевна" userId="c5490d19-4bfa-4373-9693-de7d7d1fead7" providerId="ADAL" clId="{69D92C4C-7E89-4584-BC5C-D5D0952F1EB2}" dt="2023-02-27T17:22:06.441" v="1159" actId="1076"/>
          <ac:picMkLst>
            <pc:docMk/>
            <pc:sldMk cId="560972597" sldId="386"/>
            <ac:picMk id="3" creationId="{C56A17DE-4169-6881-231F-2A510F6459F4}"/>
          </ac:picMkLst>
        </pc:picChg>
      </pc:sldChg>
      <pc:sldChg chg="addSp delSp modSp mod">
        <pc:chgData name="Шныркова Анна Сергеевна" userId="c5490d19-4bfa-4373-9693-de7d7d1fead7" providerId="ADAL" clId="{69D92C4C-7E89-4584-BC5C-D5D0952F1EB2}" dt="2023-02-27T17:25:06.763" v="1182"/>
        <pc:sldMkLst>
          <pc:docMk/>
          <pc:sldMk cId="4064449661" sldId="387"/>
        </pc:sldMkLst>
        <pc:spChg chg="mod">
          <ac:chgData name="Шныркова Анна Сергеевна" userId="c5490d19-4bfa-4373-9693-de7d7d1fead7" providerId="ADAL" clId="{69D92C4C-7E89-4584-BC5C-D5D0952F1EB2}" dt="2023-02-27T17:25:06.763" v="1182"/>
          <ac:spMkLst>
            <pc:docMk/>
            <pc:sldMk cId="4064449661" sldId="387"/>
            <ac:spMk id="3" creationId="{1353F689-2E51-BF4F-AE47-7CEB7CC4C52A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24:49.362" v="1181" actId="14100"/>
          <ac:spMkLst>
            <pc:docMk/>
            <pc:sldMk cId="4064449661" sldId="387"/>
            <ac:spMk id="4" creationId="{A17F80A9-6337-524E-AC61-32C5AFEE8E6D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23:43.348" v="1178" actId="21"/>
          <ac:spMkLst>
            <pc:docMk/>
            <pc:sldMk cId="4064449661" sldId="387"/>
            <ac:spMk id="5" creationId="{2E803E71-3088-0347-9BCC-16ADB551CCC8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23:57.431" v="1179" actId="21"/>
          <ac:spMkLst>
            <pc:docMk/>
            <pc:sldMk cId="4064449661" sldId="387"/>
            <ac:spMk id="6" creationId="{66F3960A-D260-8445-A153-0B674474CEB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7:22:38.193" v="1161" actId="21"/>
          <ac:spMkLst>
            <pc:docMk/>
            <pc:sldMk cId="4064449661" sldId="387"/>
            <ac:spMk id="8" creationId="{A5A8B45A-DFD1-6348-11E0-12A2D5FC00A2}"/>
          </ac:spMkLst>
        </pc:spChg>
        <pc:picChg chg="del">
          <ac:chgData name="Шныркова Анна Сергеевна" userId="c5490d19-4bfa-4373-9693-de7d7d1fead7" providerId="ADAL" clId="{69D92C4C-7E89-4584-BC5C-D5D0952F1EB2}" dt="2023-02-27T17:22:25.995" v="1160" actId="21"/>
          <ac:picMkLst>
            <pc:docMk/>
            <pc:sldMk cId="4064449661" sldId="387"/>
            <ac:picMk id="53" creationId="{CAC9EF15-08A3-406D-9236-76A5454D5F8A}"/>
          </ac:picMkLst>
        </pc:picChg>
      </pc:sldChg>
      <pc:sldChg chg="addSp delSp modSp mod">
        <pc:chgData name="Шныркова Анна Сергеевна" userId="c5490d19-4bfa-4373-9693-de7d7d1fead7" providerId="ADAL" clId="{69D92C4C-7E89-4584-BC5C-D5D0952F1EB2}" dt="2023-02-27T17:27:51.021" v="1194" actId="255"/>
        <pc:sldMkLst>
          <pc:docMk/>
          <pc:sldMk cId="3429737122" sldId="389"/>
        </pc:sldMkLst>
        <pc:spChg chg="mod">
          <ac:chgData name="Шныркова Анна Сергеевна" userId="c5490d19-4bfa-4373-9693-de7d7d1fead7" providerId="ADAL" clId="{69D92C4C-7E89-4584-BC5C-D5D0952F1EB2}" dt="2023-02-27T17:25:30.990" v="1184" actId="27636"/>
          <ac:spMkLst>
            <pc:docMk/>
            <pc:sldMk cId="3429737122" sldId="389"/>
            <ac:spMk id="3" creationId="{1353F689-2E51-BF4F-AE47-7CEB7CC4C52A}"/>
          </ac:spMkLst>
        </pc:spChg>
        <pc:spChg chg="mod">
          <ac:chgData name="Шныркова Анна Сергеевна" userId="c5490d19-4bfa-4373-9693-de7d7d1fead7" providerId="ADAL" clId="{69D92C4C-7E89-4584-BC5C-D5D0952F1EB2}" dt="2023-02-27T17:27:51.021" v="1194" actId="255"/>
          <ac:spMkLst>
            <pc:docMk/>
            <pc:sldMk cId="3429737122" sldId="389"/>
            <ac:spMk id="4" creationId="{A17F80A9-6337-524E-AC61-32C5AFEE8E6D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25:52.237" v="1188" actId="21"/>
          <ac:spMkLst>
            <pc:docMk/>
            <pc:sldMk cId="3429737122" sldId="389"/>
            <ac:spMk id="5" creationId="{2E803E71-3088-0347-9BCC-16ADB551CCC8}"/>
          </ac:spMkLst>
        </pc:spChg>
        <pc:spChg chg="del">
          <ac:chgData name="Шныркова Анна Сергеевна" userId="c5490d19-4bfa-4373-9693-de7d7d1fead7" providerId="ADAL" clId="{69D92C4C-7E89-4584-BC5C-D5D0952F1EB2}" dt="2023-02-27T17:25:58.040" v="1189" actId="21"/>
          <ac:spMkLst>
            <pc:docMk/>
            <pc:sldMk cId="3429737122" sldId="389"/>
            <ac:spMk id="6" creationId="{66F3960A-D260-8445-A153-0B674474CEB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7:25:38.405" v="1186" actId="21"/>
          <ac:spMkLst>
            <pc:docMk/>
            <pc:sldMk cId="3429737122" sldId="389"/>
            <ac:spMk id="8" creationId="{675EE925-8694-B463-980A-73FF5D6B592E}"/>
          </ac:spMkLst>
        </pc:spChg>
        <pc:picChg chg="del">
          <ac:chgData name="Шныркова Анна Сергеевна" userId="c5490d19-4bfa-4373-9693-de7d7d1fead7" providerId="ADAL" clId="{69D92C4C-7E89-4584-BC5C-D5D0952F1EB2}" dt="2023-02-27T17:25:33.481" v="1185" actId="21"/>
          <ac:picMkLst>
            <pc:docMk/>
            <pc:sldMk cId="3429737122" sldId="389"/>
            <ac:picMk id="53" creationId="{CAC9EF15-08A3-406D-9236-76A5454D5F8A}"/>
          </ac:picMkLst>
        </pc:picChg>
      </pc:sldChg>
      <pc:sldChg chg="modSp del mod">
        <pc:chgData name="Шныркова Анна Сергеевна" userId="c5490d19-4bfa-4373-9693-de7d7d1fead7" providerId="ADAL" clId="{69D92C4C-7E89-4584-BC5C-D5D0952F1EB2}" dt="2023-02-25T20:00:41.412" v="784" actId="2696"/>
        <pc:sldMkLst>
          <pc:docMk/>
          <pc:sldMk cId="2186222299" sldId="390"/>
        </pc:sldMkLst>
        <pc:spChg chg="mod">
          <ac:chgData name="Шныркова Анна Сергеевна" userId="c5490d19-4bfa-4373-9693-de7d7d1fead7" providerId="ADAL" clId="{69D92C4C-7E89-4584-BC5C-D5D0952F1EB2}" dt="2023-02-25T20:00:04.765" v="783" actId="20577"/>
          <ac:spMkLst>
            <pc:docMk/>
            <pc:sldMk cId="2186222299" sldId="390"/>
            <ac:spMk id="3" creationId="{1353F689-2E51-BF4F-AE47-7CEB7CC4C52A}"/>
          </ac:spMkLst>
        </pc:spChg>
      </pc:sldChg>
      <pc:sldChg chg="addSp delSp modSp new mod">
        <pc:chgData name="Шныркова Анна Сергеевна" userId="c5490d19-4bfa-4373-9693-de7d7d1fead7" providerId="ADAL" clId="{69D92C4C-7E89-4584-BC5C-D5D0952F1EB2}" dt="2023-02-28T08:21:31.610" v="1699" actId="207"/>
        <pc:sldMkLst>
          <pc:docMk/>
          <pc:sldMk cId="1255262999" sldId="391"/>
        </pc:sldMkLst>
        <pc:spChg chg="del mod">
          <ac:chgData name="Шныркова Анна Сергеевна" userId="c5490d19-4bfa-4373-9693-de7d7d1fead7" providerId="ADAL" clId="{69D92C4C-7E89-4584-BC5C-D5D0952F1EB2}" dt="2023-02-25T20:14:45.720" v="956" actId="21"/>
          <ac:spMkLst>
            <pc:docMk/>
            <pc:sldMk cId="1255262999" sldId="391"/>
            <ac:spMk id="2" creationId="{DF1038C1-75B8-015C-3CA8-F28EBA9AF9A8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46:49.755" v="1490" actId="207"/>
          <ac:spMkLst>
            <pc:docMk/>
            <pc:sldMk cId="1255262999" sldId="391"/>
            <ac:spMk id="3" creationId="{6B10FA10-499A-68ED-F569-C952B6269659}"/>
          </ac:spMkLst>
        </pc:spChg>
        <pc:graphicFrameChg chg="add mod modGraphic">
          <ac:chgData name="Шныркова Анна Сергеевна" userId="c5490d19-4bfa-4373-9693-de7d7d1fead7" providerId="ADAL" clId="{69D92C4C-7E89-4584-BC5C-D5D0952F1EB2}" dt="2023-02-28T08:21:31.610" v="1699" actId="207"/>
          <ac:graphicFrameMkLst>
            <pc:docMk/>
            <pc:sldMk cId="1255262999" sldId="391"/>
            <ac:graphicFrameMk id="4" creationId="{D67EC648-0A55-5755-7992-B868E0150C29}"/>
          </ac:graphicFrameMkLst>
        </pc:graphicFrameChg>
      </pc:sldChg>
      <pc:sldChg chg="new del">
        <pc:chgData name="Шныркова Анна Сергеевна" userId="c5490d19-4bfa-4373-9693-de7d7d1fead7" providerId="ADAL" clId="{69D92C4C-7E89-4584-BC5C-D5D0952F1EB2}" dt="2023-02-27T19:24:22.844" v="1246" actId="2696"/>
        <pc:sldMkLst>
          <pc:docMk/>
          <pc:sldMk cId="209843465" sldId="392"/>
        </pc:sldMkLst>
      </pc:sldChg>
      <pc:sldChg chg="delSp modSp new mod">
        <pc:chgData name="Шныркова Анна Сергеевна" userId="c5490d19-4bfa-4373-9693-de7d7d1fead7" providerId="ADAL" clId="{69D92C4C-7E89-4584-BC5C-D5D0952F1EB2}" dt="2023-02-27T19:42:23.370" v="1406" actId="20577"/>
        <pc:sldMkLst>
          <pc:docMk/>
          <pc:sldMk cId="4083185486" sldId="392"/>
        </pc:sldMkLst>
        <pc:spChg chg="mod">
          <ac:chgData name="Шныркова Анна Сергеевна" userId="c5490d19-4bfa-4373-9693-de7d7d1fead7" providerId="ADAL" clId="{69D92C4C-7E89-4584-BC5C-D5D0952F1EB2}" dt="2023-02-27T19:42:01.015" v="1404" actId="20577"/>
          <ac:spMkLst>
            <pc:docMk/>
            <pc:sldMk cId="4083185486" sldId="392"/>
            <ac:spMk id="2" creationId="{A085BA7F-692C-EC58-316C-1C913A0E18FE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42:23.370" v="1406" actId="20577"/>
          <ac:spMkLst>
            <pc:docMk/>
            <pc:sldMk cId="4083185486" sldId="392"/>
            <ac:spMk id="3" creationId="{CCB812D3-3C86-6026-F2C5-FAF9BF2290CC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1:47.294" v="1403" actId="21"/>
          <ac:spMkLst>
            <pc:docMk/>
            <pc:sldMk cId="4083185486" sldId="392"/>
            <ac:spMk id="4" creationId="{032FB9D3-0958-D3D1-5227-B924E8EC9521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25:39.774" v="1255" actId="21"/>
          <ac:spMkLst>
            <pc:docMk/>
            <pc:sldMk cId="4083185486" sldId="392"/>
            <ac:spMk id="5" creationId="{E1B9CED6-64FC-45D4-7514-A669539CD186}"/>
          </ac:spMkLst>
        </pc:spChg>
      </pc:sldChg>
      <pc:sldChg chg="delSp modSp new mod">
        <pc:chgData name="Шныркова Анна Сергеевна" userId="c5490d19-4bfa-4373-9693-de7d7d1fead7" providerId="ADAL" clId="{69D92C4C-7E89-4584-BC5C-D5D0952F1EB2}" dt="2023-02-27T19:41:39.837" v="1402" actId="21"/>
        <pc:sldMkLst>
          <pc:docMk/>
          <pc:sldMk cId="2019620864" sldId="393"/>
        </pc:sldMkLst>
        <pc:spChg chg="del">
          <ac:chgData name="Шныркова Анна Сергеевна" userId="c5490d19-4bfa-4373-9693-de7d7d1fead7" providerId="ADAL" clId="{69D92C4C-7E89-4584-BC5C-D5D0952F1EB2}" dt="2023-02-27T19:27:52.505" v="1284" actId="21"/>
          <ac:spMkLst>
            <pc:docMk/>
            <pc:sldMk cId="2019620864" sldId="393"/>
            <ac:spMk id="2" creationId="{CCF3D077-DC27-3A40-7F42-9B3396CD3B7A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27:57.401" v="1285" actId="1076"/>
          <ac:spMkLst>
            <pc:docMk/>
            <pc:sldMk cId="2019620864" sldId="393"/>
            <ac:spMk id="3" creationId="{CA43950E-AB00-640B-0E02-CA2FEE1D11B4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1:39.837" v="1402" actId="21"/>
          <ac:spMkLst>
            <pc:docMk/>
            <pc:sldMk cId="2019620864" sldId="393"/>
            <ac:spMk id="4" creationId="{8A4F758C-4588-59A5-413C-01B5F5538548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1:36.097" v="1401" actId="21"/>
          <ac:spMkLst>
            <pc:docMk/>
            <pc:sldMk cId="2019620864" sldId="393"/>
            <ac:spMk id="5" creationId="{59B9201A-5432-C2C7-E93D-9539664D113D}"/>
          </ac:spMkLst>
        </pc:spChg>
      </pc:sldChg>
      <pc:sldChg chg="delSp modSp add mod">
        <pc:chgData name="Шныркова Анна Сергеевна" userId="c5490d19-4bfa-4373-9693-de7d7d1fead7" providerId="ADAL" clId="{69D92C4C-7E89-4584-BC5C-D5D0952F1EB2}" dt="2023-02-27T19:41:31.335" v="1400" actId="21"/>
        <pc:sldMkLst>
          <pc:docMk/>
          <pc:sldMk cId="1504145027" sldId="394"/>
        </pc:sldMkLst>
        <pc:spChg chg="mod">
          <ac:chgData name="Шныркова Анна Сергеевна" userId="c5490d19-4bfa-4373-9693-de7d7d1fead7" providerId="ADAL" clId="{69D92C4C-7E89-4584-BC5C-D5D0952F1EB2}" dt="2023-02-27T19:27:44.723" v="1283" actId="20577"/>
          <ac:spMkLst>
            <pc:docMk/>
            <pc:sldMk cId="1504145027" sldId="394"/>
            <ac:spMk id="2" creationId="{CCF3D077-DC27-3A40-7F42-9B3396CD3B7A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1:31.335" v="1400" actId="21"/>
          <ac:spMkLst>
            <pc:docMk/>
            <pc:sldMk cId="1504145027" sldId="394"/>
            <ac:spMk id="4" creationId="{8A4F758C-4588-59A5-413C-01B5F5538548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1:25.023" v="1399" actId="21"/>
          <ac:spMkLst>
            <pc:docMk/>
            <pc:sldMk cId="1504145027" sldId="394"/>
            <ac:spMk id="5" creationId="{59B9201A-5432-C2C7-E93D-9539664D113D}"/>
          </ac:spMkLst>
        </pc:spChg>
      </pc:sldChg>
      <pc:sldChg chg="delSp modSp add mod">
        <pc:chgData name="Шныркова Анна Сергеевна" userId="c5490d19-4bfa-4373-9693-de7d7d1fead7" providerId="ADAL" clId="{69D92C4C-7E89-4584-BC5C-D5D0952F1EB2}" dt="2023-02-27T19:41:04.277" v="1396" actId="21"/>
        <pc:sldMkLst>
          <pc:docMk/>
          <pc:sldMk cId="2010676339" sldId="395"/>
        </pc:sldMkLst>
        <pc:spChg chg="del mod">
          <ac:chgData name="Шныркова Анна Сергеевна" userId="c5490d19-4bfa-4373-9693-de7d7d1fead7" providerId="ADAL" clId="{69D92C4C-7E89-4584-BC5C-D5D0952F1EB2}" dt="2023-02-27T19:29:24.746" v="1290" actId="21"/>
          <ac:spMkLst>
            <pc:docMk/>
            <pc:sldMk cId="2010676339" sldId="395"/>
            <ac:spMk id="2" creationId="{CCF3D077-DC27-3A40-7F42-9B3396CD3B7A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29:44.857" v="1291" actId="1076"/>
          <ac:spMkLst>
            <pc:docMk/>
            <pc:sldMk cId="2010676339" sldId="395"/>
            <ac:spMk id="3" creationId="{CA43950E-AB00-640B-0E02-CA2FEE1D11B4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1:04.277" v="1396" actId="21"/>
          <ac:spMkLst>
            <pc:docMk/>
            <pc:sldMk cId="2010676339" sldId="395"/>
            <ac:spMk id="4" creationId="{8A4F758C-4588-59A5-413C-01B5F5538548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1:00.280" v="1395" actId="21"/>
          <ac:spMkLst>
            <pc:docMk/>
            <pc:sldMk cId="2010676339" sldId="395"/>
            <ac:spMk id="5" creationId="{59B9201A-5432-C2C7-E93D-9539664D113D}"/>
          </ac:spMkLst>
        </pc:spChg>
      </pc:sldChg>
      <pc:sldChg chg="new del">
        <pc:chgData name="Шныркова Анна Сергеевна" userId="c5490d19-4bfa-4373-9693-de7d7d1fead7" providerId="ADAL" clId="{69D92C4C-7E89-4584-BC5C-D5D0952F1EB2}" dt="2023-02-27T19:31:50.596" v="1310" actId="2696"/>
        <pc:sldMkLst>
          <pc:docMk/>
          <pc:sldMk cId="886875086" sldId="396"/>
        </pc:sldMkLst>
      </pc:sldChg>
      <pc:sldChg chg="delSp modSp add mod ord">
        <pc:chgData name="Шныркова Анна Сергеевна" userId="c5490d19-4bfa-4373-9693-de7d7d1fead7" providerId="ADAL" clId="{69D92C4C-7E89-4584-BC5C-D5D0952F1EB2}" dt="2023-02-27T19:41:18.349" v="1398" actId="21"/>
        <pc:sldMkLst>
          <pc:docMk/>
          <pc:sldMk cId="3189864607" sldId="397"/>
        </pc:sldMkLst>
        <pc:spChg chg="mod">
          <ac:chgData name="Шныркова Анна Сергеевна" userId="c5490d19-4bfa-4373-9693-de7d7d1fead7" providerId="ADAL" clId="{69D92C4C-7E89-4584-BC5C-D5D0952F1EB2}" dt="2023-02-27T19:31:33.578" v="1308" actId="20577"/>
          <ac:spMkLst>
            <pc:docMk/>
            <pc:sldMk cId="3189864607" sldId="397"/>
            <ac:spMk id="2" creationId="{CCF3D077-DC27-3A40-7F42-9B3396CD3B7A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31:26.880" v="1297" actId="27636"/>
          <ac:spMkLst>
            <pc:docMk/>
            <pc:sldMk cId="3189864607" sldId="397"/>
            <ac:spMk id="3" creationId="{CA43950E-AB00-640B-0E02-CA2FEE1D11B4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1:18.349" v="1398" actId="21"/>
          <ac:spMkLst>
            <pc:docMk/>
            <pc:sldMk cId="3189864607" sldId="397"/>
            <ac:spMk id="4" creationId="{8A4F758C-4588-59A5-413C-01B5F5538548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1:10.536" v="1397" actId="21"/>
          <ac:spMkLst>
            <pc:docMk/>
            <pc:sldMk cId="3189864607" sldId="397"/>
            <ac:spMk id="5" creationId="{59B9201A-5432-C2C7-E93D-9539664D113D}"/>
          </ac:spMkLst>
        </pc:spChg>
      </pc:sldChg>
      <pc:sldChg chg="delSp modSp add mod ord">
        <pc:chgData name="Шныркова Анна Сергеевна" userId="c5490d19-4bfa-4373-9693-de7d7d1fead7" providerId="ADAL" clId="{69D92C4C-7E89-4584-BC5C-D5D0952F1EB2}" dt="2023-02-27T19:34:12.066" v="1337" actId="21"/>
        <pc:sldMkLst>
          <pc:docMk/>
          <pc:sldMk cId="2879848629" sldId="398"/>
        </pc:sldMkLst>
        <pc:spChg chg="mod">
          <ac:chgData name="Шныркова Анна Сергеевна" userId="c5490d19-4bfa-4373-9693-de7d7d1fead7" providerId="ADAL" clId="{69D92C4C-7E89-4584-BC5C-D5D0952F1EB2}" dt="2023-02-27T19:32:27.563" v="1318" actId="20577"/>
          <ac:spMkLst>
            <pc:docMk/>
            <pc:sldMk cId="2879848629" sldId="398"/>
            <ac:spMk id="2" creationId="{CCF3D077-DC27-3A40-7F42-9B3396CD3B7A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32:35.372" v="1320" actId="27636"/>
          <ac:spMkLst>
            <pc:docMk/>
            <pc:sldMk cId="2879848629" sldId="398"/>
            <ac:spMk id="3" creationId="{CA43950E-AB00-640B-0E02-CA2FEE1D11B4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34:12.066" v="1337" actId="21"/>
          <ac:spMkLst>
            <pc:docMk/>
            <pc:sldMk cId="2879848629" sldId="398"/>
            <ac:spMk id="4" creationId="{8A4F758C-4588-59A5-413C-01B5F5538548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34:07.583" v="1336" actId="21"/>
          <ac:spMkLst>
            <pc:docMk/>
            <pc:sldMk cId="2879848629" sldId="398"/>
            <ac:spMk id="5" creationId="{59B9201A-5432-C2C7-E93D-9539664D113D}"/>
          </ac:spMkLst>
        </pc:spChg>
      </pc:sldChg>
      <pc:sldChg chg="addSp delSp modSp add mod">
        <pc:chgData name="Шныркова Анна Сергеевна" userId="c5490d19-4bfa-4373-9693-de7d7d1fead7" providerId="ADAL" clId="{69D92C4C-7E89-4584-BC5C-D5D0952F1EB2}" dt="2023-02-27T19:33:59.343" v="1333" actId="21"/>
        <pc:sldMkLst>
          <pc:docMk/>
          <pc:sldMk cId="2937912490" sldId="399"/>
        </pc:sldMkLst>
        <pc:spChg chg="del mod">
          <ac:chgData name="Шныркова Анна Сергеевна" userId="c5490d19-4bfa-4373-9693-de7d7d1fead7" providerId="ADAL" clId="{69D92C4C-7E89-4584-BC5C-D5D0952F1EB2}" dt="2023-02-27T19:33:31.477" v="1326" actId="21"/>
          <ac:spMkLst>
            <pc:docMk/>
            <pc:sldMk cId="2937912490" sldId="399"/>
            <ac:spMk id="2" creationId="{CCF3D077-DC27-3A40-7F42-9B3396CD3B7A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33:43.794" v="1331" actId="1076"/>
          <ac:spMkLst>
            <pc:docMk/>
            <pc:sldMk cId="2937912490" sldId="399"/>
            <ac:spMk id="3" creationId="{CA43950E-AB00-640B-0E02-CA2FEE1D11B4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33:50.212" v="1332" actId="21"/>
          <ac:spMkLst>
            <pc:docMk/>
            <pc:sldMk cId="2937912490" sldId="399"/>
            <ac:spMk id="4" creationId="{8A4F758C-4588-59A5-413C-01B5F5538548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33:59.343" v="1333" actId="21"/>
          <ac:spMkLst>
            <pc:docMk/>
            <pc:sldMk cId="2937912490" sldId="399"/>
            <ac:spMk id="5" creationId="{59B9201A-5432-C2C7-E93D-9539664D113D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9:33:36.278" v="1328" actId="21"/>
          <ac:spMkLst>
            <pc:docMk/>
            <pc:sldMk cId="2937912490" sldId="399"/>
            <ac:spMk id="8" creationId="{B594E211-7348-0E10-DA50-D4428B08BE43}"/>
          </ac:spMkLst>
        </pc:spChg>
      </pc:sldChg>
      <pc:sldChg chg="addSp delSp modSp add mod">
        <pc:chgData name="Шныркова Анна Сергеевна" userId="c5490d19-4bfa-4373-9693-de7d7d1fead7" providerId="ADAL" clId="{69D92C4C-7E89-4584-BC5C-D5D0952F1EB2}" dt="2023-02-27T19:40:41.940" v="1394" actId="1076"/>
        <pc:sldMkLst>
          <pc:docMk/>
          <pc:sldMk cId="1774486512" sldId="400"/>
        </pc:sldMkLst>
        <pc:spChg chg="del mod">
          <ac:chgData name="Шныркова Анна Сергеевна" userId="c5490d19-4bfa-4373-9693-de7d7d1fead7" providerId="ADAL" clId="{69D92C4C-7E89-4584-BC5C-D5D0952F1EB2}" dt="2023-02-27T19:37:40.862" v="1350" actId="21"/>
          <ac:spMkLst>
            <pc:docMk/>
            <pc:sldMk cId="1774486512" sldId="400"/>
            <ac:spMk id="2" creationId="{CCF3D077-DC27-3A40-7F42-9B3396CD3B7A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40:41.940" v="1394" actId="1076"/>
          <ac:spMkLst>
            <pc:docMk/>
            <pc:sldMk cId="1774486512" sldId="400"/>
            <ac:spMk id="3" creationId="{CA43950E-AB00-640B-0E02-CA2FEE1D11B4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9:37:44.101" v="1351" actId="21"/>
          <ac:spMkLst>
            <pc:docMk/>
            <pc:sldMk cId="1774486512" sldId="400"/>
            <ac:spMk id="5" creationId="{0B052BE8-48C9-01BC-85D4-4B734A9AA5C4}"/>
          </ac:spMkLst>
        </pc:spChg>
      </pc:sldChg>
      <pc:sldChg chg="addSp delSp modSp new mod">
        <pc:chgData name="Шныркова Анна Сергеевна" userId="c5490d19-4bfa-4373-9693-de7d7d1fead7" providerId="ADAL" clId="{69D92C4C-7E89-4584-BC5C-D5D0952F1EB2}" dt="2023-02-27T19:39:20.113" v="1373" actId="14100"/>
        <pc:sldMkLst>
          <pc:docMk/>
          <pc:sldMk cId="2306684515" sldId="401"/>
        </pc:sldMkLst>
        <pc:spChg chg="del mod">
          <ac:chgData name="Шныркова Анна Сергеевна" userId="c5490d19-4bfa-4373-9693-de7d7d1fead7" providerId="ADAL" clId="{69D92C4C-7E89-4584-BC5C-D5D0952F1EB2}" dt="2023-02-27T19:39:06.956" v="1370" actId="21"/>
          <ac:spMkLst>
            <pc:docMk/>
            <pc:sldMk cId="2306684515" sldId="401"/>
            <ac:spMk id="2" creationId="{B0EC5846-1650-E899-5451-9C4C3668A1D5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39:20.113" v="1373" actId="14100"/>
          <ac:spMkLst>
            <pc:docMk/>
            <pc:sldMk cId="2306684515" sldId="401"/>
            <ac:spMk id="3" creationId="{007F4B1D-1FE5-2636-BB03-3809547FF31A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38:49.609" v="1367" actId="21"/>
          <ac:spMkLst>
            <pc:docMk/>
            <pc:sldMk cId="2306684515" sldId="401"/>
            <ac:spMk id="4" creationId="{3EC09C8B-F0C0-2794-5B13-DAD2F0BA7ABE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38:53.675" v="1368" actId="21"/>
          <ac:spMkLst>
            <pc:docMk/>
            <pc:sldMk cId="2306684515" sldId="401"/>
            <ac:spMk id="5" creationId="{C8EE5410-9AB9-EE91-6DBE-A983DC9D59EB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9:39:10.220" v="1371" actId="21"/>
          <ac:spMkLst>
            <pc:docMk/>
            <pc:sldMk cId="2306684515" sldId="401"/>
            <ac:spMk id="8" creationId="{53FCF69D-4641-638E-2A73-8355E0601EED}"/>
          </ac:spMkLst>
        </pc:spChg>
      </pc:sldChg>
      <pc:sldChg chg="add">
        <pc:chgData name="Шныркова Анна Сергеевна" userId="c5490d19-4bfa-4373-9693-de7d7d1fead7" providerId="ADAL" clId="{69D92C4C-7E89-4584-BC5C-D5D0952F1EB2}" dt="2023-02-27T19:37:34.985" v="1349" actId="2890"/>
        <pc:sldMkLst>
          <pc:docMk/>
          <pc:sldMk cId="817464297" sldId="402"/>
        </pc:sldMkLst>
      </pc:sldChg>
      <pc:sldChg chg="add">
        <pc:chgData name="Шныркова Анна Сергеевна" userId="c5490d19-4bfa-4373-9693-de7d7d1fead7" providerId="ADAL" clId="{69D92C4C-7E89-4584-BC5C-D5D0952F1EB2}" dt="2023-02-27T19:38:57.809" v="1369" actId="2890"/>
        <pc:sldMkLst>
          <pc:docMk/>
          <pc:sldMk cId="3264362100" sldId="403"/>
        </pc:sldMkLst>
      </pc:sldChg>
      <pc:sldChg chg="delSp modSp new mod">
        <pc:chgData name="Шныркова Анна Сергеевна" userId="c5490d19-4bfa-4373-9693-de7d7d1fead7" providerId="ADAL" clId="{69D92C4C-7E89-4584-BC5C-D5D0952F1EB2}" dt="2023-02-27T19:46:13.563" v="1485" actId="1076"/>
        <pc:sldMkLst>
          <pc:docMk/>
          <pc:sldMk cId="117509293" sldId="404"/>
        </pc:sldMkLst>
        <pc:spChg chg="del mod">
          <ac:chgData name="Шныркова Анна Сергеевна" userId="c5490d19-4bfa-4373-9693-de7d7d1fead7" providerId="ADAL" clId="{69D92C4C-7E89-4584-BC5C-D5D0952F1EB2}" dt="2023-02-27T19:46:00.477" v="1482" actId="21"/>
          <ac:spMkLst>
            <pc:docMk/>
            <pc:sldMk cId="117509293" sldId="404"/>
            <ac:spMk id="2" creationId="{8567D2D5-963C-BB1F-9F8A-927F2A21F952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46:13.563" v="1485" actId="1076"/>
          <ac:spMkLst>
            <pc:docMk/>
            <pc:sldMk cId="117509293" sldId="404"/>
            <ac:spMk id="3" creationId="{9642D94A-743C-CD8F-494D-C8AC93F7E44E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4:46.537" v="1470" actId="21"/>
          <ac:spMkLst>
            <pc:docMk/>
            <pc:sldMk cId="117509293" sldId="404"/>
            <ac:spMk id="4" creationId="{95096B0A-10AD-645F-AF7B-94BA836DEA83}"/>
          </ac:spMkLst>
        </pc:spChg>
        <pc:spChg chg="del">
          <ac:chgData name="Шныркова Анна Сергеевна" userId="c5490d19-4bfa-4373-9693-de7d7d1fead7" providerId="ADAL" clId="{69D92C4C-7E89-4584-BC5C-D5D0952F1EB2}" dt="2023-02-27T19:44:42.607" v="1469" actId="21"/>
          <ac:spMkLst>
            <pc:docMk/>
            <pc:sldMk cId="117509293" sldId="404"/>
            <ac:spMk id="5" creationId="{6C258971-6E44-B7DB-3DF0-0E700DE6C458}"/>
          </ac:spMkLst>
        </pc:spChg>
      </pc:sldChg>
      <pc:sldChg chg="addSp delSp modSp add mod">
        <pc:chgData name="Шныркова Анна Сергеевна" userId="c5490d19-4bfa-4373-9693-de7d7d1fead7" providerId="ADAL" clId="{69D92C4C-7E89-4584-BC5C-D5D0952F1EB2}" dt="2023-02-27T19:40:30.193" v="1393" actId="1076"/>
        <pc:sldMkLst>
          <pc:docMk/>
          <pc:sldMk cId="1594603314" sldId="405"/>
        </pc:sldMkLst>
        <pc:spChg chg="del mod">
          <ac:chgData name="Шныркова Анна Сергеевна" userId="c5490d19-4bfa-4373-9693-de7d7d1fead7" providerId="ADAL" clId="{69D92C4C-7E89-4584-BC5C-D5D0952F1EB2}" dt="2023-02-27T19:40:21.938" v="1391" actId="21"/>
          <ac:spMkLst>
            <pc:docMk/>
            <pc:sldMk cId="1594603314" sldId="405"/>
            <ac:spMk id="2" creationId="{B0EC5846-1650-E899-5451-9C4C3668A1D5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40:30.193" v="1393" actId="1076"/>
          <ac:spMkLst>
            <pc:docMk/>
            <pc:sldMk cId="1594603314" sldId="405"/>
            <ac:spMk id="3" creationId="{007F4B1D-1FE5-2636-BB03-3809547FF31A}"/>
          </ac:spMkLst>
        </pc:spChg>
        <pc:spChg chg="add del mod">
          <ac:chgData name="Шныркова Анна Сергеевна" userId="c5490d19-4bfa-4373-9693-de7d7d1fead7" providerId="ADAL" clId="{69D92C4C-7E89-4584-BC5C-D5D0952F1EB2}" dt="2023-02-27T19:40:25.480" v="1392" actId="21"/>
          <ac:spMkLst>
            <pc:docMk/>
            <pc:sldMk cId="1594603314" sldId="405"/>
            <ac:spMk id="5" creationId="{13A0FAFF-3B0C-05E2-01A0-B3FC599DBF06}"/>
          </ac:spMkLst>
        </pc:spChg>
      </pc:sldChg>
      <pc:sldChg chg="add">
        <pc:chgData name="Шныркова Анна Сергеевна" userId="c5490d19-4bfa-4373-9693-de7d7d1fead7" providerId="ADAL" clId="{69D92C4C-7E89-4584-BC5C-D5D0952F1EB2}" dt="2023-02-27T19:40:14.885" v="1390" actId="2890"/>
        <pc:sldMkLst>
          <pc:docMk/>
          <pc:sldMk cId="3048728179" sldId="406"/>
        </pc:sldMkLst>
      </pc:sldChg>
      <pc:sldChg chg="modSp add mod">
        <pc:chgData name="Шныркова Анна Сергеевна" userId="c5490d19-4bfa-4373-9693-de7d7d1fead7" providerId="ADAL" clId="{69D92C4C-7E89-4584-BC5C-D5D0952F1EB2}" dt="2023-02-27T19:45:11.649" v="1478" actId="20577"/>
        <pc:sldMkLst>
          <pc:docMk/>
          <pc:sldMk cId="1070548817" sldId="407"/>
        </pc:sldMkLst>
        <pc:spChg chg="mod">
          <ac:chgData name="Шныркова Анна Сергеевна" userId="c5490d19-4bfa-4373-9693-de7d7d1fead7" providerId="ADAL" clId="{69D92C4C-7E89-4584-BC5C-D5D0952F1EB2}" dt="2023-02-27T19:45:11.649" v="1478" actId="20577"/>
          <ac:spMkLst>
            <pc:docMk/>
            <pc:sldMk cId="1070548817" sldId="407"/>
            <ac:spMk id="3" creationId="{007F4B1D-1FE5-2636-BB03-3809547FF31A}"/>
          </ac:spMkLst>
        </pc:spChg>
      </pc:sldChg>
      <pc:sldChg chg="delSp modSp add mod">
        <pc:chgData name="Шныркова Анна Сергеевна" userId="c5490d19-4bfa-4373-9693-de7d7d1fead7" providerId="ADAL" clId="{69D92C4C-7E89-4584-BC5C-D5D0952F1EB2}" dt="2023-02-27T19:46:09.123" v="1484" actId="1076"/>
        <pc:sldMkLst>
          <pc:docMk/>
          <pc:sldMk cId="3231276377" sldId="408"/>
        </pc:sldMkLst>
        <pc:spChg chg="del">
          <ac:chgData name="Шныркова Анна Сергеевна" userId="c5490d19-4bfa-4373-9693-de7d7d1fead7" providerId="ADAL" clId="{69D92C4C-7E89-4584-BC5C-D5D0952F1EB2}" dt="2023-02-27T19:46:05.519" v="1483" actId="21"/>
          <ac:spMkLst>
            <pc:docMk/>
            <pc:sldMk cId="3231276377" sldId="408"/>
            <ac:spMk id="2" creationId="{8567D2D5-963C-BB1F-9F8A-927F2A21F952}"/>
          </ac:spMkLst>
        </pc:spChg>
        <pc:spChg chg="mod">
          <ac:chgData name="Шныркова Анна Сергеевна" userId="c5490d19-4bfa-4373-9693-de7d7d1fead7" providerId="ADAL" clId="{69D92C4C-7E89-4584-BC5C-D5D0952F1EB2}" dt="2023-02-27T19:46:09.123" v="1484" actId="1076"/>
          <ac:spMkLst>
            <pc:docMk/>
            <pc:sldMk cId="3231276377" sldId="408"/>
            <ac:spMk id="3" creationId="{9642D94A-743C-CD8F-494D-C8AC93F7E44E}"/>
          </ac:spMkLst>
        </pc:spChg>
      </pc:sldChg>
      <pc:sldChg chg="addSp delSp modSp add mod">
        <pc:chgData name="Шныркова Анна Сергеевна" userId="c5490d19-4bfa-4373-9693-de7d7d1fead7" providerId="ADAL" clId="{69D92C4C-7E89-4584-BC5C-D5D0952F1EB2}" dt="2023-02-27T19:49:50.683" v="1495" actId="26606"/>
        <pc:sldMkLst>
          <pc:docMk/>
          <pc:sldMk cId="3371027638" sldId="409"/>
        </pc:sldMkLst>
        <pc:spChg chg="del mod">
          <ac:chgData name="Шныркова Анна Сергеевна" userId="c5490d19-4bfa-4373-9693-de7d7d1fead7" providerId="ADAL" clId="{69D92C4C-7E89-4584-BC5C-D5D0952F1EB2}" dt="2023-02-27T19:49:50.683" v="1495" actId="26606"/>
          <ac:spMkLst>
            <pc:docMk/>
            <pc:sldMk cId="3371027638" sldId="409"/>
            <ac:spMk id="3" creationId="{9642D94A-743C-CD8F-494D-C8AC93F7E44E}"/>
          </ac:spMkLst>
        </pc:spChg>
        <pc:spChg chg="mod ord modVis">
          <ac:chgData name="Шныркова Анна Сергеевна" userId="c5490d19-4bfa-4373-9693-de7d7d1fead7" providerId="ADAL" clId="{69D92C4C-7E89-4584-BC5C-D5D0952F1EB2}" dt="2023-02-27T19:49:50.683" v="1495" actId="26606"/>
          <ac:spMkLst>
            <pc:docMk/>
            <pc:sldMk cId="3371027638" sldId="409"/>
            <ac:spMk id="6" creationId="{CC0CEC63-1E4E-4D2E-3244-FA1AE11F72FC}"/>
          </ac:spMkLst>
        </pc:spChg>
        <pc:picChg chg="add mod">
          <ac:chgData name="Шныркова Анна Сергеевна" userId="c5490d19-4bfa-4373-9693-de7d7d1fead7" providerId="ADAL" clId="{69D92C4C-7E89-4584-BC5C-D5D0952F1EB2}" dt="2023-02-27T19:49:50.683" v="1495" actId="26606"/>
          <ac:picMkLst>
            <pc:docMk/>
            <pc:sldMk cId="3371027638" sldId="409"/>
            <ac:picMk id="2050" creationId="{1A809B9C-6CA3-48EB-B399-F2F04CB5E2F0}"/>
          </ac:picMkLst>
        </pc:picChg>
      </pc:sldChg>
      <pc:sldChg chg="modSp add mod ord">
        <pc:chgData name="Шныркова Анна Сергеевна" userId="c5490d19-4bfa-4373-9693-de7d7d1fead7" providerId="ADAL" clId="{69D92C4C-7E89-4584-BC5C-D5D0952F1EB2}" dt="2023-02-27T19:52:31.853" v="1566" actId="20577"/>
        <pc:sldMkLst>
          <pc:docMk/>
          <pc:sldMk cId="415972379" sldId="410"/>
        </pc:sldMkLst>
        <pc:spChg chg="mod">
          <ac:chgData name="Шныркова Анна Сергеевна" userId="c5490d19-4bfa-4373-9693-de7d7d1fead7" providerId="ADAL" clId="{69D92C4C-7E89-4584-BC5C-D5D0952F1EB2}" dt="2023-02-27T19:52:31.853" v="1566" actId="20577"/>
          <ac:spMkLst>
            <pc:docMk/>
            <pc:sldMk cId="415972379" sldId="410"/>
            <ac:spMk id="3" creationId="{9642D94A-743C-CD8F-494D-C8AC93F7E44E}"/>
          </ac:spMkLst>
        </pc:spChg>
      </pc:sldChg>
      <pc:sldChg chg="new del">
        <pc:chgData name="Шныркова Анна Сергеевна" userId="c5490d19-4bfa-4373-9693-de7d7d1fead7" providerId="ADAL" clId="{69D92C4C-7E89-4584-BC5C-D5D0952F1EB2}" dt="2023-02-28T08:20:21.162" v="1698" actId="2696"/>
        <pc:sldMkLst>
          <pc:docMk/>
          <pc:sldMk cId="3872541777" sldId="411"/>
        </pc:sldMkLst>
      </pc:sldChg>
      <pc:sldChg chg="modSp add mod">
        <pc:chgData name="Шныркова Анна Сергеевна" userId="c5490d19-4bfa-4373-9693-de7d7d1fead7" providerId="ADAL" clId="{69D92C4C-7E89-4584-BC5C-D5D0952F1EB2}" dt="2023-02-27T19:53:36.365" v="1569" actId="20577"/>
        <pc:sldMkLst>
          <pc:docMk/>
          <pc:sldMk cId="2591539599" sldId="412"/>
        </pc:sldMkLst>
        <pc:spChg chg="mod">
          <ac:chgData name="Шныркова Анна Сергеевна" userId="c5490d19-4bfa-4373-9693-de7d7d1fead7" providerId="ADAL" clId="{69D92C4C-7E89-4584-BC5C-D5D0952F1EB2}" dt="2023-02-27T19:53:36.365" v="1569" actId="20577"/>
          <ac:spMkLst>
            <pc:docMk/>
            <pc:sldMk cId="2591539599" sldId="412"/>
            <ac:spMk id="3" creationId="{9642D94A-743C-CD8F-494D-C8AC93F7E44E}"/>
          </ac:spMkLst>
        </pc:spChg>
      </pc:sldChg>
      <pc:sldChg chg="modSp add mod">
        <pc:chgData name="Шныркова Анна Сергеевна" userId="c5490d19-4bfa-4373-9693-de7d7d1fead7" providerId="ADAL" clId="{69D92C4C-7E89-4584-BC5C-D5D0952F1EB2}" dt="2023-02-27T19:54:00.242" v="1584" actId="20577"/>
        <pc:sldMkLst>
          <pc:docMk/>
          <pc:sldMk cId="3253893945" sldId="413"/>
        </pc:sldMkLst>
        <pc:spChg chg="mod">
          <ac:chgData name="Шныркова Анна Сергеевна" userId="c5490d19-4bfa-4373-9693-de7d7d1fead7" providerId="ADAL" clId="{69D92C4C-7E89-4584-BC5C-D5D0952F1EB2}" dt="2023-02-27T19:54:00.242" v="1584" actId="20577"/>
          <ac:spMkLst>
            <pc:docMk/>
            <pc:sldMk cId="3253893945" sldId="413"/>
            <ac:spMk id="3" creationId="{9642D94A-743C-CD8F-494D-C8AC93F7E44E}"/>
          </ac:spMkLst>
        </pc:spChg>
      </pc:sldChg>
      <pc:sldChg chg="modSp add mod">
        <pc:chgData name="Шныркова Анна Сергеевна" userId="c5490d19-4bfa-4373-9693-de7d7d1fead7" providerId="ADAL" clId="{69D92C4C-7E89-4584-BC5C-D5D0952F1EB2}" dt="2023-02-27T19:55:10.522" v="1612" actId="20577"/>
        <pc:sldMkLst>
          <pc:docMk/>
          <pc:sldMk cId="3109326388" sldId="414"/>
        </pc:sldMkLst>
        <pc:spChg chg="mod">
          <ac:chgData name="Шныркова Анна Сергеевна" userId="c5490d19-4bfa-4373-9693-de7d7d1fead7" providerId="ADAL" clId="{69D92C4C-7E89-4584-BC5C-D5D0952F1EB2}" dt="2023-02-27T19:55:10.522" v="1612" actId="20577"/>
          <ac:spMkLst>
            <pc:docMk/>
            <pc:sldMk cId="3109326388" sldId="414"/>
            <ac:spMk id="3" creationId="{9642D94A-743C-CD8F-494D-C8AC93F7E44E}"/>
          </ac:spMkLst>
        </pc:spChg>
      </pc:sldChg>
      <pc:sldChg chg="modSp add mod">
        <pc:chgData name="Шныркова Анна Сергеевна" userId="c5490d19-4bfa-4373-9693-de7d7d1fead7" providerId="ADAL" clId="{69D92C4C-7E89-4584-BC5C-D5D0952F1EB2}" dt="2023-02-27T19:58:34.522" v="1634" actId="20577"/>
        <pc:sldMkLst>
          <pc:docMk/>
          <pc:sldMk cId="3496962596" sldId="415"/>
        </pc:sldMkLst>
        <pc:spChg chg="mod">
          <ac:chgData name="Шныркова Анна Сергеевна" userId="c5490d19-4bfa-4373-9693-de7d7d1fead7" providerId="ADAL" clId="{69D92C4C-7E89-4584-BC5C-D5D0952F1EB2}" dt="2023-02-27T19:58:34.522" v="1634" actId="20577"/>
          <ac:spMkLst>
            <pc:docMk/>
            <pc:sldMk cId="3496962596" sldId="415"/>
            <ac:spMk id="3" creationId="{9642D94A-743C-CD8F-494D-C8AC93F7E44E}"/>
          </ac:spMkLst>
        </pc:spChg>
      </pc:sldChg>
      <pc:sldChg chg="modSp add mod">
        <pc:chgData name="Шныркова Анна Сергеевна" userId="c5490d19-4bfa-4373-9693-de7d7d1fead7" providerId="ADAL" clId="{69D92C4C-7E89-4584-BC5C-D5D0952F1EB2}" dt="2023-02-27T19:59:02.246" v="1647" actId="20577"/>
        <pc:sldMkLst>
          <pc:docMk/>
          <pc:sldMk cId="4159419473" sldId="416"/>
        </pc:sldMkLst>
        <pc:spChg chg="mod">
          <ac:chgData name="Шныркова Анна Сергеевна" userId="c5490d19-4bfa-4373-9693-de7d7d1fead7" providerId="ADAL" clId="{69D92C4C-7E89-4584-BC5C-D5D0952F1EB2}" dt="2023-02-27T19:59:02.246" v="1647" actId="20577"/>
          <ac:spMkLst>
            <pc:docMk/>
            <pc:sldMk cId="4159419473" sldId="416"/>
            <ac:spMk id="3" creationId="{9642D94A-743C-CD8F-494D-C8AC93F7E44E}"/>
          </ac:spMkLst>
        </pc:spChg>
      </pc:sldChg>
      <pc:sldChg chg="modSp add mod">
        <pc:chgData name="Шныркова Анна Сергеевна" userId="c5490d19-4bfa-4373-9693-de7d7d1fead7" providerId="ADAL" clId="{69D92C4C-7E89-4584-BC5C-D5D0952F1EB2}" dt="2023-02-27T20:04:28.123" v="1679" actId="27636"/>
        <pc:sldMkLst>
          <pc:docMk/>
          <pc:sldMk cId="3085261508" sldId="417"/>
        </pc:sldMkLst>
        <pc:spChg chg="mod">
          <ac:chgData name="Шныркова Анна Сергеевна" userId="c5490d19-4bfa-4373-9693-de7d7d1fead7" providerId="ADAL" clId="{69D92C4C-7E89-4584-BC5C-D5D0952F1EB2}" dt="2023-02-27T20:04:28.123" v="1679" actId="27636"/>
          <ac:spMkLst>
            <pc:docMk/>
            <pc:sldMk cId="3085261508" sldId="417"/>
            <ac:spMk id="3" creationId="{9642D94A-743C-CD8F-494D-C8AC93F7E44E}"/>
          </ac:spMkLst>
        </pc:spChg>
      </pc:sldChg>
      <pc:sldChg chg="modSp add mod">
        <pc:chgData name="Шныркова Анна Сергеевна" userId="c5490d19-4bfa-4373-9693-de7d7d1fead7" providerId="ADAL" clId="{69D92C4C-7E89-4584-BC5C-D5D0952F1EB2}" dt="2023-02-27T20:03:40.416" v="1671"/>
        <pc:sldMkLst>
          <pc:docMk/>
          <pc:sldMk cId="2608432059" sldId="418"/>
        </pc:sldMkLst>
        <pc:spChg chg="mod">
          <ac:chgData name="Шныркова Анна Сергеевна" userId="c5490d19-4bfa-4373-9693-de7d7d1fead7" providerId="ADAL" clId="{69D92C4C-7E89-4584-BC5C-D5D0952F1EB2}" dt="2023-02-27T20:03:40.416" v="1671"/>
          <ac:spMkLst>
            <pc:docMk/>
            <pc:sldMk cId="2608432059" sldId="418"/>
            <ac:spMk id="3" creationId="{9642D94A-743C-CD8F-494D-C8AC93F7E44E}"/>
          </ac:spMkLst>
        </pc:spChg>
      </pc:sldChg>
      <pc:sldChg chg="modSp add mod">
        <pc:chgData name="Шныркова Анна Сергеевна" userId="c5490d19-4bfa-4373-9693-de7d7d1fead7" providerId="ADAL" clId="{69D92C4C-7E89-4584-BC5C-D5D0952F1EB2}" dt="2023-02-27T20:05:57.839" v="1687" actId="20577"/>
        <pc:sldMkLst>
          <pc:docMk/>
          <pc:sldMk cId="3418386900" sldId="419"/>
        </pc:sldMkLst>
        <pc:spChg chg="mod">
          <ac:chgData name="Шныркова Анна Сергеевна" userId="c5490d19-4bfa-4373-9693-de7d7d1fead7" providerId="ADAL" clId="{69D92C4C-7E89-4584-BC5C-D5D0952F1EB2}" dt="2023-02-27T20:05:57.839" v="1687" actId="20577"/>
          <ac:spMkLst>
            <pc:docMk/>
            <pc:sldMk cId="3418386900" sldId="419"/>
            <ac:spMk id="3" creationId="{9642D94A-743C-CD8F-494D-C8AC93F7E44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A8B07-5413-4D77-95BF-775BA37A015B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07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86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4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78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7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85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39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051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73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3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6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85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4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8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15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A984553-A6F7-48EB-8856-1E24313FFF56}" type="datetime4">
              <a:rPr lang="ru-RU" noProof="0" smtClean="0">
                <a:latin typeface="+mn-lt"/>
              </a:rPr>
              <a:t>6 марта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26F26F23-C8C0-4EE8-B5C3-CA20E71F4584}" type="datetime4">
              <a:rPr lang="ru-RU" noProof="0" smtClean="0">
                <a:latin typeface="+mn-lt"/>
              </a:rPr>
              <a:t>6 марта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1A20C08B-3B48-4773-80A1-C458F199FF21}" type="datetime4">
              <a:rPr lang="ru-RU" noProof="0" smtClean="0">
                <a:latin typeface="+mn-lt"/>
              </a:rPr>
              <a:t>6 марта 2023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47B19-2FE5-8981-76C3-BB51BE7B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09DB2-C224-AB85-6A47-47621F01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BCC39-162D-21AE-A018-F0D3F270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78E0-6B88-47C2-9F4E-D52145E7AAAA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F3A01-D5B2-0304-D25D-D1C1870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E67D2-25E4-5415-56C5-0A6D97D0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2A7D674-8D44-425B-8E50-A3A77576FE89}" type="datetime4">
              <a:rPr lang="ru-RU" noProof="0" smtClean="0">
                <a:latin typeface="+mn-lt"/>
              </a:rPr>
              <a:t>6 марта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2806290F-BA92-4A78-92C0-2990469DF00F}" type="datetime4">
              <a:rPr lang="ru-RU" noProof="0" smtClean="0">
                <a:latin typeface="+mn-lt"/>
              </a:rPr>
              <a:t>6 марта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C55B463-854B-4194-9B46-BF41E73CB25D}" type="datetime4">
              <a:rPr lang="ru-RU" noProof="0" smtClean="0">
                <a:latin typeface="+mn-lt"/>
              </a:rPr>
              <a:t>6 марта 2023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ru-RU" noProof="0"/>
              <a:t>Вставка таблицы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D47D572-75D7-48A9-A900-FC9E28CC8EAF}" type="datetime4">
              <a:rPr lang="ru-RU" noProof="0" smtClean="0">
                <a:latin typeface="+mn-lt"/>
              </a:rPr>
              <a:t>6 марта 2023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3606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F186DF9-219D-4BBD-B401-3014ED801DF3}" type="datetime4">
              <a:rPr lang="ru-RU" noProof="0" smtClean="0">
                <a:latin typeface="+mn-lt"/>
              </a:rPr>
              <a:t>6 марта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5C42BAF-CD1F-4C5E-BB69-89E69EC6C758}" type="datetime4">
              <a:rPr lang="ru-RU" noProof="0" smtClean="0">
                <a:latin typeface="+mn-lt"/>
              </a:rPr>
              <a:t>6 марта 2023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DDC5DBC-5AC9-4B00-9077-59D782F35A50}" type="datetime4">
              <a:rPr lang="ru-RU" noProof="0" smtClean="0">
                <a:latin typeface="+mn-lt"/>
              </a:rPr>
              <a:t>6 марта 2023 г.</a:t>
            </a:fld>
            <a:endParaRPr lang="ru-RU" noProof="0">
              <a:latin typeface="+mn-lt"/>
            </a:endParaRP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282" y="2116182"/>
            <a:ext cx="6449343" cy="1514019"/>
          </a:xfrm>
        </p:spPr>
        <p:txBody>
          <a:bodyPr rtlCol="0"/>
          <a:lstStyle/>
          <a:p>
            <a:pPr rtl="0"/>
            <a:r>
              <a:rPr lang="ru-RU" dirty="0"/>
              <a:t>Жизненный цикл организации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И. </a:t>
            </a:r>
            <a:r>
              <a:rPr lang="ru-RU" dirty="0" err="1">
                <a:solidFill>
                  <a:schemeClr val="bg1"/>
                </a:solidFill>
              </a:rPr>
              <a:t>Адизес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Младенчество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000" dirty="0"/>
              <a:t>Нормальные признаки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53298"/>
            <a:ext cx="4827178" cy="308564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800" dirty="0"/>
              <a:t>Ориентация на продукт</a:t>
            </a:r>
          </a:p>
          <a:p>
            <a:pPr marL="0" indent="0" rtl="0">
              <a:buNone/>
            </a:pPr>
            <a:r>
              <a:rPr lang="ru-RU" sz="1800" dirty="0"/>
              <a:t>Интересующиеся инвесторы</a:t>
            </a:r>
          </a:p>
          <a:p>
            <a:pPr marL="0" indent="0" rtl="0">
              <a:buNone/>
            </a:pPr>
            <a:r>
              <a:rPr lang="ru-RU" sz="1800" dirty="0"/>
              <a:t>Отрицательный денежный поток</a:t>
            </a:r>
          </a:p>
          <a:p>
            <a:pPr marL="0" indent="0" rtl="0">
              <a:buNone/>
            </a:pPr>
            <a:r>
              <a:rPr lang="ru-RU" sz="1800" dirty="0"/>
              <a:t>Сохранение преданности делу</a:t>
            </a:r>
          </a:p>
          <a:p>
            <a:pPr marL="0" indent="0" rtl="0">
              <a:buNone/>
            </a:pPr>
            <a:r>
              <a:rPr lang="ru-RU" sz="1800" dirty="0"/>
              <a:t>Отсутствие управленческих систем,</a:t>
            </a:r>
          </a:p>
          <a:p>
            <a:pPr marL="0" indent="0" rtl="0">
              <a:buNone/>
            </a:pPr>
            <a:r>
              <a:rPr lang="ru-RU" sz="1800" dirty="0"/>
              <a:t>делегирования</a:t>
            </a:r>
          </a:p>
          <a:p>
            <a:pPr marL="0" indent="0" rtl="0">
              <a:buNone/>
            </a:pPr>
            <a:r>
              <a:rPr lang="ru-RU" sz="1800" dirty="0"/>
              <a:t>Ошибки и кризисное управление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000" dirty="0"/>
              <a:t>Аномальные признаки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402631" cy="2808440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ru-RU" sz="1900" dirty="0"/>
              <a:t>Преждевременная ориентация на продажи</a:t>
            </a:r>
          </a:p>
          <a:p>
            <a:pPr marL="0" indent="0" rtl="0">
              <a:buNone/>
            </a:pPr>
            <a:r>
              <a:rPr lang="ru-RU" sz="1900" dirty="0"/>
              <a:t>Сомневающиеся инвесторы</a:t>
            </a:r>
          </a:p>
          <a:p>
            <a:pPr marL="0" indent="0" rtl="0">
              <a:buNone/>
            </a:pPr>
            <a:r>
              <a:rPr lang="ru-RU" sz="1900" dirty="0"/>
              <a:t>Непредвиденный отрицательный денежный поток</a:t>
            </a:r>
          </a:p>
          <a:p>
            <a:pPr marL="0" indent="0" rtl="0">
              <a:buNone/>
            </a:pPr>
            <a:r>
              <a:rPr lang="ru-RU" sz="1900" dirty="0"/>
              <a:t>Потеря преданности делу</a:t>
            </a:r>
          </a:p>
          <a:p>
            <a:pPr marL="0" indent="0" rtl="0">
              <a:buNone/>
            </a:pPr>
            <a:r>
              <a:rPr lang="ru-RU" sz="1900" dirty="0"/>
              <a:t>Преждевременные системы,</a:t>
            </a:r>
          </a:p>
          <a:p>
            <a:pPr marL="0" indent="0" rtl="0">
              <a:buNone/>
            </a:pPr>
            <a:r>
              <a:rPr lang="ru-RU" sz="1900" dirty="0"/>
              <a:t>процедуры, делегирование</a:t>
            </a:r>
          </a:p>
          <a:p>
            <a:pPr marL="0" indent="0" rtl="0">
              <a:buNone/>
            </a:pPr>
            <a:r>
              <a:rPr lang="ru-RU" sz="1900" dirty="0"/>
              <a:t>Нетерпимость к ошибкам, неуправляемый кризис</a:t>
            </a: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ru-RU" smtClean="0"/>
              <a:pPr algn="l"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58"/>
            <a:ext cx="12191998" cy="6549482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89396B-6738-D3D3-AE48-CED97F3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Давай-давай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35127"/>
            <a:ext cx="8752854" cy="2795232"/>
          </a:xfrm>
        </p:spPr>
        <p:txBody>
          <a:bodyPr rtlCol="0"/>
          <a:lstStyle/>
          <a:p>
            <a:pPr rtl="0"/>
            <a:r>
              <a:rPr lang="ru-RU" sz="1800" dirty="0"/>
              <a:t>Идея начинает «работать», преодолевается нехватка денежных средств, уровень продаж постоянно растет</a:t>
            </a:r>
          </a:p>
          <a:p>
            <a:pPr rtl="0"/>
            <a:r>
              <a:rPr lang="ru-RU" sz="1800" dirty="0"/>
              <a:t>Слишком много приоритетов</a:t>
            </a:r>
          </a:p>
          <a:p>
            <a:pPr rtl="0"/>
            <a:r>
              <a:rPr lang="ru-RU" sz="1800" dirty="0"/>
              <a:t>Ориентация на продажи (предполагает, что больше продаж = больше прибыли)</a:t>
            </a:r>
          </a:p>
          <a:p>
            <a:pPr rtl="0"/>
            <a:r>
              <a:rPr lang="ru-RU" sz="1800" dirty="0"/>
              <a:t>Организована вокруг людей, а не вокруг задач</a:t>
            </a:r>
          </a:p>
          <a:p>
            <a:pPr rtl="0"/>
            <a:r>
              <a:rPr lang="ru-RU" sz="1800" dirty="0"/>
              <a:t>Все еще не существует строгих должностных обязанностей</a:t>
            </a:r>
          </a:p>
          <a:p>
            <a:pPr rtl="0"/>
            <a:r>
              <a:rPr lang="ru-RU" sz="1800" b="1" dirty="0"/>
              <a:t>Ловушка семейственности </a:t>
            </a:r>
            <a:r>
              <a:rPr lang="ru-RU" sz="1800" dirty="0"/>
              <a:t>- стремление основателя делегировать полномочия не специалистам, а членам семьи и друзьям, в результате чего организацией управляют не профессионалы, а межличностные отношения доминируют над целями бизнеса.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6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Давай-давай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000" dirty="0"/>
              <a:t>Нормальные признаки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53298"/>
            <a:ext cx="4827178" cy="3085642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ru-RU" sz="1800" dirty="0"/>
              <a:t>Уверенность</a:t>
            </a:r>
          </a:p>
          <a:p>
            <a:pPr marL="0" indent="0" rtl="0">
              <a:buNone/>
            </a:pPr>
            <a:r>
              <a:rPr lang="ru-RU" sz="1800" dirty="0"/>
              <a:t>Высокий уровень энергии</a:t>
            </a:r>
          </a:p>
          <a:p>
            <a:pPr marL="0" indent="0" rtl="0">
              <a:buNone/>
            </a:pPr>
            <a:r>
              <a:rPr lang="ru-RU" sz="1800" dirty="0"/>
              <a:t>Ориентация на продажи</a:t>
            </a:r>
          </a:p>
          <a:p>
            <a:pPr marL="0" indent="0" rtl="0">
              <a:buNone/>
            </a:pPr>
            <a:r>
              <a:rPr lang="ru-RU" sz="1800" dirty="0"/>
              <a:t>Поиск новых проектов</a:t>
            </a:r>
          </a:p>
          <a:p>
            <a:pPr marL="0" indent="0" rtl="0">
              <a:buNone/>
            </a:pPr>
            <a:r>
              <a:rPr lang="ru-RU" sz="1800" dirty="0"/>
              <a:t>Отсутствие управленческих систем</a:t>
            </a:r>
          </a:p>
          <a:p>
            <a:pPr marL="0" indent="0" rtl="0">
              <a:buNone/>
            </a:pPr>
            <a:r>
              <a:rPr lang="ru-RU" sz="1800" dirty="0"/>
              <a:t>Продажи, превышающие</a:t>
            </a:r>
          </a:p>
          <a:p>
            <a:pPr marL="0" indent="0" rtl="0">
              <a:buNone/>
            </a:pPr>
            <a:r>
              <a:rPr lang="ru-RU" sz="1800" dirty="0"/>
              <a:t>возможности</a:t>
            </a:r>
          </a:p>
          <a:p>
            <a:pPr marL="0" indent="0" rtl="0">
              <a:buNone/>
            </a:pPr>
            <a:r>
              <a:rPr lang="ru-RU" sz="1800" dirty="0"/>
              <a:t>Недостаточный контроль затрат, совещаний</a:t>
            </a:r>
          </a:p>
          <a:p>
            <a:pPr marL="0" indent="0" rtl="0">
              <a:buNone/>
            </a:pPr>
            <a:r>
              <a:rPr lang="ru-RU" sz="1800" dirty="0"/>
              <a:t>Нечеткие обязанности и коммуникации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000" dirty="0"/>
              <a:t>Аномальные признаки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402631" cy="2808440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ru-RU" sz="1800" dirty="0"/>
              <a:t>Заносчивость</a:t>
            </a:r>
          </a:p>
          <a:p>
            <a:pPr marL="0" indent="0" rtl="0">
              <a:buNone/>
            </a:pPr>
            <a:r>
              <a:rPr lang="ru-RU" sz="1800" dirty="0"/>
              <a:t>Отсутствие фокуса</a:t>
            </a:r>
          </a:p>
          <a:p>
            <a:pPr marL="0" indent="0" rtl="0">
              <a:buNone/>
            </a:pPr>
            <a:r>
              <a:rPr lang="ru-RU" sz="1800" dirty="0"/>
              <a:t>Распыленная энергия</a:t>
            </a:r>
          </a:p>
          <a:p>
            <a:pPr marL="0" indent="0" rtl="0">
              <a:buNone/>
            </a:pPr>
            <a:r>
              <a:rPr lang="ru-RU" sz="1800" dirty="0"/>
              <a:t>Преждевременная ориентация на прибыль</a:t>
            </a:r>
          </a:p>
          <a:p>
            <a:pPr marL="0" indent="0" rtl="0">
              <a:buNone/>
            </a:pPr>
            <a:r>
              <a:rPr lang="ru-RU" sz="1800" dirty="0"/>
              <a:t>Отсутствие границ новых проектов</a:t>
            </a:r>
          </a:p>
          <a:p>
            <a:pPr marL="0" indent="0" rtl="0">
              <a:buNone/>
            </a:pPr>
            <a:r>
              <a:rPr lang="ru-RU" sz="1800" dirty="0"/>
              <a:t>Продажи, несмотря на отсутствие возможностей</a:t>
            </a:r>
          </a:p>
          <a:p>
            <a:pPr marL="0" indent="0" rtl="0">
              <a:buNone/>
            </a:pPr>
            <a:r>
              <a:rPr lang="ru-RU" sz="1800" dirty="0"/>
              <a:t>Отсутствие контроля затрат, совещаний</a:t>
            </a:r>
          </a:p>
          <a:p>
            <a:pPr marL="0" indent="0" rtl="0">
              <a:buNone/>
            </a:pPr>
            <a:r>
              <a:rPr lang="ru-RU" sz="1800" dirty="0"/>
              <a:t>Отсутствие ответственности, коммуникаций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ru-RU" smtClean="0"/>
              <a:pPr algn="l"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96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58"/>
            <a:ext cx="12191998" cy="6549482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89396B-6738-D3D3-AE48-CED97F3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80888"/>
            <a:ext cx="4941477" cy="610863"/>
          </a:xfrm>
        </p:spPr>
        <p:txBody>
          <a:bodyPr rtlCol="0"/>
          <a:lstStyle/>
          <a:p>
            <a:pPr rtl="0"/>
            <a:r>
              <a:rPr lang="ru-RU" dirty="0"/>
              <a:t>Юность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13093"/>
            <a:ext cx="9039293" cy="2795232"/>
          </a:xfrm>
        </p:spPr>
        <p:txBody>
          <a:bodyPr rtlCol="0"/>
          <a:lstStyle/>
          <a:p>
            <a:pPr rtl="0"/>
            <a:r>
              <a:rPr lang="ru-RU" sz="1800" dirty="0"/>
              <a:t>Конфликты и противоречия: «мы и они» (старые и новые сотрудники)</a:t>
            </a:r>
          </a:p>
          <a:p>
            <a:pPr rtl="0"/>
            <a:r>
              <a:rPr lang="ru-RU" sz="1800" dirty="0"/>
              <a:t>Несогласованность целей и системы стимулирования, Временная потеря видения</a:t>
            </a:r>
          </a:p>
          <a:p>
            <a:pPr rtl="0"/>
            <a:r>
              <a:rPr lang="ru-RU" sz="1800" dirty="0"/>
              <a:t>Появление профессионального менеджера приводит к изменению системы руководства компанией</a:t>
            </a:r>
          </a:p>
          <a:p>
            <a:pPr rtl="0"/>
            <a:r>
              <a:rPr lang="ru-RU" sz="1800" dirty="0"/>
              <a:t>Наличие процедур, но невыполнение их</a:t>
            </a:r>
          </a:p>
          <a:p>
            <a:pPr rtl="0"/>
            <a:r>
              <a:rPr lang="ru-RU" sz="1800" dirty="0"/>
              <a:t>Делегирование, изменение лидерства, смещение целей</a:t>
            </a:r>
          </a:p>
          <a:p>
            <a:pPr rtl="0"/>
            <a:r>
              <a:rPr lang="ru-RU" sz="1800" dirty="0"/>
              <a:t>Смещение целей - от экстенсивного развития к повышению качества деятельности</a:t>
            </a:r>
          </a:p>
          <a:p>
            <a:pPr rtl="0"/>
            <a:r>
              <a:rPr lang="ru-RU" sz="1800" b="1" dirty="0"/>
              <a:t>Ловушка: </a:t>
            </a:r>
            <a:r>
              <a:rPr lang="ru-RU" sz="1800" dirty="0"/>
              <a:t>преждевременное старение - неспособность организации принять новое управление и взаимодействия со внешней средой, отсутствие инициативы, проектов и бизнес-идей, несоответствие деятельности организации запросам рынка </a:t>
            </a:r>
          </a:p>
          <a:p>
            <a:pPr rtl="0"/>
            <a:r>
              <a:rPr lang="ru-RU" sz="1800" b="1" dirty="0"/>
              <a:t>Ловушка: </a:t>
            </a:r>
            <a:r>
              <a:rPr lang="ru-RU" sz="1800" dirty="0"/>
              <a:t>неосуществленное предпринимательство - проблема потери смысла деятельности для основателя: первичные цели уже достигнуты: что дальше?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49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13628"/>
            <a:ext cx="4941477" cy="610863"/>
          </a:xfrm>
        </p:spPr>
        <p:txBody>
          <a:bodyPr rtlCol="0"/>
          <a:lstStyle/>
          <a:p>
            <a:pPr rtl="0"/>
            <a:r>
              <a:rPr lang="ru-RU" dirty="0"/>
              <a:t>Юность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Нормальные признаки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53298"/>
            <a:ext cx="4827178" cy="308564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800" dirty="0"/>
              <a:t>Конфликты между владельцами</a:t>
            </a:r>
          </a:p>
          <a:p>
            <a:pPr marL="0" indent="0" rtl="0">
              <a:buNone/>
            </a:pPr>
            <a:r>
              <a:rPr lang="ru-RU" sz="1800" dirty="0"/>
              <a:t>или директорами</a:t>
            </a:r>
          </a:p>
          <a:p>
            <a:pPr marL="0" indent="0" rtl="0">
              <a:buNone/>
            </a:pPr>
            <a:r>
              <a:rPr lang="ru-RU" sz="1800" dirty="0"/>
              <a:t>Временная потеря видения</a:t>
            </a:r>
          </a:p>
          <a:p>
            <a:pPr marL="0" indent="0" rtl="0">
              <a:buNone/>
            </a:pPr>
            <a:r>
              <a:rPr lang="ru-RU" sz="1800" dirty="0"/>
              <a:t>Признание основателем суверенитета компании</a:t>
            </a:r>
          </a:p>
          <a:p>
            <a:pPr marL="0" indent="0" rtl="0">
              <a:buNone/>
            </a:pPr>
            <a:r>
              <a:rPr lang="ru-RU" sz="1800" dirty="0"/>
              <a:t>Системы стимулирования, поощряющие неверное поведение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ru-RU" dirty="0"/>
              <a:t>Аномальные признаки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402631" cy="28084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800" dirty="0"/>
              <a:t>Возврат назад и ловушка основателя</a:t>
            </a:r>
          </a:p>
          <a:p>
            <a:pPr marL="0" indent="0" rtl="0">
              <a:buNone/>
            </a:pPr>
            <a:r>
              <a:rPr lang="ru-RU" sz="1800" dirty="0"/>
              <a:t>Несогласованность целей</a:t>
            </a:r>
          </a:p>
          <a:p>
            <a:pPr marL="0" indent="0" rtl="0">
              <a:buNone/>
            </a:pPr>
            <a:r>
              <a:rPr lang="ru-RU" sz="1800" dirty="0"/>
              <a:t>Отстранение основателя</a:t>
            </a:r>
          </a:p>
          <a:p>
            <a:pPr marL="0" indent="0" rtl="0">
              <a:buNone/>
            </a:pPr>
            <a:r>
              <a:rPr lang="ru-RU" sz="1800" dirty="0"/>
              <a:t>Бесконечная передача власти</a:t>
            </a:r>
          </a:p>
          <a:p>
            <a:pPr marL="0" indent="0" rtl="0">
              <a:buNone/>
            </a:pPr>
            <a:r>
              <a:rPr lang="ru-RU" sz="1800" dirty="0"/>
              <a:t>Резкое падение доверия и уважения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ru-RU" smtClean="0"/>
              <a:pPr algn="l" rtl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3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58"/>
            <a:ext cx="12191998" cy="6549482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89396B-6738-D3D3-AE48-CED97F3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35" y="278129"/>
            <a:ext cx="4941477" cy="610863"/>
          </a:xfrm>
        </p:spPr>
        <p:txBody>
          <a:bodyPr rtlCol="0"/>
          <a:lstStyle/>
          <a:p>
            <a:pPr rtl="0"/>
            <a:r>
              <a:rPr lang="ru-RU" dirty="0"/>
              <a:t>Расцвет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35127"/>
            <a:ext cx="8113876" cy="2795232"/>
          </a:xfrm>
        </p:spPr>
        <p:txBody>
          <a:bodyPr rtlCol="0"/>
          <a:lstStyle/>
          <a:p>
            <a:pPr rtl="0"/>
            <a:r>
              <a:rPr lang="ru-RU" dirty="0"/>
              <a:t>наличие систем служебных обязанностей и организационной структуры;</a:t>
            </a:r>
          </a:p>
          <a:p>
            <a:pPr rtl="0"/>
            <a:r>
              <a:rPr lang="ru-RU" dirty="0"/>
              <a:t>определены перспективы развития;</a:t>
            </a:r>
          </a:p>
          <a:p>
            <a:pPr rtl="0"/>
            <a:r>
              <a:rPr lang="ru-RU" dirty="0"/>
              <a:t>ориентация на результат, организация удовлетворяет потребности клиентов;</a:t>
            </a:r>
          </a:p>
          <a:p>
            <a:pPr rtl="0"/>
            <a:r>
              <a:rPr lang="ru-RU" dirty="0"/>
              <a:t>организация занимается планированием и следует разработанным планам;</a:t>
            </a:r>
          </a:p>
          <a:p>
            <a:pPr rtl="0"/>
            <a:r>
              <a:rPr lang="ru-RU" dirty="0"/>
              <a:t>умение предвидеть будущее;</a:t>
            </a:r>
          </a:p>
          <a:p>
            <a:pPr rtl="0"/>
            <a:r>
              <a:rPr lang="ru-RU" dirty="0"/>
              <a:t>осуществляется рост как продаж, так и прибыли;</a:t>
            </a:r>
          </a:p>
          <a:p>
            <a:pPr rtl="0"/>
            <a:r>
              <a:rPr lang="ru-RU" dirty="0"/>
              <a:t>создается сеть новых младенческих организаций</a:t>
            </a:r>
          </a:p>
          <a:p>
            <a:pPr rtl="0"/>
            <a:r>
              <a:rPr lang="ru-RU" b="1" dirty="0"/>
              <a:t>Ловушка</a:t>
            </a:r>
            <a:r>
              <a:rPr lang="ru-RU" dirty="0"/>
              <a:t>: кризис доверия - несоответствие заявленной политики компании и организационной пропаганды реальному положению дел, низкая мотивация сотрудников, сопротивление переменам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40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13628"/>
            <a:ext cx="4941477" cy="610863"/>
          </a:xfrm>
        </p:spPr>
        <p:txBody>
          <a:bodyPr rtlCol="0"/>
          <a:lstStyle/>
          <a:p>
            <a:pPr rtl="0"/>
            <a:r>
              <a:rPr lang="ru-RU" dirty="0"/>
              <a:t>Расцвет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000" dirty="0"/>
              <a:t>Нормальные признаки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53298"/>
            <a:ext cx="4827178" cy="308564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000" dirty="0"/>
              <a:t>Недостаточная глубина менеджмента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000" dirty="0"/>
              <a:t>Аномальные признаки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402631" cy="28084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000" dirty="0"/>
              <a:t>Недостаточная децентрализация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ru-RU" smtClean="0"/>
              <a:pPr algn="l" rtl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5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ru-RU" sz="2000" dirty="0"/>
              <a:t>Каждая система имеет свой жизненный цикл</a:t>
            </a:r>
          </a:p>
          <a:p>
            <a:pPr rtl="0"/>
            <a:r>
              <a:rPr lang="ru-RU" sz="2000" dirty="0"/>
              <a:t>Системы следуют предсказуемым моделям поведения</a:t>
            </a:r>
          </a:p>
          <a:p>
            <a:pPr rtl="0"/>
            <a:r>
              <a:rPr lang="ru-RU" sz="2000" dirty="0"/>
              <a:t>На каждом этапе цикла системы обнаруживают определенные трудности или временные проблемы, с которыми они должны справиться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53" name="Рисунок 52" descr="Подвесные лампочки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58"/>
            <a:ext cx="12191998" cy="6549482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89396B-6738-D3D3-AE48-CED97F3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35" y="278129"/>
            <a:ext cx="4941477" cy="610863"/>
          </a:xfrm>
        </p:spPr>
        <p:txBody>
          <a:bodyPr rtlCol="0"/>
          <a:lstStyle/>
          <a:p>
            <a:pPr rtl="0"/>
            <a:r>
              <a:rPr lang="ru-RU" dirty="0"/>
              <a:t>Стабильность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35127"/>
            <a:ext cx="8455399" cy="2795232"/>
          </a:xfrm>
        </p:spPr>
        <p:txBody>
          <a:bodyPr rtlCol="0"/>
          <a:lstStyle/>
          <a:p>
            <a:pPr rtl="0"/>
            <a:r>
              <a:rPr lang="ru-RU" dirty="0"/>
              <a:t>Все еще сильная позиция, но начало процесса старения</a:t>
            </a:r>
          </a:p>
          <a:p>
            <a:pPr rtl="0"/>
            <a:r>
              <a:rPr lang="ru-RU" dirty="0"/>
              <a:t>Потеря гибкости, самодовольство</a:t>
            </a:r>
          </a:p>
          <a:p>
            <a:pPr rtl="0"/>
            <a:r>
              <a:rPr lang="ru-RU" dirty="0"/>
              <a:t>Новые идеи принимаются, но без особого энтузиазма</a:t>
            </a:r>
          </a:p>
          <a:p>
            <a:pPr rtl="0"/>
            <a:r>
              <a:rPr lang="ru-RU" dirty="0"/>
              <a:t>Полномочия расходятся с обязанностями</a:t>
            </a:r>
          </a:p>
          <a:p>
            <a:pPr rtl="0"/>
            <a:r>
              <a:rPr lang="ru-RU" dirty="0"/>
              <a:t>Организация сосредоточивается на прошлых достижениях вместо того, чтобы попытаться заглянуть в будущее</a:t>
            </a:r>
          </a:p>
          <a:p>
            <a:pPr rtl="0"/>
            <a:r>
              <a:rPr lang="ru-RU" dirty="0"/>
              <a:t>Подозрительное отношение к любым изменениям</a:t>
            </a:r>
          </a:p>
          <a:p>
            <a:pPr rtl="0"/>
            <a:r>
              <a:rPr lang="ru-RU" dirty="0"/>
              <a:t>В организации поощряют исполнителей, а не инноваторов</a:t>
            </a:r>
          </a:p>
          <a:p>
            <a:pPr rtl="0"/>
            <a:r>
              <a:rPr lang="ru-RU" dirty="0"/>
              <a:t>В коллективе больше интересуются межличностными отношениями, а не рисками, связанными с ведением бизнеса.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67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13628"/>
            <a:ext cx="4941477" cy="610863"/>
          </a:xfrm>
        </p:spPr>
        <p:txBody>
          <a:bodyPr rtlCol="0"/>
          <a:lstStyle/>
          <a:p>
            <a:pPr rtl="0"/>
            <a:r>
              <a:rPr lang="ru-RU" dirty="0"/>
              <a:t>Стабильность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Нормальные признаки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ru-RU" dirty="0"/>
              <a:t>Аномальные признаки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402631" cy="2808440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ru-RU" dirty="0"/>
              <a:t>Признаки дезинтеграции</a:t>
            </a:r>
          </a:p>
          <a:p>
            <a:pPr marL="0" indent="0" rtl="0">
              <a:buNone/>
            </a:pPr>
            <a:r>
              <a:rPr lang="ru-RU" dirty="0"/>
              <a:t>Признаки ослабления предпринимательской</a:t>
            </a:r>
          </a:p>
          <a:p>
            <a:pPr marL="0" indent="0" rtl="0">
              <a:buNone/>
            </a:pPr>
            <a:r>
              <a:rPr lang="ru-RU" dirty="0"/>
              <a:t>активности</a:t>
            </a:r>
          </a:p>
          <a:p>
            <a:pPr marL="0" indent="0" rtl="0">
              <a:buNone/>
            </a:pPr>
            <a:r>
              <a:rPr lang="ru-RU" dirty="0"/>
              <a:t>Удовлетворенность результатами и</a:t>
            </a:r>
          </a:p>
          <a:p>
            <a:pPr marL="0" indent="0" rtl="0">
              <a:buNone/>
            </a:pPr>
            <a:r>
              <a:rPr lang="ru-RU" dirty="0"/>
              <a:t>процессом</a:t>
            </a:r>
          </a:p>
          <a:p>
            <a:pPr marL="0" indent="0" rtl="0">
              <a:buNone/>
            </a:pPr>
            <a:r>
              <a:rPr lang="ru-RU" dirty="0"/>
              <a:t>Опора на то, что работало в прошлом</a:t>
            </a:r>
          </a:p>
          <a:p>
            <a:pPr marL="0" indent="0" rtl="0">
              <a:buNone/>
            </a:pPr>
            <a:r>
              <a:rPr lang="ru-RU" dirty="0"/>
              <a:t>Порядок ради порядка</a:t>
            </a:r>
          </a:p>
          <a:p>
            <a:pPr marL="0" indent="0" rtl="0">
              <a:buNone/>
            </a:pPr>
            <a:r>
              <a:rPr lang="ru-RU" dirty="0"/>
              <a:t>Рост накладных расходов как % от общего</a:t>
            </a:r>
          </a:p>
          <a:p>
            <a:pPr marL="0" indent="0" rtl="0">
              <a:buNone/>
            </a:pPr>
            <a:r>
              <a:rPr lang="ru-RU" dirty="0"/>
              <a:t>дохода</a:t>
            </a:r>
          </a:p>
          <a:p>
            <a:pPr marL="0" indent="0" rtl="0">
              <a:buNone/>
            </a:pPr>
            <a:r>
              <a:rPr lang="ru-RU" dirty="0"/>
              <a:t>Потеря видения</a:t>
            </a:r>
          </a:p>
          <a:p>
            <a:pPr marL="0" indent="0" rtl="0">
              <a:buNone/>
            </a:pPr>
            <a:r>
              <a:rPr lang="ru-RU" dirty="0"/>
              <a:t>Нежелание принимать на себя риск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ru-RU" smtClean="0"/>
              <a:pPr algn="l" rtl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4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58"/>
            <a:ext cx="12191998" cy="6549482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89396B-6738-D3D3-AE48-CED97F3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35" y="278129"/>
            <a:ext cx="4941477" cy="610863"/>
          </a:xfrm>
        </p:spPr>
        <p:txBody>
          <a:bodyPr rtlCol="0"/>
          <a:lstStyle/>
          <a:p>
            <a:pPr rtl="0"/>
            <a:r>
              <a:rPr lang="ru-RU" dirty="0"/>
              <a:t>Аристократизм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35127"/>
            <a:ext cx="8554550" cy="2795232"/>
          </a:xfrm>
        </p:spPr>
        <p:txBody>
          <a:bodyPr rtlCol="0"/>
          <a:lstStyle/>
          <a:p>
            <a:pPr rtl="0"/>
            <a:r>
              <a:rPr lang="ru-RU" sz="1800" dirty="0"/>
              <a:t>Акцент в деятельности компании переносится на то, как делаются вещи, а не что делается и почему</a:t>
            </a:r>
          </a:p>
          <a:p>
            <a:pPr rtl="0"/>
            <a:r>
              <a:rPr lang="ru-RU" sz="1800" dirty="0"/>
              <a:t>Существуют традиции, входит в обычай формализм в одежде и обращении, шикарные офисы</a:t>
            </a:r>
          </a:p>
          <a:p>
            <a:pPr rtl="0"/>
            <a:r>
              <a:rPr lang="ru-RU" sz="1800" dirty="0"/>
              <a:t>Много свободных средств</a:t>
            </a:r>
          </a:p>
          <a:p>
            <a:pPr rtl="0"/>
            <a:r>
              <a:rPr lang="ru-RU" sz="1800" dirty="0"/>
              <a:t>Покупают новые продукты, идеи или компании, отсутствие собственных инноваций</a:t>
            </a:r>
          </a:p>
          <a:p>
            <a:pPr rtl="0"/>
            <a:r>
              <a:rPr lang="ru-RU" sz="1800" dirty="0"/>
              <a:t>Внимание на прошлых достижениях, а не на видении будущего</a:t>
            </a:r>
          </a:p>
          <a:p>
            <a:pPr rtl="0"/>
            <a:r>
              <a:rPr lang="ru-RU" sz="1800" dirty="0"/>
              <a:t>С подозрением относятся к изменениям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029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6"/>
            <a:ext cx="12191998" cy="6549482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89396B-6738-D3D3-AE48-CED97F3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7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4" y="823333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Ранняя Бюрократизация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35127"/>
            <a:ext cx="9281664" cy="2795232"/>
          </a:xfrm>
        </p:spPr>
        <p:txBody>
          <a:bodyPr rtlCol="0"/>
          <a:lstStyle/>
          <a:p>
            <a:pPr rtl="0"/>
            <a:r>
              <a:rPr lang="ru-RU" sz="2000" dirty="0"/>
              <a:t>Акцент на том, кто вызывает проблемы, а не на том, что по этому поводу следует предпринять (действует принцип: нет человека – нет проблемы).</a:t>
            </a:r>
          </a:p>
          <a:p>
            <a:pPr rtl="0"/>
            <a:r>
              <a:rPr lang="ru-RU" sz="2000" dirty="0"/>
              <a:t>Конфликты и паранойя</a:t>
            </a:r>
          </a:p>
          <a:p>
            <a:pPr rtl="0"/>
            <a:r>
              <a:rPr lang="ru-RU" sz="2000" dirty="0"/>
              <a:t>Подковерная борьба, ни у кого не остается времени заниматься клиентами</a:t>
            </a:r>
          </a:p>
          <a:p>
            <a:pPr rtl="0"/>
            <a:r>
              <a:rPr lang="ru-RU" sz="2000" dirty="0"/>
              <a:t>Внутренние конфликты препятствуют работе на рынке</a:t>
            </a:r>
          </a:p>
          <a:p>
            <a:pPr rtl="0"/>
            <a:r>
              <a:rPr lang="ru-RU" sz="2000" dirty="0"/>
              <a:t>Внимание сосредоточивается на внутренних стычках, внешний потребитель превращается в надоедливую муху</a:t>
            </a:r>
          </a:p>
          <a:p>
            <a:pPr rtl="0"/>
            <a:r>
              <a:rPr lang="ru-RU" sz="2000" dirty="0"/>
              <a:t>Ловушка: кризис коммуникаций - «старческая болезнь» – чрезмерная обособленность подразделений и доходящая до абсурда глубина специализации. Организация утрачивает способность адекватно реагировать на многие сигналы внешней среды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44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58"/>
            <a:ext cx="12191998" cy="6549482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89396B-6738-D3D3-AE48-CED97F3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4" y="823333"/>
            <a:ext cx="4941477" cy="61086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 Бюрократизация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35127"/>
            <a:ext cx="8444382" cy="2795232"/>
          </a:xfrm>
        </p:spPr>
        <p:txBody>
          <a:bodyPr rtlCol="0"/>
          <a:lstStyle/>
          <a:p>
            <a:pPr rtl="0"/>
            <a:r>
              <a:rPr lang="ru-RU" sz="2000" dirty="0"/>
              <a:t>“Таковы правила”... без объяснения</a:t>
            </a:r>
          </a:p>
          <a:p>
            <a:pPr rtl="0"/>
            <a:r>
              <a:rPr lang="ru-RU" sz="2000" dirty="0"/>
              <a:t>Много процедур и правил, но отсутствие «реального» контроля</a:t>
            </a:r>
          </a:p>
          <a:p>
            <a:pPr rtl="0"/>
            <a:r>
              <a:rPr lang="ru-RU" sz="2000" dirty="0"/>
              <a:t>Клиенты плохо обслуживаются и их никто не слышит</a:t>
            </a:r>
          </a:p>
          <a:p>
            <a:pPr rtl="0"/>
            <a:r>
              <a:rPr lang="ru-RU" sz="2000" dirty="0"/>
              <a:t>Нет ориентации на результат, нет склонности к изменениям, нет работающей команды, но существует система, правила, предписания и процедуры</a:t>
            </a:r>
          </a:p>
          <a:p>
            <a:pPr rtl="0"/>
            <a:r>
              <a:rPr lang="ru-RU" sz="2000" dirty="0"/>
              <a:t>Организация разобщена с окружением и обращена только на себя, связываясь с внешним миром только через узкие каналы (одна телефонная линия, работа только несколько часов в неделю)</a:t>
            </a:r>
          </a:p>
          <a:p>
            <a:pPr rtl="0"/>
            <a:r>
              <a:rPr lang="ru-RU" sz="2000" dirty="0"/>
              <a:t>Бессмысленный контроль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737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58"/>
            <a:ext cx="12191998" cy="6549482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89396B-6738-D3D3-AE48-CED97F3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8202012" cy="328997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Жизненный цикл организации – это комплекс последовательных предсказуемых трансформаций субъекта экономической деятельности за время своего функционирования: возникновение, рост, стабильность, спад, ликвидация.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Вдохновляющие отели | Бронировать онлайн | Отели Marriott">
            <a:extLst>
              <a:ext uri="{FF2B5EF4-FFF2-40B4-BE49-F238E27FC236}">
                <a16:creationId xmlns:a16="http://schemas.microsoft.com/office/drawing/2014/main" id="{CCC27ED3-3E13-A151-9CAF-3B5646D3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7784" y="696225"/>
            <a:ext cx="6577813" cy="485627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54562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5BA7F-692C-EC58-316C-1C913A0E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</a:t>
            </a:r>
            <a:r>
              <a:rPr lang="tr-TR" dirty="0"/>
              <a:t>r</a:t>
            </a:r>
            <a:r>
              <a:rPr lang="en-US" dirty="0" err="1"/>
              <a:t>iott</a:t>
            </a:r>
            <a:r>
              <a:rPr lang="en-US" dirty="0"/>
              <a:t> International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812D3-3C86-6026-F2C5-FAF9BF22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Компания “</a:t>
            </a:r>
            <a:r>
              <a:rPr lang="ru-RU" dirty="0" err="1"/>
              <a:t>Mar</a:t>
            </a:r>
            <a:r>
              <a:rPr lang="tr-TR" dirty="0"/>
              <a:t>r</a:t>
            </a:r>
            <a:r>
              <a:rPr lang="ru-RU" dirty="0" err="1"/>
              <a:t>iott</a:t>
            </a:r>
            <a:r>
              <a:rPr lang="ru-RU" dirty="0"/>
              <a:t> International” начала свою историю в 1927 г. Уиллард Марриотт с молодой женой Элис открыли кафе на девять посадочных мест, назвали свое заведение “A&amp;W </a:t>
            </a:r>
            <a:r>
              <a:rPr lang="ru-RU" dirty="0" err="1"/>
              <a:t>Root</a:t>
            </a:r>
            <a:r>
              <a:rPr lang="ru-RU" dirty="0"/>
              <a:t> </a:t>
            </a:r>
            <a:r>
              <a:rPr lang="ru-RU" dirty="0" err="1"/>
              <a:t>Beer</a:t>
            </a:r>
            <a:r>
              <a:rPr lang="ru-RU" dirty="0"/>
              <a:t>”.</a:t>
            </a:r>
          </a:p>
          <a:p>
            <a:r>
              <a:rPr lang="ru-RU" dirty="0"/>
              <a:t>За 80 лет компания поэтапно эволюционировала от сети небольших придорожных кафе до крупнейшей и известнейшей сети гостиниц в мире. Среди брендов, принадлежащих “Mariott International”, представлены такие торговые марки, как The Ritz-Carlton, Sheraton, Renaissance и др.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6696D-D6F5-8518-345A-20C045A0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85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43950E-AB00-640B-0E02-CA2FEE1D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63" y="878174"/>
            <a:ext cx="103822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1937 году, в одном из своих заведений, которое находилось недалеко от Национального аэропорта имени Гувера, Марриотт заметил, что пассажиры заходят в его ресторан, чтобы купить упакованный ланч и съесть его на борту самолёта. </a:t>
            </a:r>
          </a:p>
          <a:p>
            <a:pPr marL="0" indent="0">
              <a:buNone/>
            </a:pPr>
            <a:r>
              <a:rPr lang="ru-RU" dirty="0"/>
              <a:t>Джону пришла в голову гениальная идея – его компания может начать производить заранее упакованные блюда и продавать их напрямую авиакомпаниям Eastern American, United и Capital Airlines. Таким образом, было положено начало индустрии общественного питания в полете. В течение года Марриотт обслуживал ежедневно 20 рейсов из Гувера. Все эти новшества очень понравились американцам, благодаря чему бизнес Марриотта начал процветать.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A8B7C-59EE-67E3-C064-429B354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620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3D077-DC27-3A40-7F42-9B3396CD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Младенчество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3950E-AB00-640B-0E02-CA2FEE1D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1937 году, в одном из своих заведений, которое находилось недалеко от Национального аэропорта имени Гувера, Марриотт заметил, что пассажиры заходят в его ресторан, чтобы купить упакованный ланч и съесть его на борту самолёта. </a:t>
            </a:r>
          </a:p>
          <a:p>
            <a:pPr marL="0" indent="0">
              <a:buNone/>
            </a:pPr>
            <a:r>
              <a:rPr lang="ru-RU" dirty="0"/>
              <a:t>Джону пришла в голову гениальная идея – его компания может начать производить заранее упакованные блюда и продавать их напрямую авиакомпаниям Eastern American, United и Capital Airlines. Таким образом, было положено начало индустрии общественного питания в полете. В течение года Марриотт обслуживал ежедневно 20 рейсов из Гувера. Все эти новшества очень понравились американцам, благодаря чему бизнес Марриотта начал процветать.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A8B7C-59EE-67E3-C064-429B354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14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43950E-AB00-640B-0E02-CA2FEE1D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933259"/>
            <a:ext cx="103822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1957 году Марриотт открыл свой первый отель «Twin </a:t>
            </a:r>
            <a:r>
              <a:rPr lang="ru-RU" dirty="0" err="1"/>
              <a:t>Bridges</a:t>
            </a:r>
            <a:r>
              <a:rPr lang="ru-RU" dirty="0"/>
              <a:t> Marriott Motor Hotel» в округе Арлингтон, который на тот момент стал самым большим в мире (365 номеров). Каждый номер гостиницы был оборудован всем необходимым для комфортного отдыха (телевизор, радио, кондиционер, телефон), а на территории отеля можно было найти ресторан «Hot </a:t>
            </a:r>
            <a:r>
              <a:rPr lang="ru-RU" dirty="0" err="1"/>
              <a:t>Shoppe</a:t>
            </a:r>
            <a:r>
              <a:rPr lang="ru-RU" dirty="0"/>
              <a:t>», магазин, заправку, парикмахерскую, бассейн и парковку. За все эти предоставляемые услуги была выставлена демократичная цена - всего 9 долларов за ночь. </a:t>
            </a:r>
          </a:p>
          <a:p>
            <a:pPr marL="0" indent="0">
              <a:buNone/>
            </a:pPr>
            <a:r>
              <a:rPr lang="ru-RU" dirty="0"/>
              <a:t>Его империя – сначала ресторанная, а затем и гостиничная – росла и расширялась, и каждую новую точку владелец всего этого хозяйства лично выбирал и ставил на ноги. Марриотт относился к тому типу руководителя, который все должен проверить сам, не полагаясь на подчиненных.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A8B7C-59EE-67E3-C064-429B354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76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3D077-DC27-3A40-7F42-9B3396CD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Давай-давай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3950E-AB00-640B-0E02-CA2FEE1D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1957 году Марриотт открыл свой первый отель «Twin </a:t>
            </a:r>
            <a:r>
              <a:rPr lang="ru-RU" dirty="0" err="1"/>
              <a:t>Bridges</a:t>
            </a:r>
            <a:r>
              <a:rPr lang="ru-RU" dirty="0"/>
              <a:t> Marriott Motor Hotel» в округе Арлингтон, который на тот момент стал самым большим в мире (365 номеров). Каждый номер гостиницы был оборудован всем необходимым для комфортного отдыха (телевизор, радио, кондиционер, телефон), а на территории отеля можно было найти ресторан «Hot </a:t>
            </a:r>
            <a:r>
              <a:rPr lang="ru-RU" dirty="0" err="1"/>
              <a:t>Shoppe</a:t>
            </a:r>
            <a:r>
              <a:rPr lang="ru-RU" dirty="0"/>
              <a:t>», магазин, заправку, парикмахерскую, бассейн и парковку. За все эти предоставляемые услуги была выставлена демократичная цена - всего 9 долларов за ночь. </a:t>
            </a:r>
          </a:p>
          <a:p>
            <a:pPr marL="0" indent="0">
              <a:buNone/>
            </a:pPr>
            <a:r>
              <a:rPr lang="ru-RU" dirty="0"/>
              <a:t>Его империя – сначала ресторанная, а затем и гостиничная – росла и ширилась, и каждую новую точку владелец всего этого хозяйства лично выбирал и ставил на ноги. Марриотт относился к тому типу руководителя, который все должен проверить сам, не полагаясь на подчиненных.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A8B7C-59EE-67E3-C064-429B354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86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43950E-AB00-640B-0E02-CA2FEE1D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84" y="278129"/>
            <a:ext cx="10772431" cy="5973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 В 1969 году был открыт отель в Акапулько, что стало началом международного расширения бизнеса. Спустя 10 лет было принято решение расширить свое влияние на гостиничном рынке, а именно занятие более бюджетного сегмента. Также была приобретена сеть курортных гостиниц American Resorts Group.</a:t>
            </a:r>
          </a:p>
          <a:p>
            <a:pPr marL="0" indent="0">
              <a:buNone/>
            </a:pPr>
            <a:r>
              <a:rPr lang="ru-RU" dirty="0"/>
              <a:t>Главным конкурентным преимуществом на данном этапе становится увеличение продаж и активный рост в своей нише для поддержания окупаемости. Компания успешно избежала преждевременного старения, так как вовремя отследила нужный момент для расширения по иным ценовым сегментам, нежели на предыдущей стадии, и смогла не потерять выручку. Более того, в 1985 году председателем правления компании стал Джон Уиллард Марриотт младший. По </a:t>
            </a:r>
            <a:r>
              <a:rPr lang="ru-RU" dirty="0" err="1"/>
              <a:t>Адизесу</a:t>
            </a:r>
            <a:r>
              <a:rPr lang="ru-RU" dirty="0"/>
              <a:t>, именно на этом этапе поиск и успешное нахождение талантливого менеджера является одним из ключевых моментов. Такая фигура была найдена в лице сына основателя, который смог не только отстроить структуру деятельности компании и делегировать полномочия, но и привести в компанию более ориентированный на новые тенденции и современный подход к деятельности.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A8B7C-59EE-67E3-C064-429B354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912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3D077-DC27-3A40-7F42-9B3396CD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3950E-AB00-640B-0E02-CA2FEE1D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49" y="1825625"/>
            <a:ext cx="10772431" cy="47542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 В 1969 году был открыт отель в Акапулько, что стало началом международного расширения бизнеса. Спустя 10 лет было принято решение расширить свое влияние на гостиничном рынке, а именно занятие более бюджетного сегмента. Также была приобретена сеть курортных гостиниц American Resorts Group.</a:t>
            </a:r>
          </a:p>
          <a:p>
            <a:pPr marL="0" indent="0">
              <a:buNone/>
            </a:pPr>
            <a:r>
              <a:rPr lang="ru-RU" dirty="0"/>
              <a:t>Главным конкурентным преимуществом на данном этапе становится увеличение продаж и активный рост в своей нише для поддержания окупаемости. Компания успешно избежала преждевременного старения, так как вовремя отследила нужный момент для расширения по иным ценовым сегментам, нежели на предыдущей стадии, и смогла не потерять выручку. Более того, в 1985 году председателем правления компании стал Джон Уиллард Марриотт младший. По </a:t>
            </a:r>
            <a:r>
              <a:rPr lang="ru-RU" dirty="0" err="1"/>
              <a:t>Адизесу</a:t>
            </a:r>
            <a:r>
              <a:rPr lang="ru-RU" dirty="0"/>
              <a:t>, именно на этом этапе поиск и успешное нахождение талантливого менеджера является одним из ключевых моментов. Такая фигура была найдена в лице сына основателя, который смог не только отстроить структуру деятельности компании и делегировать полномочия, но и привести в компанию более ориентированный на новые тенденции и современный подход к деятельности.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A8B7C-59EE-67E3-C064-429B354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4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43950E-AB00-640B-0E02-CA2FEE1D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06766"/>
            <a:ext cx="10772431" cy="5654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Новый бизнес быстро пошел в гору, что в дальнейшем позволило компании постепенно открываться и в других странах. В последующие годы компания бурно развивалась: покупались небольшие сетевые объекты в сфере торговли и услуг, открывались новые отели, основывались новые бренды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A8B7C-59EE-67E3-C064-429B354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86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3D077-DC27-3A40-7F42-9B3396CD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Расцвет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3950E-AB00-640B-0E02-CA2FEE1D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49" y="1825625"/>
            <a:ext cx="10772431" cy="4754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Новый бизнес быстро пошел в гору, что в дальнейшем позволило компании постепенно открываться и в других странах. В последующие годы компания бурно развивалась: покупались небольшие сетевые объекты в сфере торговли и услуг, открывались новые отели, основывались новые бренды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A8B7C-59EE-67E3-C064-429B354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6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78" y="0"/>
            <a:ext cx="12191998" cy="6549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594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7F4B1D-1FE5-2636-BB03-3809547F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253331"/>
            <a:ext cx="10382250" cy="45966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Начиная с 1995 года в компании не происходило существенных изменений или событий, связанных с креативным развитием. Единственным проектом, который отличался от основной концепции компании, стал Marriott Executive </a:t>
            </a:r>
            <a:r>
              <a:rPr lang="ru-RU" dirty="0" err="1"/>
              <a:t>Residences</a:t>
            </a:r>
            <a:r>
              <a:rPr lang="ru-RU" dirty="0"/>
              <a:t>, предназначенный для длительных командировок в Европу или на Ближний Восток. Вплоть до 2016 года, с определенными интервалами Marriott выкупал отели или доли в них и стабильно расширялся, но уже без концептуальных изменений с ориентиром на новые потребности клиентов. Взгляд в прошлое и желание делать то, что привычно и понятно, стали той ловушкой, в которую и попала данная компания.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BFCB1-1791-07D2-08DB-416E9D5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84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C5846-1650-E899-5451-9C4C3668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Стабильность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F4B1D-1FE5-2636-BB03-3809547F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Начиная с 1995 года в компании не происходило существенных изменений или событий, связанных с креативным развитием. Единственным проектом, который отличался от основной концепции компании, стал Marriott Executive </a:t>
            </a:r>
            <a:r>
              <a:rPr lang="ru-RU" dirty="0" err="1"/>
              <a:t>Residences</a:t>
            </a:r>
            <a:r>
              <a:rPr lang="ru-RU" dirty="0"/>
              <a:t>, предназначенный для длительных командировок в Европу или на Ближний Восток. Вплоть до 2016 года, с определенными интервалами Marriott выкупал отели или доли в них и стабильно расширялся, но уже без концептуальных изменений с ориентиром на новые потребности клиентов. Взгляд в прошлое и желание делать то, что привычно и понятно, стали той ловушкой, в которую и попала данная компания.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BFCB1-1791-07D2-08DB-416E9D5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62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7F4B1D-1FE5-2636-BB03-3809547F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70" y="1253331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Компания стала ориентироваться на минимизацию рисков и перестала гнаться за расширением. Кроме того, организация деятельности компании подверглась формализации в силу колоссального расширения. Первым приоритетом стал контроль, места для инновационных и креативных предложений оставалось все меньше и меньше. Кроме того, сам формат предлагаемого продукта начал устаревать: формат «все включено» перестал был актуальным и интересным для многих клиентов.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BFCB1-1791-07D2-08DB-416E9D5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03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C5846-1650-E899-5451-9C4C3668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Аристократизм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F4B1D-1FE5-2636-BB03-3809547F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Компания стала ориентироваться на минимизацию рисков и перестала гнаться за расширением. Кроме того, организация деятельности компании подверглась формализации в силу колоссального расширения. Первым приоритетом стал контроль, места для инновационных и креативных предложений оставалось все меньше и меньше. Кроме того, сам формат предлагаемого продукта начал устаревать: формат «все включено» перестал был актуальным и интересным для многих клиентов.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BFCB1-1791-07D2-08DB-416E9D5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28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C5846-1650-E899-5451-9C4C3668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Аристократизм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F4B1D-1FE5-2636-BB03-3809547F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Компания должна предпринять несколько действий для того, чтобы не перейти на этап ранней бюрократизации и остаться на стадии аристократизма или вернуться на этап стабильности или даже расцвета.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BFCB1-1791-07D2-08DB-416E9D5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48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253331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Во-первых, имеет смысл расширить поле услуг. Сервисы по аренде квартир имеют повышенный спрос. Соответственно в качестве экспериментального проекта Marriott может выкупить определенное количество квартир и сдавать их в аренду. Аренда квартиры через проверенную компанию с известным брендом выглядит надежнее, чем через незнакомого и непроверенного арендодателя.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Во-вторых, не стоит забывать и про существующую инфраструктуру. Если компания знает о том, что потенциальные клиенты рассматривают жилье не только в рамках короткого отпуска или командировки, но и для долгосрочного жилья, стоит задуматься о частичном переоборудовании отельных номером. Так, например, можно добавить небольшие холодильники и переносные кухонные плиты для того, чтобы клиент имел возможность питаться и в номере, не разоряясь на ресторанную еду. Также можно добавить более комфортные рабочие зоны в номерах вместо небольшого столика для чайника.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276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yota | Foro Económico Mundial">
            <a:extLst>
              <a:ext uri="{FF2B5EF4-FFF2-40B4-BE49-F238E27FC236}">
                <a16:creationId xmlns:a16="http://schemas.microsoft.com/office/drawing/2014/main" id="{1A809B9C-6CA3-48EB-B399-F2F04CB5E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259" y="68263"/>
            <a:ext cx="10107481" cy="672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Номер слайда 5" hidden="1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AA75CE9-6C3D-4FB4-9FA6-C14ADE930C07}" type="slidenum">
              <a:rPr lang="ru-RU" smtClean="0"/>
              <a:pPr>
                <a:spcAft>
                  <a:spcPts val="600"/>
                </a:spcAft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27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Стадия ___________ началась в 1930 году, когда </a:t>
            </a:r>
            <a:r>
              <a:rPr lang="ru-RU" dirty="0" err="1"/>
              <a:t>Киитиро</a:t>
            </a:r>
            <a:r>
              <a:rPr lang="ru-RU" dirty="0"/>
              <a:t> </a:t>
            </a:r>
            <a:r>
              <a:rPr lang="ru-RU" dirty="0" err="1"/>
              <a:t>Тойода</a:t>
            </a:r>
            <a:r>
              <a:rPr lang="ru-RU" dirty="0"/>
              <a:t> приступил к разработке автомобилей с бензиновым двигателем. В тот момент сама организация была лишь идеей, а главной задачей было преобразование рынка автомобилестроения в Японии 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2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Стадия «Выхаживание» началась в 1930 году, когда </a:t>
            </a:r>
            <a:r>
              <a:rPr lang="ru-RU" dirty="0" err="1"/>
              <a:t>Киитиро</a:t>
            </a:r>
            <a:r>
              <a:rPr lang="ru-RU" dirty="0"/>
              <a:t> </a:t>
            </a:r>
            <a:r>
              <a:rPr lang="ru-RU" dirty="0" err="1"/>
              <a:t>Тойода</a:t>
            </a:r>
            <a:r>
              <a:rPr lang="ru-RU" dirty="0"/>
              <a:t> приступил к разработке автомобилей с бензиновым двигателем. В тот момент сама организация была лишь идеей, а главной задачей было преобразование рынка автомобилестроения в Японии.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3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B734E8-1BEB-ED2E-BFC0-45A4BA889F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982" t="32611" r="29145" b="14216"/>
          <a:stretch/>
        </p:blipFill>
        <p:spPr>
          <a:xfrm>
            <a:off x="-106097" y="312384"/>
            <a:ext cx="12404193" cy="5466106"/>
          </a:xfrm>
        </p:spPr>
      </p:pic>
    </p:spTree>
    <p:extLst>
      <p:ext uri="{BB962C8B-B14F-4D97-AF65-F5344CB8AC3E}">
        <p14:creationId xmlns:p14="http://schemas.microsoft.com/office/powerpoint/2010/main" val="1518178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переходе к этапу «_________» компания меняет свой фокус внимания с ограниченного числа задач на панораму бесконечных возможностей. TMC начинает стремиться к количественному росту. Любые благоприятные возможности она воспринимает как приоритетные. Начиная с 1956 года компания начала неуклонно расширять свои мощности, бизнес Тойоты стал настолько оживленным, что они едва поспевали за заказами. Именно тогда президент компании рискнул построить новый завод </a:t>
            </a:r>
            <a:r>
              <a:rPr lang="ru-RU" dirty="0" err="1"/>
              <a:t>Motomachi</a:t>
            </a:r>
            <a:r>
              <a:rPr lang="ru-RU" dirty="0"/>
              <a:t> по производству легковых автомобилей. Дирекция задала себе очень высокую планку: 10 000 автомобилей в месяц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93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переходе к этапу «Давай-давай.» компания меняет свой фокус внимания с ограниченного числа задач на панораму бесконечных возможностей. TMC начинает стремиться к количественному росту. Любые благоприятные возможности она воспринимает как приоритетные. Начиная с 1956 года компания начала неуклонно расширять свои мощности, бизнес Тойоты стал настолько оживленным, что они едва поспевали за заказами. Именно тогда президент компании рискнул построить новый завод </a:t>
            </a:r>
            <a:r>
              <a:rPr lang="ru-RU" dirty="0" err="1"/>
              <a:t>Motomachi</a:t>
            </a:r>
            <a:r>
              <a:rPr lang="ru-RU" dirty="0"/>
              <a:t> по производству легковых автомобилей. Дирекция задала себе очень высокую планку: 10 000 автомобилей в месяц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26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Компания переходит к тестированию продукта на рынке и налаживанию выпуска продукта, таким образом оказываясь на стадии «___________». Через два года после открытия отдела с конвейера сходят первые автомобили: легковая машина А1 и грузовик G1. До этого компания активно привлекает инвестиции, вследствие чего получает поддержку правительства Японии.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62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Компания переходит к тестированию продукта на рынке и налаживанию выпуска продукта, таким образом оказываясь на стадии «Младенчество». Через два года после открытия отдела с конвейера сходят первые автомобили: легковая машина А1 и грузовик G1. До этого компания активно привлекает инвестиции, вследствие чего получает поддержку правительства Японии.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419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После наращивания производства и штата, качество не успевало за сбытом, отсутствовала понятная организационная структура и тщательная подготовка. При этом компания была успешна и не находилась в кризисной ситуации, что было хорошим временем для изменений. </a:t>
            </a:r>
          </a:p>
          <a:p>
            <a:pPr marL="0" indent="0">
              <a:buNone/>
            </a:pPr>
            <a:r>
              <a:rPr lang="ru-RU" dirty="0"/>
              <a:t>Одна из первых проблем, с которой столкнулась Тойота на этапе «__________» - это временная потеря видения. Она является нормальной для данной стадии жизненного цикла. В связи с этой ситуацией Тойота приняла ряд мер: 1) укрепление системы TMC с увеличением осведомленности сотрудников; 2) разработка и публикация корпоративной политики компании. Важно отметить, что в опубликованном документе отражались функциональный взгляд Тойоты и долгосрочные цели – становление мировым лидером в качестве продукта, внесение лепты в развитие экономики Японии.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61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После наращивания производства и штата, качество не успевало за сбытом, отсутствовала понятная организационная структура и тщательная подготовка. При этом компания была успешна и не находилась в кризисной ситуации, что было хорошим временем для изменений. </a:t>
            </a:r>
          </a:p>
          <a:p>
            <a:pPr marL="0" indent="0">
              <a:buNone/>
            </a:pPr>
            <a:r>
              <a:rPr lang="ru-RU" dirty="0"/>
              <a:t>Одна из первых проблем, с которой столкнулась Тойота на этапе </a:t>
            </a:r>
            <a:r>
              <a:rPr lang="ru-RU"/>
              <a:t>«Юность» </a:t>
            </a:r>
            <a:r>
              <a:rPr lang="ru-RU" dirty="0"/>
              <a:t>- это временная потеря видения. Она является нормальной для данной стадии жизненного цикла. В связи с этой ситуацией Тойота приняла ряд мер: 1) укрепление системы TMC с увеличением осведомленности сотрудников; 2) разработка и публикация корпоративной политики компании. Важно отметить, что в опубликованном документе отражались функциональный взгляд Тойоты и долгосрочные цели – становление мировым лидером в качестве продукта, внесение лепты в развитие экономики Японии.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869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94A-743C-CD8F-494D-C8AC93F7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76478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наращивания производства и штата, качество не успевало за сбытом, отсутствовала понятная организационная структура и тщательная подготовка. При этом компания была успешна и не находилась в кризисной ситуации, что было хорошим временем для изменений.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CEC63-1E4E-4D2E-3244-FA1AE11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5CE9-6C3D-4FB4-9FA6-C14ADE930C07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432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B10FA10-499A-68ED-F569-C952B626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223" y="6153207"/>
            <a:ext cx="7987300" cy="610863"/>
          </a:xfrm>
        </p:spPr>
        <p:txBody>
          <a:bodyPr numCol="2">
            <a:noAutofit/>
          </a:bodyPr>
          <a:lstStyle/>
          <a:p>
            <a:r>
              <a:rPr lang="ru-RU" sz="1800" b="0" dirty="0">
                <a:solidFill>
                  <a:schemeClr val="bg1"/>
                </a:solidFill>
                <a:latin typeface="+mn-lt"/>
              </a:rPr>
              <a:t>Д</a:t>
            </a: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остижение результатов (</a:t>
            </a:r>
            <a:r>
              <a:rPr lang="ru-RU" sz="1800" i="0" u="none" strike="noStrike" baseline="0" dirty="0">
                <a:solidFill>
                  <a:schemeClr val="bg1"/>
                </a:solidFill>
                <a:latin typeface="+mn-lt"/>
              </a:rPr>
              <a:t>Р</a:t>
            </a: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)</a:t>
            </a:r>
            <a:b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</a:b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Предпринимательская</a:t>
            </a:r>
            <a:b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</a:b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деятельност</a:t>
            </a:r>
            <a:r>
              <a:rPr lang="ru-RU" sz="1800" b="0" dirty="0">
                <a:solidFill>
                  <a:schemeClr val="bg1"/>
                </a:solidFill>
                <a:latin typeface="+mn-lt"/>
              </a:rPr>
              <a:t>ь</a:t>
            </a: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+mn-lt"/>
              </a:rPr>
              <a:t>E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+mn-lt"/>
              </a:rPr>
              <a:t>)</a:t>
            </a:r>
            <a:br>
              <a:rPr lang="en-US" sz="1800" b="0" i="0" u="none" strike="noStrike" baseline="0" dirty="0">
                <a:solidFill>
                  <a:schemeClr val="bg1"/>
                </a:solidFill>
                <a:latin typeface="+mn-lt"/>
              </a:rPr>
            </a:br>
            <a:b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</a:br>
            <a:b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</a:b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Управление с помощью</a:t>
            </a:r>
            <a:b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</a:b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формальных правил и процедур (</a:t>
            </a:r>
            <a:r>
              <a:rPr lang="ru-RU" sz="1800" i="0" u="none" strike="noStrike" baseline="0" dirty="0">
                <a:solidFill>
                  <a:schemeClr val="bg1"/>
                </a:solidFill>
                <a:latin typeface="+mn-lt"/>
              </a:rPr>
              <a:t>A</a:t>
            </a: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)</a:t>
            </a:r>
            <a:b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</a:b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Интеграция индивидов в</a:t>
            </a:r>
            <a:b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</a:br>
            <a:r>
              <a:rPr lang="ru-RU" sz="1800" b="0" i="0" u="none" strike="noStrike" baseline="0" dirty="0">
                <a:solidFill>
                  <a:schemeClr val="bg1"/>
                </a:solidFill>
                <a:latin typeface="+mn-lt"/>
              </a:rPr>
              <a:t>организации (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+mn-lt"/>
              </a:rPr>
              <a:t>I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+mn-lt"/>
              </a:rPr>
              <a:t>)</a:t>
            </a: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7EC648-0A55-5755-7992-B868E0150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63866"/>
              </p:ext>
            </p:extLst>
          </p:nvPr>
        </p:nvGraphicFramePr>
        <p:xfrm>
          <a:off x="925975" y="913613"/>
          <a:ext cx="9131796" cy="417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898">
                  <a:extLst>
                    <a:ext uri="{9D8B030D-6E8A-4147-A177-3AD203B41FA5}">
                      <a16:colId xmlns:a16="http://schemas.microsoft.com/office/drawing/2014/main" val="1896970533"/>
                    </a:ext>
                  </a:extLst>
                </a:gridCol>
                <a:gridCol w="4565898">
                  <a:extLst>
                    <a:ext uri="{9D8B030D-6E8A-4147-A177-3AD203B41FA5}">
                      <a16:colId xmlns:a16="http://schemas.microsoft.com/office/drawing/2014/main" val="268803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Название этапа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Доминирующие</a:t>
                      </a:r>
                    </a:p>
                    <a:p>
                      <a:pPr algn="ctr"/>
                      <a:r>
                        <a:rPr lang="ru-RU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роли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2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Выхаживание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(p) (a) (</a:t>
                      </a:r>
                      <a:r>
                        <a:rPr lang="en-US" b="1" dirty="0"/>
                        <a:t>E</a:t>
                      </a:r>
                      <a:r>
                        <a:rPr lang="en-US" dirty="0"/>
                        <a:t>)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1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Младенчество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) (a) (e)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47147"/>
                  </a:ext>
                </a:extLst>
              </a:tr>
              <a:tr h="56465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Давай-давай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) (a) (</a:t>
                      </a:r>
                      <a:r>
                        <a:rPr lang="en-US" b="1" dirty="0"/>
                        <a:t>E</a:t>
                      </a:r>
                      <a:r>
                        <a:rPr lang="en-US" dirty="0"/>
                        <a:t>)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Юность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(p) (</a:t>
                      </a:r>
                      <a:r>
                        <a:rPr lang="en-US" b="1" dirty="0"/>
                        <a:t>A</a:t>
                      </a:r>
                      <a:r>
                        <a:rPr lang="en-US" dirty="0"/>
                        <a:t>) (</a:t>
                      </a:r>
                      <a:r>
                        <a:rPr lang="en-US" b="1" dirty="0"/>
                        <a:t>E</a:t>
                      </a:r>
                      <a:r>
                        <a:rPr lang="en-US" dirty="0"/>
                        <a:t>)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4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Расцвет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) (</a:t>
                      </a:r>
                      <a:r>
                        <a:rPr lang="en-US" b="1" dirty="0"/>
                        <a:t>A</a:t>
                      </a:r>
                      <a:r>
                        <a:rPr lang="en-US" dirty="0"/>
                        <a:t>) (</a:t>
                      </a:r>
                      <a:r>
                        <a:rPr lang="en-US" b="1" dirty="0"/>
                        <a:t>E</a:t>
                      </a:r>
                      <a:r>
                        <a:rPr lang="en-US" dirty="0"/>
                        <a:t>)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Стабильность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) (</a:t>
                      </a:r>
                      <a:r>
                        <a:rPr lang="en-US" b="1" dirty="0"/>
                        <a:t>A</a:t>
                      </a:r>
                      <a:r>
                        <a:rPr lang="en-US" dirty="0"/>
                        <a:t>) (e) (</a:t>
                      </a:r>
                      <a:r>
                        <a:rPr lang="en-US" b="1" dirty="0"/>
                        <a:t>I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3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Аристократизм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</a:t>
                      </a:r>
                      <a:r>
                        <a:rPr lang="en-US" b="1" dirty="0"/>
                        <a:t>P)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A</a:t>
                      </a:r>
                      <a:r>
                        <a:rPr lang="en-US" dirty="0"/>
                        <a:t>) (e) (</a:t>
                      </a:r>
                      <a:r>
                        <a:rPr lang="en-US" b="1" dirty="0"/>
                        <a:t>I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0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Ранняя бюрократизация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(p) (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(…)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3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Бюрократизация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(…) (</a:t>
                      </a:r>
                      <a:r>
                        <a:rPr lang="en-US" b="1" dirty="0"/>
                        <a:t>A</a:t>
                      </a:r>
                      <a:r>
                        <a:rPr lang="en-US" dirty="0"/>
                        <a:t>) (…) (…)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3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26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Выхаживание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49" y="2124110"/>
            <a:ext cx="7698725" cy="2795232"/>
          </a:xfrm>
        </p:spPr>
        <p:txBody>
          <a:bodyPr rtlCol="0"/>
          <a:lstStyle/>
          <a:p>
            <a:pPr rtl="0"/>
            <a:r>
              <a:rPr lang="ru-RU" sz="2400" dirty="0"/>
              <a:t>«Организация» - это идея</a:t>
            </a:r>
          </a:p>
          <a:p>
            <a:pPr rtl="0"/>
            <a:r>
              <a:rPr lang="ru-RU" sz="2400" dirty="0"/>
              <a:t>Больше обсуждений, чем конкретных действий</a:t>
            </a:r>
          </a:p>
          <a:p>
            <a:pPr rtl="0"/>
            <a:r>
              <a:rPr lang="ru-RU" sz="2400" dirty="0"/>
              <a:t>Принятие риска</a:t>
            </a:r>
          </a:p>
          <a:p>
            <a:pPr rtl="0"/>
            <a:r>
              <a:rPr lang="ru-RU" sz="2400" dirty="0"/>
              <a:t>Планируют “Изменить рынок”</a:t>
            </a:r>
          </a:p>
          <a:p>
            <a:pPr rtl="0"/>
            <a:r>
              <a:rPr lang="ru-RU" sz="2400" b="1" dirty="0"/>
              <a:t>Ловушка: </a:t>
            </a:r>
            <a:r>
              <a:rPr lang="ru-RU" sz="2400" dirty="0"/>
              <a:t>увлечение - кризис старта - неспособность основателей воплотить идею в реальные действия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Выхаживание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400" dirty="0"/>
              <a:t>Нормальные признаки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53298"/>
            <a:ext cx="4827178" cy="308564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400" dirty="0"/>
              <a:t>Продуманные детали</a:t>
            </a:r>
          </a:p>
          <a:p>
            <a:pPr marL="0" indent="0" rtl="0">
              <a:buNone/>
            </a:pPr>
            <a:r>
              <a:rPr lang="ru-RU" sz="2400" dirty="0"/>
              <a:t>Преданный делу основатель</a:t>
            </a:r>
          </a:p>
          <a:p>
            <a:pPr marL="0" indent="0" rtl="0">
              <a:buNone/>
            </a:pPr>
            <a:r>
              <a:rPr lang="ru-RU" sz="2400" dirty="0"/>
              <a:t>Ориентация на продукт</a:t>
            </a:r>
          </a:p>
          <a:p>
            <a:pPr marL="0" indent="0" rtl="0">
              <a:buNone/>
            </a:pPr>
            <a:r>
              <a:rPr lang="ru-RU" sz="2400" dirty="0"/>
              <a:t>Сильный контроль основателя</a:t>
            </a:r>
          </a:p>
          <a:p>
            <a:pPr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400" dirty="0"/>
              <a:t>Аномальные признаки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402631" cy="194213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400" dirty="0"/>
              <a:t>Никакие детали не продуманы</a:t>
            </a:r>
          </a:p>
          <a:p>
            <a:pPr marL="0" indent="0" rtl="0">
              <a:buNone/>
            </a:pPr>
            <a:r>
              <a:rPr lang="ru-RU" sz="2400" dirty="0"/>
              <a:t>Фанатичный основатель</a:t>
            </a:r>
          </a:p>
          <a:p>
            <a:pPr marL="0" indent="0" rtl="0">
              <a:buNone/>
            </a:pPr>
            <a:r>
              <a:rPr lang="ru-RU" sz="2400" dirty="0"/>
              <a:t>Уязвимый контроль основателя</a:t>
            </a:r>
          </a:p>
          <a:p>
            <a:pPr marL="0" indent="0" rtl="0">
              <a:buNone/>
            </a:pPr>
            <a:endParaRPr lang="ru-RU" dirty="0"/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ru-RU" smtClean="0"/>
              <a:pPr algn="l"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A17DE-4169-6881-231F-2A510F64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58"/>
            <a:ext cx="12191998" cy="6549482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89396B-6738-D3D3-AE48-CED97F3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1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Младенчество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35126"/>
            <a:ext cx="9127428" cy="3097885"/>
          </a:xfrm>
        </p:spPr>
        <p:txBody>
          <a:bodyPr numCol="2" rtlCol="0"/>
          <a:lstStyle/>
          <a:p>
            <a:pPr rtl="0"/>
            <a:r>
              <a:rPr lang="ru-RU" sz="2000" dirty="0"/>
              <a:t>Активность, реагирование на все возможности</a:t>
            </a:r>
          </a:p>
          <a:p>
            <a:pPr rtl="0"/>
            <a:r>
              <a:rPr lang="ru-RU" sz="2000" dirty="0"/>
              <a:t>Немного правил и процедур, отсутствие бюджетов, нет четкой структуры, процедуры ведения бизнеса практически отсутствуют</a:t>
            </a:r>
          </a:p>
          <a:p>
            <a:pPr rtl="0"/>
            <a:r>
              <a:rPr lang="ru-RU" sz="2000" dirty="0"/>
              <a:t>Уязвимость, проблема быстро перерастает в кризис</a:t>
            </a:r>
          </a:p>
          <a:p>
            <a:pPr rtl="0"/>
            <a:r>
              <a:rPr lang="ru-RU" sz="2000" dirty="0"/>
              <a:t>Ограниченное делегирование</a:t>
            </a:r>
          </a:p>
          <a:p>
            <a:pPr rtl="0"/>
            <a:r>
              <a:rPr lang="ru-RU" sz="2000" dirty="0"/>
              <a:t>Авторитарное лидерство</a:t>
            </a:r>
          </a:p>
          <a:p>
            <a:pPr rtl="0"/>
            <a:r>
              <a:rPr lang="ru-RU" sz="2000" dirty="0"/>
              <a:t>Необходим трудолюбивый, ориентированный на результат основатель, а не мечтатель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ED7C1-D4EF-3AB6-7147-E2FB1A224CFD}"/>
              </a:ext>
            </a:extLst>
          </p:cNvPr>
          <p:cNvSpPr txBox="1"/>
          <p:nvPr/>
        </p:nvSpPr>
        <p:spPr>
          <a:xfrm>
            <a:off x="5043224" y="5233011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Ловушка: </a:t>
            </a:r>
            <a:r>
              <a:rPr lang="ru-RU" dirty="0">
                <a:solidFill>
                  <a:schemeClr val="bg1"/>
                </a:solidFill>
              </a:rPr>
              <a:t>детская смерть - рыночная уязвимость – отвержение внешней средой (рынком) бизнес-идеи</a:t>
            </a:r>
          </a:p>
        </p:txBody>
      </p:sp>
    </p:spTree>
    <p:extLst>
      <p:ext uri="{BB962C8B-B14F-4D97-AF65-F5344CB8AC3E}">
        <p14:creationId xmlns:p14="http://schemas.microsoft.com/office/powerpoint/2010/main" val="29968390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3_TF78853419_Win32" id="{7E0D9D6F-7FC9-48AE-A7E6-5131EAED0465}" vid="{5FFFC254-88B3-44E6-AB48-66024C08C3B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{D934FBF4-1D9E-4F3D-91DC-9B8E4A44AD30}tf78853419_win32</Template>
  <TotalTime>429</TotalTime>
  <Words>3285</Words>
  <Application>Microsoft Office PowerPoint</Application>
  <PresentationFormat>Широкоэкранный</PresentationFormat>
  <Paragraphs>279</Paragraphs>
  <Slides>57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3" baseType="lpstr">
      <vt:lpstr>Arial</vt:lpstr>
      <vt:lpstr>Calibri</vt:lpstr>
      <vt:lpstr>Franklin Gothic Book</vt:lpstr>
      <vt:lpstr>Franklin Gothic Demi</vt:lpstr>
      <vt:lpstr>Wingdings</vt:lpstr>
      <vt:lpstr>Тема 1</vt:lpstr>
      <vt:lpstr>Жизненный цикл организации</vt:lpstr>
      <vt:lpstr>Введение</vt:lpstr>
      <vt:lpstr>Жизненный цикл организации – это комплекс последовательных предсказуемых трансформаций субъекта экономической деятельности за время своего функционирования: возникновение, рост, стабильность, спад, ликвидация. </vt:lpstr>
      <vt:lpstr>Презентация PowerPoint</vt:lpstr>
      <vt:lpstr>Презентация PowerPoint</vt:lpstr>
      <vt:lpstr>Выхаживание </vt:lpstr>
      <vt:lpstr>Выхаживание</vt:lpstr>
      <vt:lpstr>Презентация PowerPoint</vt:lpstr>
      <vt:lpstr>Младенчество</vt:lpstr>
      <vt:lpstr>Младенчество</vt:lpstr>
      <vt:lpstr>Презентация PowerPoint</vt:lpstr>
      <vt:lpstr>Давай-давай</vt:lpstr>
      <vt:lpstr>Давай-давай</vt:lpstr>
      <vt:lpstr>Презентация PowerPoint</vt:lpstr>
      <vt:lpstr>Юность</vt:lpstr>
      <vt:lpstr>Юность</vt:lpstr>
      <vt:lpstr>Презентация PowerPoint</vt:lpstr>
      <vt:lpstr>Расцвет</vt:lpstr>
      <vt:lpstr>Расцвет</vt:lpstr>
      <vt:lpstr>Презентация PowerPoint</vt:lpstr>
      <vt:lpstr>Стабильность</vt:lpstr>
      <vt:lpstr>Стабильность</vt:lpstr>
      <vt:lpstr>Презентация PowerPoint</vt:lpstr>
      <vt:lpstr>Аристократизм</vt:lpstr>
      <vt:lpstr>Презентация PowerPoint</vt:lpstr>
      <vt:lpstr>Ранняя Бюрократизация</vt:lpstr>
      <vt:lpstr>Презентация PowerPoint</vt:lpstr>
      <vt:lpstr> Бюрократизация</vt:lpstr>
      <vt:lpstr>Презентация PowerPoint</vt:lpstr>
      <vt:lpstr>Презентация PowerPoint</vt:lpstr>
      <vt:lpstr>Marriott International</vt:lpstr>
      <vt:lpstr>Презентация PowerPoint</vt:lpstr>
      <vt:lpstr>Младенчество</vt:lpstr>
      <vt:lpstr>Презентация PowerPoint</vt:lpstr>
      <vt:lpstr>Давай-давай</vt:lpstr>
      <vt:lpstr>Презентация PowerPoint</vt:lpstr>
      <vt:lpstr>Юность</vt:lpstr>
      <vt:lpstr>Презентация PowerPoint</vt:lpstr>
      <vt:lpstr>Расцвет</vt:lpstr>
      <vt:lpstr>Презентация PowerPoint</vt:lpstr>
      <vt:lpstr>Стабильность</vt:lpstr>
      <vt:lpstr>Презентация PowerPoint</vt:lpstr>
      <vt:lpstr>Аристократизм</vt:lpstr>
      <vt:lpstr>Аристократизм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Достижение результатов (Р) Предпринимательская деятельность (E)   Управление с помощью формальных правил и процедур (A) Интеграция индивидов в организации (I)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организации</dc:title>
  <dc:creator>Шныркова Анна Сергеевна</dc:creator>
  <cp:lastModifiedBy>Администратор</cp:lastModifiedBy>
  <cp:revision>2</cp:revision>
  <dcterms:created xsi:type="dcterms:W3CDTF">2023-02-25T16:31:28Z</dcterms:created>
  <dcterms:modified xsi:type="dcterms:W3CDTF">2023-03-06T10:06:26Z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