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2"/>
    <p:sldId id="348" r:id="rId3"/>
    <p:sldId id="426" r:id="rId4"/>
    <p:sldId id="412" r:id="rId5"/>
    <p:sldId id="416" r:id="rId6"/>
    <p:sldId id="335" r:id="rId7"/>
    <p:sldId id="420" r:id="rId8"/>
    <p:sldId id="427" r:id="rId9"/>
    <p:sldId id="419" r:id="rId10"/>
    <p:sldId id="423" r:id="rId11"/>
    <p:sldId id="424" r:id="rId12"/>
    <p:sldId id="425" r:id="rId13"/>
    <p:sldId id="421" r:id="rId14"/>
    <p:sldId id="422" r:id="rId15"/>
    <p:sldId id="389" r:id="rId16"/>
    <p:sldId id="418" r:id="rId17"/>
    <p:sldId id="417" r:id="rId18"/>
    <p:sldId id="303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978" autoAdjust="0"/>
  </p:normalViewPr>
  <p:slideViewPr>
    <p:cSldViewPr snapToGrid="0">
      <p:cViewPr varScale="1">
        <p:scale>
          <a:sx n="82" d="100"/>
          <a:sy n="82" d="100"/>
        </p:scale>
        <p:origin x="197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23.11.2023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>
            <a:noAutofit/>
          </a:bodyPr>
          <a:lstStyle/>
          <a:p>
            <a:br>
              <a:rPr lang="ru-RU" sz="4200" i="1" u="sng" dirty="0"/>
            </a:br>
            <a:br>
              <a:rPr lang="ru-RU" sz="4200" dirty="0"/>
            </a:br>
            <a:r>
              <a:rPr lang="ru-RU" sz="4200" dirty="0"/>
              <a:t>Текстовая ролевая игра с использованием языковой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«Системное и критическое мышление»</a:t>
            </a:r>
            <a:r>
              <a:rPr lang="ru-RU" sz="1600" i="1" dirty="0"/>
              <a:t> </a:t>
            </a:r>
            <a:r>
              <a:rPr lang="ru-RU" sz="1600" b="1" i="1" dirty="0"/>
              <a:t>+</a:t>
            </a:r>
            <a:r>
              <a:rPr lang="ru-RU" sz="1600" i="1" dirty="0"/>
              <a:t>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Жукович М.В.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Харламова А.С. 572-2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Хусаинов З.В. 422-3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</a:t>
            </a:r>
            <a:r>
              <a:rPr lang="ru-RU" sz="2000" b="1" i="1" dirty="0" err="1"/>
              <a:t>Заковряжин</a:t>
            </a:r>
            <a:r>
              <a:rPr lang="ru-RU" sz="2000" b="1" i="1" dirty="0"/>
              <a:t> А. </a:t>
            </a:r>
          </a:p>
          <a:p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придумали способ взаимодействия с журналом игрока и нейросети, внедрили механизм в раннее созданный прототип.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составили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и т.д. в тексте.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библиотеку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разработали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собрали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5978" y="1143730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>
                <a:solidFill>
                  <a:schemeClr val="tx1"/>
                </a:solidFill>
                <a:latin typeface="Georgia" pitchFamily="18" charset="0"/>
              </a:rPr>
              <a:t>Алгоритм программы</a:t>
            </a:r>
            <a:endParaRPr lang="ru-RU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DFF76-F017-9444-78CE-BC119088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" y="1800926"/>
            <a:ext cx="10821175" cy="36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660B4C-E3A5-89FF-3BD1-E1917EFDF2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1" r="8006" b="8029"/>
          <a:stretch/>
        </p:blipFill>
        <p:spPr>
          <a:xfrm>
            <a:off x="1477152" y="1187343"/>
            <a:ext cx="9218646" cy="49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Использование журнала позволило повысить качество ответов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Выводы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сравнительный анализ открытых языковых моделей, составление качественных запросов для </a:t>
            </a:r>
            <a:r>
              <a:rPr lang="en-US" sz="22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2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2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60845"/>
              </p:ext>
            </p:extLst>
          </p:nvPr>
        </p:nvGraphicFramePr>
        <p:xfrm>
          <a:off x="492001" y="1380336"/>
          <a:ext cx="11127343" cy="425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60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5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9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А.С.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Заковряжин</a:t>
                      </a:r>
                      <a:r>
                        <a:rPr lang="ru-RU" sz="2400" dirty="0"/>
                        <a:t> 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Разработка интерфейса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7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1353697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1182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0867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71666-A1C1-1966-56FA-FA48545B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36" y="1755225"/>
            <a:ext cx="3347550" cy="3347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</a:t>
            </a:r>
            <a:r>
              <a:rPr lang="en-US" sz="4000" dirty="0"/>
              <a:t> (LLM)</a:t>
            </a:r>
            <a:r>
              <a:rPr lang="ru-RU" sz="40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8" y="1304925"/>
            <a:ext cx="5810291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 descr="ChatGPT - Wikipedia">
            <a:extLst>
              <a:ext uri="{FF2B5EF4-FFF2-40B4-BE49-F238E27FC236}">
                <a16:creationId xmlns:a16="http://schemas.microsoft.com/office/drawing/2014/main" id="{20B1C369-1A16-028D-27D1-440F5352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7" y="1133475"/>
            <a:ext cx="2082282" cy="2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17B86-C6C7-E02B-6C32-F2BDF198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9" y="3228455"/>
            <a:ext cx="7134392" cy="2637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текстовая ролевая игра?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9F9D4-0938-260C-28BF-F69139D91249}"/>
              </a:ext>
            </a:extLst>
          </p:cNvPr>
          <p:cNvSpPr txBox="1"/>
          <p:nvPr/>
        </p:nvSpPr>
        <p:spPr>
          <a:xfrm>
            <a:off x="314324" y="1133475"/>
            <a:ext cx="72061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>
                <a:solidFill>
                  <a:srgbClr val="24292F"/>
                </a:solidFill>
                <a:effectLst/>
                <a:latin typeface="Georgia" panose="02040502050405020303" pitchFamily="18" charset="0"/>
              </a:rPr>
              <a:t>Текстовая ролевая игра - это игровой жанр, в котором игроки взаимодействуют с виртуальным миром через текстовый интерфейс. Основная механика игры основана на чтении описаний событий и ситуаций, а также на написании текстовых команд для взаимодействия с окружающим миром.</a:t>
            </a:r>
          </a:p>
          <a:p>
            <a:r>
              <a:rPr lang="ru-RU" sz="2400" dirty="0">
                <a:latin typeface="Georgia" panose="02040502050405020303" pitchFamily="18" charset="0"/>
              </a:rPr>
              <a:t>Ролевые игры предлагают игрокам возможность полностью погрузиться в другой мир, испытать различные роли и участвовать в захватывающем приключении.</a:t>
            </a:r>
          </a:p>
        </p:txBody>
      </p:sp>
      <p:pic>
        <p:nvPicPr>
          <p:cNvPr id="1026" name="Picture 2" descr="Сленг ролевых | Wiki | Mo Dao Zu Shi [RUS]. Amino">
            <a:extLst>
              <a:ext uri="{FF2B5EF4-FFF2-40B4-BE49-F238E27FC236}">
                <a16:creationId xmlns:a16="http://schemas.microsoft.com/office/drawing/2014/main" id="{115C8941-88EF-4A22-C5E5-6CA793E0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60" y="3890963"/>
            <a:ext cx="3048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A68462-28F8-54B9-EAD9-B0C86D903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817" y="1023372"/>
            <a:ext cx="3393599" cy="28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230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выбрать основную языковую модель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нейросетью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31636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рассмотрели языковые модели, доступные в открытом доступе: </a:t>
            </a:r>
            <a:r>
              <a:rPr lang="en-US" sz="2700" dirty="0">
                <a:latin typeface="Georgia" pitchFamily="18" charset="0"/>
              </a:rPr>
              <a:t>ChatGPT, </a:t>
            </a:r>
            <a:r>
              <a:rPr lang="en-US" sz="2700" dirty="0" err="1">
                <a:latin typeface="Georgia" pitchFamily="18" charset="0"/>
              </a:rPr>
              <a:t>GigaChat</a:t>
            </a:r>
            <a:r>
              <a:rPr lang="en-US" sz="2700" dirty="0">
                <a:latin typeface="Georgia" pitchFamily="18" charset="0"/>
              </a:rPr>
              <a:t>, Llama, Bard. </a:t>
            </a:r>
            <a:r>
              <a:rPr lang="ru-RU" sz="2700" dirty="0">
                <a:latin typeface="Georgia" pitchFamily="18" charset="0"/>
              </a:rPr>
              <a:t>В итоге выбрали </a:t>
            </a:r>
            <a:r>
              <a:rPr lang="en-US" sz="2700" dirty="0">
                <a:latin typeface="Georgia" pitchFamily="18" charset="0"/>
              </a:rPr>
              <a:t>ChatGPT </a:t>
            </a:r>
            <a:r>
              <a:rPr lang="ru-RU" sz="2700" dirty="0">
                <a:latin typeface="Georgia" pitchFamily="18" charset="0"/>
              </a:rPr>
              <a:t>по следующим причинам: много информации об этой нейросети, готовая библиотека для </a:t>
            </a:r>
            <a:r>
              <a:rPr lang="en-US" sz="2700" dirty="0">
                <a:latin typeface="Georgia" pitchFamily="18" charset="0"/>
              </a:rPr>
              <a:t>Python, </a:t>
            </a:r>
            <a:r>
              <a:rPr lang="ru-RU" sz="2700" dirty="0">
                <a:latin typeface="Georgia" pitchFamily="18" charset="0"/>
              </a:rPr>
              <a:t>есть проекты, которые предоставляют бесплатный доступ к </a:t>
            </a:r>
            <a:r>
              <a:rPr lang="en-US" sz="2700" dirty="0">
                <a:latin typeface="Georgia" pitchFamily="18" charset="0"/>
              </a:rPr>
              <a:t>ChatGPT.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004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документацию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Создание прототипа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1551</TotalTime>
  <Words>596</Words>
  <Application>Microsoft Office PowerPoint</Application>
  <PresentationFormat>Широкоэкранный</PresentationFormat>
  <Paragraphs>96</Paragraphs>
  <Slides>18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Georgia</vt:lpstr>
      <vt:lpstr>Wingdings</vt:lpstr>
      <vt:lpstr>tf03031015_win32</vt:lpstr>
      <vt:lpstr>  Текстовая ролевая игра с использованием языковой модели</vt:lpstr>
      <vt:lpstr>Что такое языковые модели (LLM)?</vt:lpstr>
      <vt:lpstr>Что такое текстовая ролевая игра?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103</cp:revision>
  <dcterms:created xsi:type="dcterms:W3CDTF">2022-04-29T01:01:56Z</dcterms:created>
  <dcterms:modified xsi:type="dcterms:W3CDTF">2023-11-23T11:21:09Z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