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8831-3631-403C-8BBC-834CADB8C8A1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BDB3-17C0-4ACF-8A69-08753F14FED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xingbar5jS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603448"/>
            <a:ext cx="9144000" cy="746144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5760640" cy="18002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Проект по предмету:</a:t>
            </a:r>
            <a:b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</a:br>
            <a: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«Основы алгоритмизации и программирования»</a:t>
            </a:r>
            <a:endParaRPr lang="ru-RU" sz="32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92080" y="4293096"/>
            <a:ext cx="3632448" cy="227910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Подготовили: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Студентки группы ИС-23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Королева Дарья,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Дорошенко Марина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Преподаватель: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Манакова Ольга Петровна</a:t>
            </a:r>
            <a:endParaRPr lang="ru-RU" sz="20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2852936"/>
            <a:ext cx="244827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«Тетрис»</a:t>
            </a:r>
            <a:endParaRPr lang="ru-RU" sz="40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0qxl8NFk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404664"/>
            <a:ext cx="4392488" cy="60016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Идея тетриса родилась у Алексея Пажитнова в 1984 году после знакомства с головоломкой американского математика Соломона </a:t>
            </a:r>
            <a:r>
              <a:rPr lang="ru-RU" sz="2400" dirty="0" err="1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Голомба</a:t>
            </a:r>
            <a:r>
              <a:rPr lang="ru-RU" sz="2400" dirty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 </a:t>
            </a:r>
            <a:r>
              <a:rPr lang="ru-RU" sz="2400" b="1" dirty="0" err="1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Pentomino</a:t>
            </a:r>
            <a:r>
              <a:rPr lang="ru-RU" sz="2400" b="1" dirty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Puzzle</a:t>
            </a:r>
            <a:r>
              <a:rPr lang="ru-RU" sz="2400" dirty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. Суть этой головоломки была довольно проста и до боли знакома любому современнику: из нескольких фигур нужно было собрать одну большую. Алексей решил сделать компьютерный вариант </a:t>
            </a:r>
            <a:r>
              <a:rPr lang="ru-RU" sz="2400" dirty="0" err="1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пентамино</a:t>
            </a:r>
            <a:r>
              <a:rPr lang="ru-RU" sz="2400" dirty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0qxl8NFk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pic>
        <p:nvPicPr>
          <p:cNvPr id="4" name="Рисунок 3" descr="Снимок экрана (1).png"/>
          <p:cNvPicPr>
            <a:picLocks noChangeAspect="1"/>
          </p:cNvPicPr>
          <p:nvPr/>
        </p:nvPicPr>
        <p:blipFill>
          <a:blip r:embed="rId3" cstate="print"/>
          <a:srcRect l="19288" t="4565" r="48425" b="61073"/>
          <a:stretch>
            <a:fillRect/>
          </a:stretch>
        </p:blipFill>
        <p:spPr>
          <a:xfrm>
            <a:off x="1115616" y="1556792"/>
            <a:ext cx="6855962" cy="4104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52536" y="260648"/>
            <a:ext cx="9577064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Начало работы</a:t>
            </a:r>
            <a:endParaRPr lang="ru-RU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0qxl8NFk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pic>
        <p:nvPicPr>
          <p:cNvPr id="3" name="Рисунок 2" descr="Снимок экрана (1).png"/>
          <p:cNvPicPr>
            <a:picLocks noChangeAspect="1"/>
          </p:cNvPicPr>
          <p:nvPr/>
        </p:nvPicPr>
        <p:blipFill>
          <a:blip r:embed="rId3" cstate="print"/>
          <a:srcRect l="20075" t="40600" r="61813" b="43800"/>
          <a:stretch>
            <a:fillRect/>
          </a:stretch>
        </p:blipFill>
        <p:spPr>
          <a:xfrm>
            <a:off x="5292080" y="548680"/>
            <a:ext cx="3567165" cy="1728192"/>
          </a:xfrm>
          <a:prstGeom prst="rect">
            <a:avLst/>
          </a:prstGeom>
        </p:spPr>
      </p:pic>
      <p:pic>
        <p:nvPicPr>
          <p:cNvPr id="4" name="Рисунок 3" descr="Снимок экрана (2).png"/>
          <p:cNvPicPr>
            <a:picLocks noChangeAspect="1"/>
          </p:cNvPicPr>
          <p:nvPr/>
        </p:nvPicPr>
        <p:blipFill>
          <a:blip r:embed="rId4" cstate="print"/>
          <a:srcRect l="19824" t="10801" r="44488" b="49412"/>
          <a:stretch>
            <a:fillRect/>
          </a:stretch>
        </p:blipFill>
        <p:spPr>
          <a:xfrm>
            <a:off x="251520" y="2564904"/>
            <a:ext cx="5396901" cy="3384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88640"/>
            <a:ext cx="475252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Задание необходимых </a:t>
            </a:r>
            <a:r>
              <a:rPr lang="ru-RU" sz="28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для работы </a:t>
            </a:r>
            <a:r>
              <a:rPr lang="ru-RU" sz="28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картинок, цветов и шрифтов</a:t>
            </a:r>
            <a:endParaRPr lang="ru-RU" sz="28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0qxl8NFk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52536" y="0"/>
            <a:ext cx="964907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Создание объектов</a:t>
            </a:r>
            <a:endParaRPr lang="ru-RU" sz="32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pic>
        <p:nvPicPr>
          <p:cNvPr id="3" name="Рисунок 2" descr="Снимок экрана (5).png"/>
          <p:cNvPicPr>
            <a:picLocks noChangeAspect="1"/>
          </p:cNvPicPr>
          <p:nvPr/>
        </p:nvPicPr>
        <p:blipFill>
          <a:blip r:embed="rId3" cstate="print"/>
          <a:srcRect l="23693" t="12542" r="38188" b="12201"/>
          <a:stretch>
            <a:fillRect/>
          </a:stretch>
        </p:blipFill>
        <p:spPr>
          <a:xfrm>
            <a:off x="2123728" y="0"/>
            <a:ext cx="5472608" cy="6332589"/>
          </a:xfrm>
          <a:prstGeom prst="rect">
            <a:avLst/>
          </a:prstGeom>
        </p:spPr>
      </p:pic>
      <p:pic>
        <p:nvPicPr>
          <p:cNvPr id="4" name="Рисунок 3" descr="Снимок экрана (6).png"/>
          <p:cNvPicPr>
            <a:picLocks noChangeAspect="1"/>
          </p:cNvPicPr>
          <p:nvPr/>
        </p:nvPicPr>
        <p:blipFill>
          <a:blip r:embed="rId4" cstate="print"/>
          <a:srcRect l="23225" t="10801" r="31888" b="12200"/>
          <a:stretch>
            <a:fillRect/>
          </a:stretch>
        </p:blipFill>
        <p:spPr>
          <a:xfrm>
            <a:off x="1403648" y="332656"/>
            <a:ext cx="6762629" cy="6525344"/>
          </a:xfrm>
          <a:prstGeom prst="rect">
            <a:avLst/>
          </a:prstGeom>
        </p:spPr>
      </p:pic>
      <p:pic>
        <p:nvPicPr>
          <p:cNvPr id="5" name="Рисунок 4" descr="Снимок экрана (7).png"/>
          <p:cNvPicPr>
            <a:picLocks noChangeAspect="1"/>
          </p:cNvPicPr>
          <p:nvPr/>
        </p:nvPicPr>
        <p:blipFill>
          <a:blip r:embed="rId5" cstate="print"/>
          <a:srcRect l="25588" t="10801" r="30313" b="5574"/>
          <a:stretch>
            <a:fillRect/>
          </a:stretch>
        </p:blipFill>
        <p:spPr>
          <a:xfrm>
            <a:off x="1475656" y="-54768"/>
            <a:ext cx="6480720" cy="6912768"/>
          </a:xfrm>
          <a:prstGeom prst="rect">
            <a:avLst/>
          </a:prstGeom>
        </p:spPr>
      </p:pic>
      <p:pic>
        <p:nvPicPr>
          <p:cNvPr id="6" name="Рисунок 5" descr="Снимок экрана (8).png"/>
          <p:cNvPicPr>
            <a:picLocks noChangeAspect="1"/>
          </p:cNvPicPr>
          <p:nvPr/>
        </p:nvPicPr>
        <p:blipFill>
          <a:blip r:embed="rId6" cstate="print"/>
          <a:srcRect l="23225" t="17800" r="39763" b="10801"/>
          <a:stretch>
            <a:fillRect/>
          </a:stretch>
        </p:blipFill>
        <p:spPr>
          <a:xfrm>
            <a:off x="1763688" y="0"/>
            <a:ext cx="6048672" cy="65634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87396 -0.0034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1.88993 -0.01065 " pathEditMode="relative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98437 4.81481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-0.99236 0.0004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0qxl8NFk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56592" y="332656"/>
            <a:ext cx="1058517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Создание выполняемых действий</a:t>
            </a:r>
            <a:endParaRPr lang="ru-RU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pic>
        <p:nvPicPr>
          <p:cNvPr id="3" name="Рисунок 2" descr="Снимок экрана (9).png"/>
          <p:cNvPicPr>
            <a:picLocks noChangeAspect="1"/>
          </p:cNvPicPr>
          <p:nvPr/>
        </p:nvPicPr>
        <p:blipFill>
          <a:blip r:embed="rId3" cstate="print"/>
          <a:srcRect l="24800" t="9854" r="38975" b="13600"/>
          <a:stretch>
            <a:fillRect/>
          </a:stretch>
        </p:blipFill>
        <p:spPr>
          <a:xfrm>
            <a:off x="251520" y="404664"/>
            <a:ext cx="4896544" cy="5820125"/>
          </a:xfrm>
          <a:prstGeom prst="rect">
            <a:avLst/>
          </a:prstGeom>
        </p:spPr>
      </p:pic>
      <p:pic>
        <p:nvPicPr>
          <p:cNvPr id="4" name="Рисунок 3" descr="Снимок экрана (10).png"/>
          <p:cNvPicPr>
            <a:picLocks noChangeAspect="1"/>
          </p:cNvPicPr>
          <p:nvPr/>
        </p:nvPicPr>
        <p:blipFill>
          <a:blip r:embed="rId4" cstate="print"/>
          <a:srcRect l="25588" t="10241" r="32675" b="48600"/>
          <a:stretch>
            <a:fillRect/>
          </a:stretch>
        </p:blipFill>
        <p:spPr>
          <a:xfrm>
            <a:off x="2783293" y="2492896"/>
            <a:ext cx="6360707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-0.66927 -0.0043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0qxl8NFk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32656"/>
            <a:ext cx="9144000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Создание концовки игры и оформление игрового поля</a:t>
            </a:r>
            <a:endParaRPr lang="ru-RU" sz="32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pic>
        <p:nvPicPr>
          <p:cNvPr id="4" name="Рисунок 3" descr="Снимок экрана (10).png"/>
          <p:cNvPicPr>
            <a:picLocks noChangeAspect="1"/>
          </p:cNvPicPr>
          <p:nvPr/>
        </p:nvPicPr>
        <p:blipFill>
          <a:blip r:embed="rId3" cstate="print"/>
          <a:srcRect l="25588" t="50000" r="37400" b="15000"/>
          <a:stretch>
            <a:fillRect/>
          </a:stretch>
        </p:blipFill>
        <p:spPr>
          <a:xfrm>
            <a:off x="467544" y="1196752"/>
            <a:ext cx="6091877" cy="3240360"/>
          </a:xfrm>
          <a:prstGeom prst="rect">
            <a:avLst/>
          </a:prstGeom>
        </p:spPr>
      </p:pic>
      <p:pic>
        <p:nvPicPr>
          <p:cNvPr id="3" name="Рисунок 2" descr="Снимок экрана (11).png"/>
          <p:cNvPicPr>
            <a:picLocks noChangeAspect="1"/>
          </p:cNvPicPr>
          <p:nvPr/>
        </p:nvPicPr>
        <p:blipFill>
          <a:blip r:embed="rId4" cstate="print"/>
          <a:srcRect l="25588" t="19200" r="38187" b="30400"/>
          <a:stretch>
            <a:fillRect/>
          </a:stretch>
        </p:blipFill>
        <p:spPr>
          <a:xfrm>
            <a:off x="2987824" y="1988840"/>
            <a:ext cx="5832648" cy="4564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0.75052 -0.0050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0qxl8NFk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540568" y="332656"/>
            <a:ext cx="1008112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Готовая игра «Тетрис»</a:t>
            </a:r>
            <a:endParaRPr lang="ru-RU" sz="32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pic>
        <p:nvPicPr>
          <p:cNvPr id="4" name="Рисунок 3" descr="Снимок экрана (12).png"/>
          <p:cNvPicPr>
            <a:picLocks noChangeAspect="1"/>
          </p:cNvPicPr>
          <p:nvPr/>
        </p:nvPicPr>
        <p:blipFill>
          <a:blip r:embed="rId3" cstate="print"/>
          <a:srcRect l="40616" t="21242" r="40615" b="21884"/>
          <a:stretch>
            <a:fillRect/>
          </a:stretch>
        </p:blipFill>
        <p:spPr>
          <a:xfrm>
            <a:off x="899592" y="1124744"/>
            <a:ext cx="3168352" cy="5400600"/>
          </a:xfrm>
          <a:prstGeom prst="rect">
            <a:avLst/>
          </a:prstGeom>
        </p:spPr>
      </p:pic>
      <p:pic>
        <p:nvPicPr>
          <p:cNvPr id="5" name="Рисунок 4" descr="Снимок экрана (13).png"/>
          <p:cNvPicPr>
            <a:picLocks noChangeAspect="1"/>
          </p:cNvPicPr>
          <p:nvPr/>
        </p:nvPicPr>
        <p:blipFill>
          <a:blip r:embed="rId4" cstate="print"/>
          <a:srcRect l="40191" t="20600" r="40550" b="22000"/>
          <a:stretch>
            <a:fillRect/>
          </a:stretch>
        </p:blipFill>
        <p:spPr>
          <a:xfrm>
            <a:off x="5076056" y="1124744"/>
            <a:ext cx="3240360" cy="5432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67</Words>
  <Application>Microsoft Office PowerPoint</Application>
  <PresentationFormat>Экран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Проект по предмету: «Основы алгоритмизации и программирования»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предмету: «Основы алгоритмизации и программирования»</dc:title>
  <dc:creator>Darya</dc:creator>
  <cp:lastModifiedBy>Darya</cp:lastModifiedBy>
  <cp:revision>9</cp:revision>
  <dcterms:created xsi:type="dcterms:W3CDTF">2023-06-08T17:46:51Z</dcterms:created>
  <dcterms:modified xsi:type="dcterms:W3CDTF">2023-06-08T19:15:42Z</dcterms:modified>
</cp:coreProperties>
</file>