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  <p:embeddedFont>
      <p:font typeface="Proxima Nova Semibold" panose="020B0604020202020204" charset="0"/>
      <p:regular r:id="rId13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Коростелев" userId="2567e9bd85657dcf" providerId="LiveId" clId="{0AFE5D2E-9181-45E8-8637-457FFE50CE20}"/>
    <pc:docChg chg="delSld">
      <pc:chgData name="Максим Коростелев" userId="2567e9bd85657dcf" providerId="LiveId" clId="{0AFE5D2E-9181-45E8-8637-457FFE50CE20}" dt="2023-01-22T11:59:56.138" v="0" actId="47"/>
      <pc:docMkLst>
        <pc:docMk/>
      </pc:docMkLst>
      <pc:sldChg chg="del">
        <pc:chgData name="Максим Коростелев" userId="2567e9bd85657dcf" providerId="LiveId" clId="{0AFE5D2E-9181-45E8-8637-457FFE50CE20}" dt="2023-01-22T11:59:56.138" v="0" actId="47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6f911c6f3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6f911c6f3_2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92504dd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92504dd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92504dd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92504dd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Итоговый проект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по курсу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A/B-тестирование: </a:t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практическое руководство</a:t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Коростелев Максим Владимирович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3" name="Google Shape;393;p2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4" name="Google Shape;394;p2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Анализ исходных данных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571500" y="1238250"/>
            <a:ext cx="11196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5600" b="0" i="0" u="none" strike="noStrike" cap="non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551850" y="1952550"/>
            <a:ext cx="139605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Был проанализирован тестовый датасет. Анализ производил в Jupiter notebook.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Отмечены 5 моментов, в дальнейшем на основании которых были сформулированы гипотезы для улучшения ситуации: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➔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 заказов не из центра вероятность отмены выше;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➔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период повышенного спроса(surge) спрос уменьшался;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➔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 хватало популярного типа такси “Минивэн”;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➔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на более длинные поездки используются такси класса Comfort/Business; 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➔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 Android платформы более высокие юзерские отмены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Формирование гипотез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Какие гипотезы из них получились?</a:t>
            </a:r>
            <a:endParaRPr sz="3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Провел экспресс анализ, основываясь на данных. Чаще всего экспресс анализ - это анализ на здравый смысл, чтобы отмести часть гипотез и сфокусироваться на тех, которые могут сработать. Было сформулировано 5 продуктовых гипотез (что делаем+на кого повлияет + какой результат ожидаем + почему ожидаем), также проставлен личный рейтинг(0-10).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Далее воспользовался фреймворком ICE для численной приоритезации гипотезы. После чего была выбрана гипотеза для А/Б теста.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Проверяли следующую фичу: при уточнении, уверен ли юзер в отмене заказа не из центра, добавить эмодзи котика, просящего не отменять. Наши ожидания: ниже будут отмены заказа такси не из центра.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Подготовка к А/Б-тестированию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551850" y="1972800"/>
            <a:ext cx="152025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 помощью сводной таблицы получил поюзерную конверсию в заказ такси. Далее с помощью rand разбил на 2 рандомные группы данных юзеров.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После разбиения на группы провел тест на однородность - ттест. Результат не показал статистически значимых различий между выборками, следовательно принял нулевую гипотезу о том, что среднее наших групп одинаково, группы однородны.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Проведение А/Б-теста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551850" y="1972800"/>
            <a:ext cx="136227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 помощью онлайн-калькулятора был получен размер выборки (задавался уровень значимости, мощность, значение конверсии).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Далее относительно сформированных двух групп по дням был рассчитан периодический p-value, чтобы обезопасить себя от выбросов.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Анализ результатов А/Б-теста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551850" y="1972800"/>
            <a:ext cx="16757700" cy="2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 из проведенного А/Б теста: За все дни наблюдений стат значимых различий получить не удалось, p-value&gt;5%, хотя было видно что по дням достаточно сильно скачет данное значение. 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Возможно в эксперименте была слишком большая выборка, которая превышала необходимую в 4 раза. Уменьшили бы выборку и провели тест снова.</a:t>
            </a: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Произвольный</PresentationFormat>
  <Paragraphs>55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Proxima Nova</vt:lpstr>
      <vt:lpstr>Proxima Nova Semibold</vt:lpstr>
      <vt:lpstr>Arial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Коростелев</cp:lastModifiedBy>
  <cp:revision>1</cp:revision>
  <dcterms:modified xsi:type="dcterms:W3CDTF">2023-01-22T11:59:58Z</dcterms:modified>
</cp:coreProperties>
</file>