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6" r:id="rId3"/>
    <p:sldId id="267" r:id="rId4"/>
    <p:sldId id="268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97"/>
    <p:restoredTop sz="95673"/>
  </p:normalViewPr>
  <p:slideViewPr>
    <p:cSldViewPr snapToGrid="0">
      <p:cViewPr>
        <p:scale>
          <a:sx n="142" d="100"/>
          <a:sy n="142" d="100"/>
        </p:scale>
        <p:origin x="144" y="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A24888-2F7E-AABA-8051-3864CCCC9A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E240C22-5E45-96D2-0353-8AF94B28DC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7FFBD5A-126C-77AD-C99A-182759E67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88DB1-9172-924B-AA70-05EF24FE8F2B}" type="datetimeFigureOut">
              <a:rPr lang="fr-FR" smtClean="0"/>
              <a:t>24/03/2023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4113443-6D62-4E52-9E2D-28846EF61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D807721-6CE5-E032-CE46-31BFF1977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35841-6569-8443-B3A4-29DE9A39B9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1617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08CBD9-FBAC-15EA-50A0-7DC69AB7E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9500772-FC7C-D1F4-4743-3434D7A45F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E8F5F36-8B4D-9192-20B1-03CFBDD39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88DB1-9172-924B-AA70-05EF24FE8F2B}" type="datetimeFigureOut">
              <a:rPr lang="fr-FR" smtClean="0"/>
              <a:t>24/03/2023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2712F7B-6702-2E42-0DA3-890AA16FA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7DB4BAF-1DB5-07CB-3BAA-B3CB11455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35841-6569-8443-B3A4-29DE9A39B9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4467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81066DA-D13F-CE50-71FB-1B9B143FCF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DBBCA63-4697-1155-458D-8FE9E3EE89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048AFDE-1D7F-2501-6C02-5019F544D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88DB1-9172-924B-AA70-05EF24FE8F2B}" type="datetimeFigureOut">
              <a:rPr lang="fr-FR" smtClean="0"/>
              <a:t>24/03/2023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DBD44EC-CAF4-3240-D9B4-9DD524BDF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638E286-12C2-EC13-61C9-FD4ACDD38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35841-6569-8443-B3A4-29DE9A39B9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2277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4BDF19-82AE-DACC-EA70-BDFC2037C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4602523-32DF-799C-BE31-1B866FEA9A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E11C591-3950-B190-01E5-262C1EB7B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88DB1-9172-924B-AA70-05EF24FE8F2B}" type="datetimeFigureOut">
              <a:rPr lang="fr-FR" smtClean="0"/>
              <a:t>24/03/2023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9D3C150-0AF0-DEAA-E107-7AE379F8A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9DA5773-D72E-C444-F8AA-0B7241A44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35841-6569-8443-B3A4-29DE9A39B9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438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C89CF71-0E21-9C4C-3667-5A90503EE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12D818A-3C38-B54A-D880-B54EB753A7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75D50E5-E053-143D-F483-93FE9DF13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88DB1-9172-924B-AA70-05EF24FE8F2B}" type="datetimeFigureOut">
              <a:rPr lang="fr-FR" smtClean="0"/>
              <a:t>24/03/2023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D000F3E-6932-EE43-CF95-AC9AA51FF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E50ABBE-A4B8-4CA0-D7C3-5DB0E5F65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35841-6569-8443-B3A4-29DE9A39B9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6739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DB3486-539E-EF50-AE17-43C5F3FF3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583B6FD-15C3-3E75-0241-2D5A3BE8C7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D912476-7BE5-7A28-1AD7-4FC8A2AD0E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857C70B-D750-389E-51E4-7214DBC31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88DB1-9172-924B-AA70-05EF24FE8F2B}" type="datetimeFigureOut">
              <a:rPr lang="fr-FR" smtClean="0"/>
              <a:t>24/03/2023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E2320FE-4568-BA8E-7850-0B5C61F10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77C978E-5AF7-3D31-26CF-93F227BB9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35841-6569-8443-B3A4-29DE9A39B9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2161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4BC610-58E6-E0A4-D42F-83C5CF631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64F2CA0-44DF-A5D8-E41D-AD8ACF8A47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4810CB1-BBEB-3C9E-1D2E-3CFB5FEE2A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95C306E-5EF6-3132-6AAC-623F639154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99BE29C-0D83-F78B-BDD6-7A619E2244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2042CAC-04B0-17B9-A315-B2386C13B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88DB1-9172-924B-AA70-05EF24FE8F2B}" type="datetimeFigureOut">
              <a:rPr lang="fr-FR" smtClean="0"/>
              <a:t>24/03/2023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013F5CE6-F7E4-A0FA-0807-648080ED0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FB283A8-75A3-1CE3-F878-6F4566DB5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35841-6569-8443-B3A4-29DE9A39B9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18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01DF2F-89A2-C35A-5C6F-3FE1E82E0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CD7AFED-AF65-F0AF-4805-03A612D66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88DB1-9172-924B-AA70-05EF24FE8F2B}" type="datetimeFigureOut">
              <a:rPr lang="fr-FR" smtClean="0"/>
              <a:t>24/03/2023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68A71D0-EE34-CDFF-B980-1EA315CE1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8311255-4C33-CA6F-8DB0-23D797102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35841-6569-8443-B3A4-29DE9A39B9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2727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93AAC722-2D56-02F3-3D34-01DB5EB7C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88DB1-9172-924B-AA70-05EF24FE8F2B}" type="datetimeFigureOut">
              <a:rPr lang="fr-FR" smtClean="0"/>
              <a:t>24/03/2023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043A448-46A0-6382-D93B-4744AB3FB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3FC2DDD-A27F-DAFC-4011-51A8BA6AD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35841-6569-8443-B3A4-29DE9A39B9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866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3F4276-B83C-422C-0E4D-BE6EEC971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1964141-A8D2-F51E-060B-2D08E2CD5C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46246C7-B93B-6DCF-FB34-AE2F8F97F1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D4EB200-161B-EB4A-3B20-EF08BD203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88DB1-9172-924B-AA70-05EF24FE8F2B}" type="datetimeFigureOut">
              <a:rPr lang="fr-FR" smtClean="0"/>
              <a:t>24/03/2023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FF5AF87-8D45-59BA-3129-6F1A942CF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707E913-F318-9808-CBAF-163EBA09D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35841-6569-8443-B3A4-29DE9A39B9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0023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CC94CDE-0D6D-80E8-F696-4634A3713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D47CCF48-6658-92A6-6F16-FDBAE35915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FFEAC6C-4B15-933E-6483-1616E0D3A5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8E4A303-4B1C-F558-18F6-DCC619721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88DB1-9172-924B-AA70-05EF24FE8F2B}" type="datetimeFigureOut">
              <a:rPr lang="fr-FR" smtClean="0"/>
              <a:t>24/03/2023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8A9B876-E176-A740-2D1C-D66EF610E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719186A-A2B6-7CDD-8FB5-4E3D9CE09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35841-6569-8443-B3A4-29DE9A39B9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0739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CEB744DA-8189-A55D-E98E-C82BB5EB9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BF086BA-D246-FDD7-3A2D-5A759ECE6F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D9DC29B-9C18-F725-9D3B-68EE2B3B1B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688DB1-9172-924B-AA70-05EF24FE8F2B}" type="datetimeFigureOut">
              <a:rPr lang="fr-FR" smtClean="0"/>
              <a:t>24/03/2023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5E1C491-15FA-0987-58A5-5181609079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A876E29-B2EA-52FA-9AED-CB4E9DA902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B35841-6569-8443-B3A4-29DE9A39B9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7448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926" y="175095"/>
            <a:ext cx="2248329" cy="810312"/>
          </a:xfrm>
          <a:prstGeom prst="rect">
            <a:avLst/>
          </a:prstGeom>
        </p:spPr>
      </p:pic>
      <p:grpSp>
        <p:nvGrpSpPr>
          <p:cNvPr id="20" name="Group 19"/>
          <p:cNvGrpSpPr/>
          <p:nvPr/>
        </p:nvGrpSpPr>
        <p:grpSpPr>
          <a:xfrm>
            <a:off x="11379635" y="-12301"/>
            <a:ext cx="828494" cy="2145902"/>
            <a:chOff x="10899278" y="-12302"/>
            <a:chExt cx="1308851" cy="3390085"/>
          </a:xfrm>
        </p:grpSpPr>
        <p:sp>
          <p:nvSpPr>
            <p:cNvPr id="21" name="Rectangle 22"/>
            <p:cNvSpPr/>
            <p:nvPr/>
          </p:nvSpPr>
          <p:spPr>
            <a:xfrm rot="2675242">
              <a:off x="11670772" y="1745454"/>
              <a:ext cx="414476" cy="705843"/>
            </a:xfrm>
            <a:custGeom>
              <a:avLst/>
              <a:gdLst>
                <a:gd name="connsiteX0" fmla="*/ 0 w 402219"/>
                <a:gd name="connsiteY0" fmla="*/ 0 h 579469"/>
                <a:gd name="connsiteX1" fmla="*/ 402219 w 402219"/>
                <a:gd name="connsiteY1" fmla="*/ 0 h 579469"/>
                <a:gd name="connsiteX2" fmla="*/ 402219 w 402219"/>
                <a:gd name="connsiteY2" fmla="*/ 579469 h 579469"/>
                <a:gd name="connsiteX3" fmla="*/ 0 w 402219"/>
                <a:gd name="connsiteY3" fmla="*/ 579469 h 579469"/>
                <a:gd name="connsiteX4" fmla="*/ 0 w 402219"/>
                <a:gd name="connsiteY4" fmla="*/ 0 h 579469"/>
                <a:gd name="connsiteX0" fmla="*/ 4604 w 402219"/>
                <a:gd name="connsiteY0" fmla="*/ 0 h 601656"/>
                <a:gd name="connsiteX1" fmla="*/ 402219 w 402219"/>
                <a:gd name="connsiteY1" fmla="*/ 22187 h 601656"/>
                <a:gd name="connsiteX2" fmla="*/ 402219 w 402219"/>
                <a:gd name="connsiteY2" fmla="*/ 601656 h 601656"/>
                <a:gd name="connsiteX3" fmla="*/ 0 w 402219"/>
                <a:gd name="connsiteY3" fmla="*/ 601656 h 601656"/>
                <a:gd name="connsiteX4" fmla="*/ 4604 w 402219"/>
                <a:gd name="connsiteY4" fmla="*/ 0 h 601656"/>
                <a:gd name="connsiteX0" fmla="*/ 4604 w 407044"/>
                <a:gd name="connsiteY0" fmla="*/ 0 h 651829"/>
                <a:gd name="connsiteX1" fmla="*/ 402219 w 407044"/>
                <a:gd name="connsiteY1" fmla="*/ 22187 h 651829"/>
                <a:gd name="connsiteX2" fmla="*/ 407044 w 407044"/>
                <a:gd name="connsiteY2" fmla="*/ 651829 h 651829"/>
                <a:gd name="connsiteX3" fmla="*/ 0 w 407044"/>
                <a:gd name="connsiteY3" fmla="*/ 601656 h 651829"/>
                <a:gd name="connsiteX4" fmla="*/ 4604 w 407044"/>
                <a:gd name="connsiteY4" fmla="*/ 0 h 651829"/>
                <a:gd name="connsiteX0" fmla="*/ 4604 w 414476"/>
                <a:gd name="connsiteY0" fmla="*/ 0 h 651829"/>
                <a:gd name="connsiteX1" fmla="*/ 414308 w 414476"/>
                <a:gd name="connsiteY1" fmla="*/ 24003 h 651829"/>
                <a:gd name="connsiteX2" fmla="*/ 407044 w 414476"/>
                <a:gd name="connsiteY2" fmla="*/ 651829 h 651829"/>
                <a:gd name="connsiteX3" fmla="*/ 0 w 414476"/>
                <a:gd name="connsiteY3" fmla="*/ 601656 h 651829"/>
                <a:gd name="connsiteX4" fmla="*/ 4604 w 414476"/>
                <a:gd name="connsiteY4" fmla="*/ 0 h 651829"/>
                <a:gd name="connsiteX0" fmla="*/ 6518 w 414476"/>
                <a:gd name="connsiteY0" fmla="*/ 0 h 677748"/>
                <a:gd name="connsiteX1" fmla="*/ 414308 w 414476"/>
                <a:gd name="connsiteY1" fmla="*/ 49922 h 677748"/>
                <a:gd name="connsiteX2" fmla="*/ 407044 w 414476"/>
                <a:gd name="connsiteY2" fmla="*/ 677748 h 677748"/>
                <a:gd name="connsiteX3" fmla="*/ 0 w 414476"/>
                <a:gd name="connsiteY3" fmla="*/ 627575 h 677748"/>
                <a:gd name="connsiteX4" fmla="*/ 6518 w 414476"/>
                <a:gd name="connsiteY4" fmla="*/ 0 h 677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4476" h="677748">
                  <a:moveTo>
                    <a:pt x="6518" y="0"/>
                  </a:moveTo>
                  <a:lnTo>
                    <a:pt x="414308" y="49922"/>
                  </a:lnTo>
                  <a:cubicBezTo>
                    <a:pt x="415916" y="259803"/>
                    <a:pt x="405436" y="467867"/>
                    <a:pt x="407044" y="677748"/>
                  </a:cubicBezTo>
                  <a:lnTo>
                    <a:pt x="0" y="627575"/>
                  </a:lnTo>
                  <a:cubicBezTo>
                    <a:pt x="1535" y="427023"/>
                    <a:pt x="4983" y="200552"/>
                    <a:pt x="6518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Isosceles Triangle 17"/>
            <p:cNvSpPr/>
            <p:nvPr/>
          </p:nvSpPr>
          <p:spPr>
            <a:xfrm rot="10800000">
              <a:off x="10899278" y="-12302"/>
              <a:ext cx="1308851" cy="1311713"/>
            </a:xfrm>
            <a:custGeom>
              <a:avLst/>
              <a:gdLst>
                <a:gd name="connsiteX0" fmla="*/ 0 w 1392277"/>
                <a:gd name="connsiteY0" fmla="*/ 2288297 h 2288297"/>
                <a:gd name="connsiteX1" fmla="*/ 696139 w 1392277"/>
                <a:gd name="connsiteY1" fmla="*/ 0 h 2288297"/>
                <a:gd name="connsiteX2" fmla="*/ 1392277 w 1392277"/>
                <a:gd name="connsiteY2" fmla="*/ 2288297 h 2288297"/>
                <a:gd name="connsiteX3" fmla="*/ 0 w 1392277"/>
                <a:gd name="connsiteY3" fmla="*/ 2288297 h 2288297"/>
                <a:gd name="connsiteX0" fmla="*/ 16082 w 1408359"/>
                <a:gd name="connsiteY0" fmla="*/ 3335951 h 3335951"/>
                <a:gd name="connsiteX1" fmla="*/ 0 w 1408359"/>
                <a:gd name="connsiteY1" fmla="*/ 0 h 3335951"/>
                <a:gd name="connsiteX2" fmla="*/ 1408359 w 1408359"/>
                <a:gd name="connsiteY2" fmla="*/ 3335951 h 3335951"/>
                <a:gd name="connsiteX3" fmla="*/ 16082 w 1408359"/>
                <a:gd name="connsiteY3" fmla="*/ 3335951 h 3335951"/>
                <a:gd name="connsiteX0" fmla="*/ 16082 w 3080930"/>
                <a:gd name="connsiteY0" fmla="*/ 3335951 h 3349735"/>
                <a:gd name="connsiteX1" fmla="*/ 0 w 3080930"/>
                <a:gd name="connsiteY1" fmla="*/ 0 h 3349735"/>
                <a:gd name="connsiteX2" fmla="*/ 3080930 w 3080930"/>
                <a:gd name="connsiteY2" fmla="*/ 3349735 h 3349735"/>
                <a:gd name="connsiteX3" fmla="*/ 16082 w 3080930"/>
                <a:gd name="connsiteY3" fmla="*/ 3335951 h 3349735"/>
                <a:gd name="connsiteX0" fmla="*/ 11487 w 3076335"/>
                <a:gd name="connsiteY0" fmla="*/ 2325057 h 2338841"/>
                <a:gd name="connsiteX1" fmla="*/ 0 w 3076335"/>
                <a:gd name="connsiteY1" fmla="*/ 0 h 2338841"/>
                <a:gd name="connsiteX2" fmla="*/ 3076335 w 3076335"/>
                <a:gd name="connsiteY2" fmla="*/ 2338841 h 2338841"/>
                <a:gd name="connsiteX3" fmla="*/ 11487 w 3076335"/>
                <a:gd name="connsiteY3" fmla="*/ 2325057 h 2338841"/>
                <a:gd name="connsiteX0" fmla="*/ 25272 w 3090120"/>
                <a:gd name="connsiteY0" fmla="*/ 3124582 h 3138366"/>
                <a:gd name="connsiteX1" fmla="*/ 0 w 3090120"/>
                <a:gd name="connsiteY1" fmla="*/ 0 h 3138366"/>
                <a:gd name="connsiteX2" fmla="*/ 3090120 w 3090120"/>
                <a:gd name="connsiteY2" fmla="*/ 3138366 h 3138366"/>
                <a:gd name="connsiteX3" fmla="*/ 25272 w 3090120"/>
                <a:gd name="connsiteY3" fmla="*/ 3124582 h 3138366"/>
                <a:gd name="connsiteX0" fmla="*/ 11487 w 3090120"/>
                <a:gd name="connsiteY0" fmla="*/ 3138366 h 3138366"/>
                <a:gd name="connsiteX1" fmla="*/ 0 w 3090120"/>
                <a:gd name="connsiteY1" fmla="*/ 0 h 3138366"/>
                <a:gd name="connsiteX2" fmla="*/ 3090120 w 3090120"/>
                <a:gd name="connsiteY2" fmla="*/ 3138366 h 3138366"/>
                <a:gd name="connsiteX3" fmla="*/ 11487 w 3090120"/>
                <a:gd name="connsiteY3" fmla="*/ 3138366 h 3138366"/>
                <a:gd name="connsiteX0" fmla="*/ 11487 w 4293981"/>
                <a:gd name="connsiteY0" fmla="*/ 3138366 h 3148907"/>
                <a:gd name="connsiteX1" fmla="*/ 0 w 4293981"/>
                <a:gd name="connsiteY1" fmla="*/ 0 h 3148907"/>
                <a:gd name="connsiteX2" fmla="*/ 4293981 w 4293981"/>
                <a:gd name="connsiteY2" fmla="*/ 3148907 h 3148907"/>
                <a:gd name="connsiteX3" fmla="*/ 11487 w 4293981"/>
                <a:gd name="connsiteY3" fmla="*/ 3138366 h 3148907"/>
                <a:gd name="connsiteX0" fmla="*/ 152 w 4282646"/>
                <a:gd name="connsiteY0" fmla="*/ 3138366 h 3148907"/>
                <a:gd name="connsiteX1" fmla="*/ 128648 w 4282646"/>
                <a:gd name="connsiteY1" fmla="*/ 0 h 3148907"/>
                <a:gd name="connsiteX2" fmla="*/ 4282646 w 4282646"/>
                <a:gd name="connsiteY2" fmla="*/ 3148907 h 3148907"/>
                <a:gd name="connsiteX3" fmla="*/ 152 w 4282646"/>
                <a:gd name="connsiteY3" fmla="*/ 3138366 h 3148907"/>
                <a:gd name="connsiteX0" fmla="*/ 1305 w 4157813"/>
                <a:gd name="connsiteY0" fmla="*/ 3191081 h 3191081"/>
                <a:gd name="connsiteX1" fmla="*/ 3815 w 4157813"/>
                <a:gd name="connsiteY1" fmla="*/ 0 h 3191081"/>
                <a:gd name="connsiteX2" fmla="*/ 4157813 w 4157813"/>
                <a:gd name="connsiteY2" fmla="*/ 3148907 h 3191081"/>
                <a:gd name="connsiteX3" fmla="*/ 1305 w 4157813"/>
                <a:gd name="connsiteY3" fmla="*/ 3191081 h 3191081"/>
                <a:gd name="connsiteX0" fmla="*/ 1305 w 4227807"/>
                <a:gd name="connsiteY0" fmla="*/ 3191081 h 3191081"/>
                <a:gd name="connsiteX1" fmla="*/ 3815 w 4227807"/>
                <a:gd name="connsiteY1" fmla="*/ 0 h 3191081"/>
                <a:gd name="connsiteX2" fmla="*/ 4227807 w 4227807"/>
                <a:gd name="connsiteY2" fmla="*/ 3191079 h 3191081"/>
                <a:gd name="connsiteX3" fmla="*/ 1305 w 4227807"/>
                <a:gd name="connsiteY3" fmla="*/ 3191081 h 31910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27807" h="3191081">
                  <a:moveTo>
                    <a:pt x="1305" y="3191081"/>
                  </a:moveTo>
                  <a:cubicBezTo>
                    <a:pt x="-4056" y="2079097"/>
                    <a:pt x="9176" y="1111984"/>
                    <a:pt x="3815" y="0"/>
                  </a:cubicBezTo>
                  <a:lnTo>
                    <a:pt x="4227807" y="3191079"/>
                  </a:lnTo>
                  <a:lnTo>
                    <a:pt x="1305" y="319108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Rectangle 21"/>
            <p:cNvSpPr/>
            <p:nvPr/>
          </p:nvSpPr>
          <p:spPr>
            <a:xfrm>
              <a:off x="11517891" y="2168009"/>
              <a:ext cx="685015" cy="1209774"/>
            </a:xfrm>
            <a:custGeom>
              <a:avLst/>
              <a:gdLst>
                <a:gd name="connsiteX0" fmla="*/ 0 w 892404"/>
                <a:gd name="connsiteY0" fmla="*/ 0 h 882977"/>
                <a:gd name="connsiteX1" fmla="*/ 892404 w 892404"/>
                <a:gd name="connsiteY1" fmla="*/ 0 h 882977"/>
                <a:gd name="connsiteX2" fmla="*/ 892404 w 892404"/>
                <a:gd name="connsiteY2" fmla="*/ 882977 h 882977"/>
                <a:gd name="connsiteX3" fmla="*/ 0 w 892404"/>
                <a:gd name="connsiteY3" fmla="*/ 882977 h 882977"/>
                <a:gd name="connsiteX4" fmla="*/ 0 w 892404"/>
                <a:gd name="connsiteY4" fmla="*/ 0 h 882977"/>
                <a:gd name="connsiteX0" fmla="*/ 235670 w 892404"/>
                <a:gd name="connsiteY0" fmla="*/ 0 h 1545996"/>
                <a:gd name="connsiteX1" fmla="*/ 892404 w 892404"/>
                <a:gd name="connsiteY1" fmla="*/ 663019 h 1545996"/>
                <a:gd name="connsiteX2" fmla="*/ 892404 w 892404"/>
                <a:gd name="connsiteY2" fmla="*/ 1545996 h 1545996"/>
                <a:gd name="connsiteX3" fmla="*/ 0 w 892404"/>
                <a:gd name="connsiteY3" fmla="*/ 1545996 h 1545996"/>
                <a:gd name="connsiteX4" fmla="*/ 235670 w 892404"/>
                <a:gd name="connsiteY4" fmla="*/ 0 h 1545996"/>
                <a:gd name="connsiteX0" fmla="*/ 0 w 656734"/>
                <a:gd name="connsiteY0" fmla="*/ 0 h 1545996"/>
                <a:gd name="connsiteX1" fmla="*/ 656734 w 656734"/>
                <a:gd name="connsiteY1" fmla="*/ 663019 h 1545996"/>
                <a:gd name="connsiteX2" fmla="*/ 656734 w 656734"/>
                <a:gd name="connsiteY2" fmla="*/ 1545996 h 1545996"/>
                <a:gd name="connsiteX3" fmla="*/ 75415 w 656734"/>
                <a:gd name="connsiteY3" fmla="*/ 549897 h 1545996"/>
                <a:gd name="connsiteX4" fmla="*/ 0 w 656734"/>
                <a:gd name="connsiteY4" fmla="*/ 0 h 1545996"/>
                <a:gd name="connsiteX0" fmla="*/ 0 w 656734"/>
                <a:gd name="connsiteY0" fmla="*/ 0 h 986673"/>
                <a:gd name="connsiteX1" fmla="*/ 656734 w 656734"/>
                <a:gd name="connsiteY1" fmla="*/ 663019 h 986673"/>
                <a:gd name="connsiteX2" fmla="*/ 606458 w 656734"/>
                <a:gd name="connsiteY2" fmla="*/ 986673 h 986673"/>
                <a:gd name="connsiteX3" fmla="*/ 75415 w 656734"/>
                <a:gd name="connsiteY3" fmla="*/ 549897 h 986673"/>
                <a:gd name="connsiteX4" fmla="*/ 0 w 656734"/>
                <a:gd name="connsiteY4" fmla="*/ 0 h 986673"/>
                <a:gd name="connsiteX0" fmla="*/ 9426 w 666160"/>
                <a:gd name="connsiteY0" fmla="*/ 0 h 986673"/>
                <a:gd name="connsiteX1" fmla="*/ 666160 w 666160"/>
                <a:gd name="connsiteY1" fmla="*/ 663019 h 986673"/>
                <a:gd name="connsiteX2" fmla="*/ 615884 w 666160"/>
                <a:gd name="connsiteY2" fmla="*/ 986673 h 986673"/>
                <a:gd name="connsiteX3" fmla="*/ 0 w 666160"/>
                <a:gd name="connsiteY3" fmla="*/ 524759 h 986673"/>
                <a:gd name="connsiteX4" fmla="*/ 9426 w 666160"/>
                <a:gd name="connsiteY4" fmla="*/ 0 h 986673"/>
                <a:gd name="connsiteX0" fmla="*/ 9426 w 678730"/>
                <a:gd name="connsiteY0" fmla="*/ 0 h 1209774"/>
                <a:gd name="connsiteX1" fmla="*/ 666160 w 678730"/>
                <a:gd name="connsiteY1" fmla="*/ 663019 h 1209774"/>
                <a:gd name="connsiteX2" fmla="*/ 678730 w 678730"/>
                <a:gd name="connsiteY2" fmla="*/ 1209774 h 1209774"/>
                <a:gd name="connsiteX3" fmla="*/ 0 w 678730"/>
                <a:gd name="connsiteY3" fmla="*/ 524759 h 1209774"/>
                <a:gd name="connsiteX4" fmla="*/ 9426 w 678730"/>
                <a:gd name="connsiteY4" fmla="*/ 0 h 1209774"/>
                <a:gd name="connsiteX0" fmla="*/ 9426 w 685014"/>
                <a:gd name="connsiteY0" fmla="*/ 0 h 1209774"/>
                <a:gd name="connsiteX1" fmla="*/ 685014 w 685014"/>
                <a:gd name="connsiteY1" fmla="*/ 688157 h 1209774"/>
                <a:gd name="connsiteX2" fmla="*/ 678730 w 685014"/>
                <a:gd name="connsiteY2" fmla="*/ 1209774 h 1209774"/>
                <a:gd name="connsiteX3" fmla="*/ 0 w 685014"/>
                <a:gd name="connsiteY3" fmla="*/ 524759 h 1209774"/>
                <a:gd name="connsiteX4" fmla="*/ 9426 w 685014"/>
                <a:gd name="connsiteY4" fmla="*/ 0 h 1209774"/>
                <a:gd name="connsiteX0" fmla="*/ 0 w 685015"/>
                <a:gd name="connsiteY0" fmla="*/ 0 h 1209774"/>
                <a:gd name="connsiteX1" fmla="*/ 685015 w 685015"/>
                <a:gd name="connsiteY1" fmla="*/ 688157 h 1209774"/>
                <a:gd name="connsiteX2" fmla="*/ 678731 w 685015"/>
                <a:gd name="connsiteY2" fmla="*/ 1209774 h 1209774"/>
                <a:gd name="connsiteX3" fmla="*/ 1 w 685015"/>
                <a:gd name="connsiteY3" fmla="*/ 524759 h 1209774"/>
                <a:gd name="connsiteX4" fmla="*/ 0 w 685015"/>
                <a:gd name="connsiteY4" fmla="*/ 0 h 1209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5015" h="1209774">
                  <a:moveTo>
                    <a:pt x="0" y="0"/>
                  </a:moveTo>
                  <a:lnTo>
                    <a:pt x="685015" y="688157"/>
                  </a:lnTo>
                  <a:cubicBezTo>
                    <a:pt x="682920" y="862029"/>
                    <a:pt x="680826" y="1035902"/>
                    <a:pt x="678731" y="1209774"/>
                  </a:cubicBezTo>
                  <a:lnTo>
                    <a:pt x="1" y="524759"/>
                  </a:lnTo>
                  <a:cubicBezTo>
                    <a:pt x="1" y="349839"/>
                    <a:pt x="0" y="174920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1"/>
            <p:cNvSpPr/>
            <p:nvPr/>
          </p:nvSpPr>
          <p:spPr>
            <a:xfrm>
              <a:off x="11261108" y="343110"/>
              <a:ext cx="941798" cy="1663267"/>
            </a:xfrm>
            <a:custGeom>
              <a:avLst/>
              <a:gdLst>
                <a:gd name="connsiteX0" fmla="*/ 0 w 892404"/>
                <a:gd name="connsiteY0" fmla="*/ 0 h 882977"/>
                <a:gd name="connsiteX1" fmla="*/ 892404 w 892404"/>
                <a:gd name="connsiteY1" fmla="*/ 0 h 882977"/>
                <a:gd name="connsiteX2" fmla="*/ 892404 w 892404"/>
                <a:gd name="connsiteY2" fmla="*/ 882977 h 882977"/>
                <a:gd name="connsiteX3" fmla="*/ 0 w 892404"/>
                <a:gd name="connsiteY3" fmla="*/ 882977 h 882977"/>
                <a:gd name="connsiteX4" fmla="*/ 0 w 892404"/>
                <a:gd name="connsiteY4" fmla="*/ 0 h 882977"/>
                <a:gd name="connsiteX0" fmla="*/ 235670 w 892404"/>
                <a:gd name="connsiteY0" fmla="*/ 0 h 1545996"/>
                <a:gd name="connsiteX1" fmla="*/ 892404 w 892404"/>
                <a:gd name="connsiteY1" fmla="*/ 663019 h 1545996"/>
                <a:gd name="connsiteX2" fmla="*/ 892404 w 892404"/>
                <a:gd name="connsiteY2" fmla="*/ 1545996 h 1545996"/>
                <a:gd name="connsiteX3" fmla="*/ 0 w 892404"/>
                <a:gd name="connsiteY3" fmla="*/ 1545996 h 1545996"/>
                <a:gd name="connsiteX4" fmla="*/ 235670 w 892404"/>
                <a:gd name="connsiteY4" fmla="*/ 0 h 1545996"/>
                <a:gd name="connsiteX0" fmla="*/ 0 w 656734"/>
                <a:gd name="connsiteY0" fmla="*/ 0 h 1545996"/>
                <a:gd name="connsiteX1" fmla="*/ 656734 w 656734"/>
                <a:gd name="connsiteY1" fmla="*/ 663019 h 1545996"/>
                <a:gd name="connsiteX2" fmla="*/ 656734 w 656734"/>
                <a:gd name="connsiteY2" fmla="*/ 1545996 h 1545996"/>
                <a:gd name="connsiteX3" fmla="*/ 75415 w 656734"/>
                <a:gd name="connsiteY3" fmla="*/ 549897 h 1545996"/>
                <a:gd name="connsiteX4" fmla="*/ 0 w 656734"/>
                <a:gd name="connsiteY4" fmla="*/ 0 h 1545996"/>
                <a:gd name="connsiteX0" fmla="*/ 0 w 656734"/>
                <a:gd name="connsiteY0" fmla="*/ 0 h 986673"/>
                <a:gd name="connsiteX1" fmla="*/ 656734 w 656734"/>
                <a:gd name="connsiteY1" fmla="*/ 663019 h 986673"/>
                <a:gd name="connsiteX2" fmla="*/ 606458 w 656734"/>
                <a:gd name="connsiteY2" fmla="*/ 986673 h 986673"/>
                <a:gd name="connsiteX3" fmla="*/ 75415 w 656734"/>
                <a:gd name="connsiteY3" fmla="*/ 549897 h 986673"/>
                <a:gd name="connsiteX4" fmla="*/ 0 w 656734"/>
                <a:gd name="connsiteY4" fmla="*/ 0 h 986673"/>
                <a:gd name="connsiteX0" fmla="*/ 9426 w 666160"/>
                <a:gd name="connsiteY0" fmla="*/ 0 h 986673"/>
                <a:gd name="connsiteX1" fmla="*/ 666160 w 666160"/>
                <a:gd name="connsiteY1" fmla="*/ 663019 h 986673"/>
                <a:gd name="connsiteX2" fmla="*/ 615884 w 666160"/>
                <a:gd name="connsiteY2" fmla="*/ 986673 h 986673"/>
                <a:gd name="connsiteX3" fmla="*/ 0 w 666160"/>
                <a:gd name="connsiteY3" fmla="*/ 524759 h 986673"/>
                <a:gd name="connsiteX4" fmla="*/ 9426 w 666160"/>
                <a:gd name="connsiteY4" fmla="*/ 0 h 986673"/>
                <a:gd name="connsiteX0" fmla="*/ 9426 w 678730"/>
                <a:gd name="connsiteY0" fmla="*/ 0 h 1209774"/>
                <a:gd name="connsiteX1" fmla="*/ 666160 w 678730"/>
                <a:gd name="connsiteY1" fmla="*/ 663019 h 1209774"/>
                <a:gd name="connsiteX2" fmla="*/ 678730 w 678730"/>
                <a:gd name="connsiteY2" fmla="*/ 1209774 h 1209774"/>
                <a:gd name="connsiteX3" fmla="*/ 0 w 678730"/>
                <a:gd name="connsiteY3" fmla="*/ 524759 h 1209774"/>
                <a:gd name="connsiteX4" fmla="*/ 9426 w 678730"/>
                <a:gd name="connsiteY4" fmla="*/ 0 h 1209774"/>
                <a:gd name="connsiteX0" fmla="*/ 9426 w 685014"/>
                <a:gd name="connsiteY0" fmla="*/ 0 h 1209774"/>
                <a:gd name="connsiteX1" fmla="*/ 685014 w 685014"/>
                <a:gd name="connsiteY1" fmla="*/ 688157 h 1209774"/>
                <a:gd name="connsiteX2" fmla="*/ 678730 w 685014"/>
                <a:gd name="connsiteY2" fmla="*/ 1209774 h 1209774"/>
                <a:gd name="connsiteX3" fmla="*/ 0 w 685014"/>
                <a:gd name="connsiteY3" fmla="*/ 524759 h 1209774"/>
                <a:gd name="connsiteX4" fmla="*/ 9426 w 685014"/>
                <a:gd name="connsiteY4" fmla="*/ 0 h 1209774"/>
                <a:gd name="connsiteX0" fmla="*/ 0 w 685015"/>
                <a:gd name="connsiteY0" fmla="*/ 0 h 1209774"/>
                <a:gd name="connsiteX1" fmla="*/ 685015 w 685015"/>
                <a:gd name="connsiteY1" fmla="*/ 688157 h 1209774"/>
                <a:gd name="connsiteX2" fmla="*/ 678731 w 685015"/>
                <a:gd name="connsiteY2" fmla="*/ 1209774 h 1209774"/>
                <a:gd name="connsiteX3" fmla="*/ 1 w 685015"/>
                <a:gd name="connsiteY3" fmla="*/ 524759 h 1209774"/>
                <a:gd name="connsiteX4" fmla="*/ 0 w 685015"/>
                <a:gd name="connsiteY4" fmla="*/ 0 h 1209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5015" h="1209774">
                  <a:moveTo>
                    <a:pt x="0" y="0"/>
                  </a:moveTo>
                  <a:lnTo>
                    <a:pt x="685015" y="688157"/>
                  </a:lnTo>
                  <a:cubicBezTo>
                    <a:pt x="682920" y="862029"/>
                    <a:pt x="680826" y="1035902"/>
                    <a:pt x="678731" y="1209774"/>
                  </a:cubicBezTo>
                  <a:lnTo>
                    <a:pt x="1" y="524759"/>
                  </a:lnTo>
                  <a:cubicBezTo>
                    <a:pt x="1" y="349839"/>
                    <a:pt x="0" y="174920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4" name="object 2">
            <a:extLst>
              <a:ext uri="{FF2B5EF4-FFF2-40B4-BE49-F238E27FC236}">
                <a16:creationId xmlns:a16="http://schemas.microsoft.com/office/drawing/2014/main" id="{E404B63A-E49C-48D4-8223-F9C69CDC9309}"/>
              </a:ext>
            </a:extLst>
          </p:cNvPr>
          <p:cNvSpPr/>
          <p:nvPr/>
        </p:nvSpPr>
        <p:spPr>
          <a:xfrm>
            <a:off x="1469706" y="2550966"/>
            <a:ext cx="9252585" cy="1524000"/>
          </a:xfrm>
          <a:custGeom>
            <a:avLst/>
            <a:gdLst/>
            <a:ahLst/>
            <a:cxnLst/>
            <a:rect l="l" t="t" r="r" b="b"/>
            <a:pathLst>
              <a:path w="9252585" h="1524000">
                <a:moveTo>
                  <a:pt x="196151" y="12700"/>
                </a:moveTo>
                <a:lnTo>
                  <a:pt x="166878" y="12700"/>
                </a:lnTo>
                <a:lnTo>
                  <a:pt x="142836" y="25400"/>
                </a:lnTo>
                <a:lnTo>
                  <a:pt x="120281" y="38100"/>
                </a:lnTo>
                <a:lnTo>
                  <a:pt x="99225" y="63500"/>
                </a:lnTo>
                <a:lnTo>
                  <a:pt x="79717" y="76200"/>
                </a:lnTo>
                <a:lnTo>
                  <a:pt x="62064" y="101600"/>
                </a:lnTo>
                <a:lnTo>
                  <a:pt x="46342" y="114300"/>
                </a:lnTo>
                <a:lnTo>
                  <a:pt x="32588" y="139700"/>
                </a:lnTo>
                <a:lnTo>
                  <a:pt x="12153" y="190500"/>
                </a:lnTo>
                <a:lnTo>
                  <a:pt x="3098" y="228600"/>
                </a:lnTo>
                <a:lnTo>
                  <a:pt x="0" y="266700"/>
                </a:lnTo>
                <a:lnTo>
                  <a:pt x="12" y="1257300"/>
                </a:lnTo>
                <a:lnTo>
                  <a:pt x="3314" y="1295400"/>
                </a:lnTo>
                <a:lnTo>
                  <a:pt x="12814" y="1333500"/>
                </a:lnTo>
                <a:lnTo>
                  <a:pt x="33959" y="1384300"/>
                </a:lnTo>
                <a:lnTo>
                  <a:pt x="63804" y="1435100"/>
                </a:lnTo>
                <a:lnTo>
                  <a:pt x="81762" y="1447800"/>
                </a:lnTo>
                <a:lnTo>
                  <a:pt x="101320" y="1473200"/>
                </a:lnTo>
                <a:lnTo>
                  <a:pt x="122554" y="1485900"/>
                </a:lnTo>
                <a:lnTo>
                  <a:pt x="145351" y="1498600"/>
                </a:lnTo>
                <a:lnTo>
                  <a:pt x="169506" y="1511300"/>
                </a:lnTo>
                <a:lnTo>
                  <a:pt x="194195" y="1524000"/>
                </a:lnTo>
                <a:lnTo>
                  <a:pt x="262305" y="1524000"/>
                </a:lnTo>
                <a:lnTo>
                  <a:pt x="248894" y="1511300"/>
                </a:lnTo>
                <a:lnTo>
                  <a:pt x="197370" y="1511300"/>
                </a:lnTo>
                <a:lnTo>
                  <a:pt x="173481" y="1498600"/>
                </a:lnTo>
                <a:lnTo>
                  <a:pt x="128587" y="1473200"/>
                </a:lnTo>
                <a:lnTo>
                  <a:pt x="89522" y="1447800"/>
                </a:lnTo>
                <a:lnTo>
                  <a:pt x="57150" y="1397000"/>
                </a:lnTo>
                <a:lnTo>
                  <a:pt x="43840" y="1384300"/>
                </a:lnTo>
                <a:lnTo>
                  <a:pt x="23685" y="1333500"/>
                </a:lnTo>
                <a:lnTo>
                  <a:pt x="14719" y="1295400"/>
                </a:lnTo>
                <a:lnTo>
                  <a:pt x="11582" y="1257300"/>
                </a:lnTo>
                <a:lnTo>
                  <a:pt x="11582" y="266700"/>
                </a:lnTo>
                <a:lnTo>
                  <a:pt x="14592" y="228600"/>
                </a:lnTo>
                <a:lnTo>
                  <a:pt x="23291" y="190500"/>
                </a:lnTo>
                <a:lnTo>
                  <a:pt x="43027" y="139700"/>
                </a:lnTo>
                <a:lnTo>
                  <a:pt x="56222" y="127000"/>
                </a:lnTo>
                <a:lnTo>
                  <a:pt x="71335" y="101600"/>
                </a:lnTo>
                <a:lnTo>
                  <a:pt x="88290" y="88900"/>
                </a:lnTo>
                <a:lnTo>
                  <a:pt x="107010" y="63500"/>
                </a:lnTo>
                <a:lnTo>
                  <a:pt x="127228" y="50800"/>
                </a:lnTo>
                <a:lnTo>
                  <a:pt x="148869" y="38100"/>
                </a:lnTo>
                <a:lnTo>
                  <a:pt x="171907" y="25400"/>
                </a:lnTo>
                <a:lnTo>
                  <a:pt x="196151" y="12700"/>
                </a:lnTo>
                <a:close/>
              </a:path>
              <a:path w="9252585" h="1524000">
                <a:moveTo>
                  <a:pt x="9060180" y="1511300"/>
                </a:moveTo>
                <a:lnTo>
                  <a:pt x="9004300" y="1511300"/>
                </a:lnTo>
                <a:lnTo>
                  <a:pt x="8990965" y="1524000"/>
                </a:lnTo>
                <a:lnTo>
                  <a:pt x="9046337" y="1524000"/>
                </a:lnTo>
                <a:lnTo>
                  <a:pt x="9060180" y="1511300"/>
                </a:lnTo>
                <a:close/>
              </a:path>
              <a:path w="9252585" h="1524000">
                <a:moveTo>
                  <a:pt x="9015476" y="1498600"/>
                </a:moveTo>
                <a:lnTo>
                  <a:pt x="237083" y="1498600"/>
                </a:lnTo>
                <a:lnTo>
                  <a:pt x="249783" y="1511300"/>
                </a:lnTo>
                <a:lnTo>
                  <a:pt x="9002776" y="1511300"/>
                </a:lnTo>
                <a:lnTo>
                  <a:pt x="9015476" y="1498600"/>
                </a:lnTo>
                <a:close/>
              </a:path>
              <a:path w="9252585" h="1524000">
                <a:moveTo>
                  <a:pt x="9058148" y="0"/>
                </a:moveTo>
                <a:lnTo>
                  <a:pt x="8989949" y="0"/>
                </a:lnTo>
                <a:lnTo>
                  <a:pt x="9003411" y="12700"/>
                </a:lnTo>
                <a:lnTo>
                  <a:pt x="9054973" y="12700"/>
                </a:lnTo>
                <a:lnTo>
                  <a:pt x="9078722" y="25400"/>
                </a:lnTo>
                <a:lnTo>
                  <a:pt x="9123680" y="50800"/>
                </a:lnTo>
                <a:lnTo>
                  <a:pt x="9162796" y="76200"/>
                </a:lnTo>
                <a:lnTo>
                  <a:pt x="9195054" y="127000"/>
                </a:lnTo>
                <a:lnTo>
                  <a:pt x="9208389" y="139700"/>
                </a:lnTo>
                <a:lnTo>
                  <a:pt x="9228455" y="190500"/>
                </a:lnTo>
                <a:lnTo>
                  <a:pt x="9237472" y="228600"/>
                </a:lnTo>
                <a:lnTo>
                  <a:pt x="9240647" y="266700"/>
                </a:lnTo>
                <a:lnTo>
                  <a:pt x="9240647" y="1257300"/>
                </a:lnTo>
                <a:lnTo>
                  <a:pt x="9237599" y="1295400"/>
                </a:lnTo>
                <a:lnTo>
                  <a:pt x="9228963" y="1333500"/>
                </a:lnTo>
                <a:lnTo>
                  <a:pt x="9209151" y="1384300"/>
                </a:lnTo>
                <a:lnTo>
                  <a:pt x="9195943" y="1397000"/>
                </a:lnTo>
                <a:lnTo>
                  <a:pt x="9180830" y="1422400"/>
                </a:lnTo>
                <a:lnTo>
                  <a:pt x="9164066" y="1435100"/>
                </a:lnTo>
                <a:lnTo>
                  <a:pt x="9145270" y="1460500"/>
                </a:lnTo>
                <a:lnTo>
                  <a:pt x="9125077" y="1473200"/>
                </a:lnTo>
                <a:lnTo>
                  <a:pt x="9103487" y="1485900"/>
                </a:lnTo>
                <a:lnTo>
                  <a:pt x="9080373" y="1498600"/>
                </a:lnTo>
                <a:lnTo>
                  <a:pt x="9056116" y="1511300"/>
                </a:lnTo>
                <a:lnTo>
                  <a:pt x="9085453" y="1511300"/>
                </a:lnTo>
                <a:lnTo>
                  <a:pt x="9109456" y="1498600"/>
                </a:lnTo>
                <a:lnTo>
                  <a:pt x="9132062" y="1485900"/>
                </a:lnTo>
                <a:lnTo>
                  <a:pt x="9153017" y="1460500"/>
                </a:lnTo>
                <a:lnTo>
                  <a:pt x="9172575" y="1447800"/>
                </a:lnTo>
                <a:lnTo>
                  <a:pt x="9205849" y="1409700"/>
                </a:lnTo>
                <a:lnTo>
                  <a:pt x="9231122" y="1358900"/>
                </a:lnTo>
                <a:lnTo>
                  <a:pt x="9243822" y="1320800"/>
                </a:lnTo>
                <a:lnTo>
                  <a:pt x="9250934" y="1282700"/>
                </a:lnTo>
                <a:lnTo>
                  <a:pt x="9252204" y="1257300"/>
                </a:lnTo>
                <a:lnTo>
                  <a:pt x="9252204" y="266700"/>
                </a:lnTo>
                <a:lnTo>
                  <a:pt x="9248902" y="228600"/>
                </a:lnTo>
                <a:lnTo>
                  <a:pt x="9239377" y="190500"/>
                </a:lnTo>
                <a:lnTo>
                  <a:pt x="9218295" y="139700"/>
                </a:lnTo>
                <a:lnTo>
                  <a:pt x="9188450" y="88900"/>
                </a:lnTo>
                <a:lnTo>
                  <a:pt x="9170543" y="76200"/>
                </a:lnTo>
                <a:lnTo>
                  <a:pt x="9150985" y="50800"/>
                </a:lnTo>
                <a:lnTo>
                  <a:pt x="9129776" y="38100"/>
                </a:lnTo>
                <a:lnTo>
                  <a:pt x="9106916" y="25400"/>
                </a:lnTo>
                <a:lnTo>
                  <a:pt x="9082786" y="12700"/>
                </a:lnTo>
                <a:lnTo>
                  <a:pt x="9058148" y="0"/>
                </a:lnTo>
                <a:close/>
              </a:path>
              <a:path w="9252585" h="1524000">
                <a:moveTo>
                  <a:pt x="9051798" y="25400"/>
                </a:moveTo>
                <a:lnTo>
                  <a:pt x="200126" y="25400"/>
                </a:lnTo>
                <a:lnTo>
                  <a:pt x="176936" y="38100"/>
                </a:lnTo>
                <a:lnTo>
                  <a:pt x="134162" y="63500"/>
                </a:lnTo>
                <a:lnTo>
                  <a:pt x="96862" y="88900"/>
                </a:lnTo>
                <a:lnTo>
                  <a:pt x="80606" y="114300"/>
                </a:lnTo>
                <a:lnTo>
                  <a:pt x="66116" y="127000"/>
                </a:lnTo>
                <a:lnTo>
                  <a:pt x="53454" y="152400"/>
                </a:lnTo>
                <a:lnTo>
                  <a:pt x="42849" y="177800"/>
                </a:lnTo>
                <a:lnTo>
                  <a:pt x="34429" y="190500"/>
                </a:lnTo>
                <a:lnTo>
                  <a:pt x="26073" y="228600"/>
                </a:lnTo>
                <a:lnTo>
                  <a:pt x="23164" y="266700"/>
                </a:lnTo>
                <a:lnTo>
                  <a:pt x="23164" y="1257300"/>
                </a:lnTo>
                <a:lnTo>
                  <a:pt x="26111" y="1295400"/>
                </a:lnTo>
                <a:lnTo>
                  <a:pt x="34569" y="1333500"/>
                </a:lnTo>
                <a:lnTo>
                  <a:pt x="53733" y="1371600"/>
                </a:lnTo>
                <a:lnTo>
                  <a:pt x="66421" y="1397000"/>
                </a:lnTo>
                <a:lnTo>
                  <a:pt x="80962" y="1409700"/>
                </a:lnTo>
                <a:lnTo>
                  <a:pt x="97281" y="1435100"/>
                </a:lnTo>
                <a:lnTo>
                  <a:pt x="115214" y="1447800"/>
                </a:lnTo>
                <a:lnTo>
                  <a:pt x="134620" y="1460500"/>
                </a:lnTo>
                <a:lnTo>
                  <a:pt x="155409" y="1473200"/>
                </a:lnTo>
                <a:lnTo>
                  <a:pt x="177457" y="1485900"/>
                </a:lnTo>
                <a:lnTo>
                  <a:pt x="200533" y="1498600"/>
                </a:lnTo>
                <a:lnTo>
                  <a:pt x="9052179" y="1498600"/>
                </a:lnTo>
                <a:lnTo>
                  <a:pt x="9075420" y="1485900"/>
                </a:lnTo>
                <a:lnTo>
                  <a:pt x="9097391" y="1473200"/>
                </a:lnTo>
                <a:lnTo>
                  <a:pt x="230898" y="1473200"/>
                </a:lnTo>
                <a:lnTo>
                  <a:pt x="220167" y="1460500"/>
                </a:lnTo>
                <a:lnTo>
                  <a:pt x="189395" y="1460500"/>
                </a:lnTo>
                <a:lnTo>
                  <a:pt x="170497" y="1447800"/>
                </a:lnTo>
                <a:lnTo>
                  <a:pt x="136042" y="1422400"/>
                </a:lnTo>
                <a:lnTo>
                  <a:pt x="106692" y="1397000"/>
                </a:lnTo>
                <a:lnTo>
                  <a:pt x="94234" y="1371600"/>
                </a:lnTo>
                <a:lnTo>
                  <a:pt x="83388" y="1358900"/>
                </a:lnTo>
                <a:lnTo>
                  <a:pt x="74371" y="1333500"/>
                </a:lnTo>
                <a:lnTo>
                  <a:pt x="67195" y="1320800"/>
                </a:lnTo>
                <a:lnTo>
                  <a:pt x="64515" y="1308100"/>
                </a:lnTo>
                <a:lnTo>
                  <a:pt x="62255" y="1295400"/>
                </a:lnTo>
                <a:lnTo>
                  <a:pt x="60312" y="1282700"/>
                </a:lnTo>
                <a:lnTo>
                  <a:pt x="58902" y="1282700"/>
                </a:lnTo>
                <a:lnTo>
                  <a:pt x="58115" y="1270000"/>
                </a:lnTo>
                <a:lnTo>
                  <a:pt x="57899" y="1257300"/>
                </a:lnTo>
                <a:lnTo>
                  <a:pt x="57911" y="266700"/>
                </a:lnTo>
                <a:lnTo>
                  <a:pt x="58191" y="254000"/>
                </a:lnTo>
                <a:lnTo>
                  <a:pt x="59067" y="241300"/>
                </a:lnTo>
                <a:lnTo>
                  <a:pt x="60528" y="241300"/>
                </a:lnTo>
                <a:lnTo>
                  <a:pt x="62496" y="228600"/>
                </a:lnTo>
                <a:lnTo>
                  <a:pt x="75488" y="177800"/>
                </a:lnTo>
                <a:lnTo>
                  <a:pt x="95770" y="152400"/>
                </a:lnTo>
                <a:lnTo>
                  <a:pt x="108432" y="127000"/>
                </a:lnTo>
                <a:lnTo>
                  <a:pt x="138137" y="101600"/>
                </a:lnTo>
                <a:lnTo>
                  <a:pt x="173012" y="76200"/>
                </a:lnTo>
                <a:lnTo>
                  <a:pt x="192023" y="63500"/>
                </a:lnTo>
                <a:lnTo>
                  <a:pt x="221767" y="63500"/>
                </a:lnTo>
                <a:lnTo>
                  <a:pt x="232067" y="50800"/>
                </a:lnTo>
                <a:lnTo>
                  <a:pt x="9096883" y="50800"/>
                </a:lnTo>
                <a:lnTo>
                  <a:pt x="9074785" y="38100"/>
                </a:lnTo>
                <a:lnTo>
                  <a:pt x="9051798" y="25400"/>
                </a:lnTo>
                <a:close/>
              </a:path>
              <a:path w="9252585" h="1524000">
                <a:moveTo>
                  <a:pt x="9096883" y="50800"/>
                </a:moveTo>
                <a:lnTo>
                  <a:pt x="9021445" y="50800"/>
                </a:lnTo>
                <a:lnTo>
                  <a:pt x="9032113" y="63500"/>
                </a:lnTo>
                <a:lnTo>
                  <a:pt x="9062720" y="63500"/>
                </a:lnTo>
                <a:lnTo>
                  <a:pt x="9081897" y="76200"/>
                </a:lnTo>
                <a:lnTo>
                  <a:pt x="9116314" y="101600"/>
                </a:lnTo>
                <a:lnTo>
                  <a:pt x="9145524" y="127000"/>
                </a:lnTo>
                <a:lnTo>
                  <a:pt x="9157970" y="152400"/>
                </a:lnTo>
                <a:lnTo>
                  <a:pt x="9168765" y="165100"/>
                </a:lnTo>
                <a:lnTo>
                  <a:pt x="9177782" y="190500"/>
                </a:lnTo>
                <a:lnTo>
                  <a:pt x="9185021" y="203200"/>
                </a:lnTo>
                <a:lnTo>
                  <a:pt x="9187688" y="215900"/>
                </a:lnTo>
                <a:lnTo>
                  <a:pt x="9189974" y="228600"/>
                </a:lnTo>
                <a:lnTo>
                  <a:pt x="9191879" y="241300"/>
                </a:lnTo>
                <a:lnTo>
                  <a:pt x="9193276" y="254000"/>
                </a:lnTo>
                <a:lnTo>
                  <a:pt x="9194038" y="254000"/>
                </a:lnTo>
                <a:lnTo>
                  <a:pt x="9194292" y="266700"/>
                </a:lnTo>
                <a:lnTo>
                  <a:pt x="9194292" y="1257300"/>
                </a:lnTo>
                <a:lnTo>
                  <a:pt x="9194038" y="1270000"/>
                </a:lnTo>
                <a:lnTo>
                  <a:pt x="9193149" y="1282700"/>
                </a:lnTo>
                <a:lnTo>
                  <a:pt x="9191625" y="1282700"/>
                </a:lnTo>
                <a:lnTo>
                  <a:pt x="9189720" y="1295400"/>
                </a:lnTo>
                <a:lnTo>
                  <a:pt x="9176766" y="1346200"/>
                </a:lnTo>
                <a:lnTo>
                  <a:pt x="9156446" y="1371600"/>
                </a:lnTo>
                <a:lnTo>
                  <a:pt x="9143746" y="1397000"/>
                </a:lnTo>
                <a:lnTo>
                  <a:pt x="9114155" y="1422400"/>
                </a:lnTo>
                <a:lnTo>
                  <a:pt x="9079230" y="1447800"/>
                </a:lnTo>
                <a:lnTo>
                  <a:pt x="9060307" y="1460500"/>
                </a:lnTo>
                <a:lnTo>
                  <a:pt x="9030589" y="1460500"/>
                </a:lnTo>
                <a:lnTo>
                  <a:pt x="9020175" y="1473200"/>
                </a:lnTo>
                <a:lnTo>
                  <a:pt x="9097391" y="1473200"/>
                </a:lnTo>
                <a:lnTo>
                  <a:pt x="9118092" y="1460500"/>
                </a:lnTo>
                <a:lnTo>
                  <a:pt x="9137523" y="1447800"/>
                </a:lnTo>
                <a:lnTo>
                  <a:pt x="9155430" y="1435100"/>
                </a:lnTo>
                <a:lnTo>
                  <a:pt x="9171559" y="1409700"/>
                </a:lnTo>
                <a:lnTo>
                  <a:pt x="9186037" y="1397000"/>
                </a:lnTo>
                <a:lnTo>
                  <a:pt x="9198737" y="1371600"/>
                </a:lnTo>
                <a:lnTo>
                  <a:pt x="9209405" y="1358900"/>
                </a:lnTo>
                <a:lnTo>
                  <a:pt x="9217787" y="1333500"/>
                </a:lnTo>
                <a:lnTo>
                  <a:pt x="9226169" y="1295400"/>
                </a:lnTo>
                <a:lnTo>
                  <a:pt x="9229090" y="1257300"/>
                </a:lnTo>
                <a:lnTo>
                  <a:pt x="9229090" y="266700"/>
                </a:lnTo>
                <a:lnTo>
                  <a:pt x="9226042" y="228600"/>
                </a:lnTo>
                <a:lnTo>
                  <a:pt x="9217660" y="190500"/>
                </a:lnTo>
                <a:lnTo>
                  <a:pt x="9198483" y="152400"/>
                </a:lnTo>
                <a:lnTo>
                  <a:pt x="9185783" y="127000"/>
                </a:lnTo>
                <a:lnTo>
                  <a:pt x="9171305" y="114300"/>
                </a:lnTo>
                <a:lnTo>
                  <a:pt x="9154922" y="88900"/>
                </a:lnTo>
                <a:lnTo>
                  <a:pt x="9137142" y="76200"/>
                </a:lnTo>
                <a:lnTo>
                  <a:pt x="9117711" y="63500"/>
                </a:lnTo>
                <a:lnTo>
                  <a:pt x="9096883" y="50800"/>
                </a:lnTo>
                <a:close/>
              </a:path>
              <a:path w="9252585" h="1524000">
                <a:moveTo>
                  <a:pt x="9002522" y="12700"/>
                </a:moveTo>
                <a:lnTo>
                  <a:pt x="249466" y="12700"/>
                </a:lnTo>
                <a:lnTo>
                  <a:pt x="236804" y="25400"/>
                </a:lnTo>
                <a:lnTo>
                  <a:pt x="9015222" y="25400"/>
                </a:lnTo>
                <a:lnTo>
                  <a:pt x="9002522" y="12700"/>
                </a:lnTo>
                <a:close/>
              </a:path>
              <a:path w="9252585" h="1524000">
                <a:moveTo>
                  <a:pt x="261378" y="0"/>
                </a:moveTo>
                <a:lnTo>
                  <a:pt x="205905" y="0"/>
                </a:lnTo>
                <a:lnTo>
                  <a:pt x="192176" y="12700"/>
                </a:lnTo>
                <a:lnTo>
                  <a:pt x="247967" y="12700"/>
                </a:lnTo>
                <a:lnTo>
                  <a:pt x="26137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27" name="object 7">
            <a:extLst>
              <a:ext uri="{FF2B5EF4-FFF2-40B4-BE49-F238E27FC236}">
                <a16:creationId xmlns:a16="http://schemas.microsoft.com/office/drawing/2014/main" id="{E483874A-575E-571E-980B-580DB2725C87}"/>
              </a:ext>
            </a:extLst>
          </p:cNvPr>
          <p:cNvGrpSpPr/>
          <p:nvPr/>
        </p:nvGrpSpPr>
        <p:grpSpPr>
          <a:xfrm>
            <a:off x="1930037" y="1136726"/>
            <a:ext cx="1559560" cy="1507490"/>
            <a:chOff x="906780" y="906780"/>
            <a:chExt cx="1559560" cy="1507490"/>
          </a:xfrm>
        </p:grpSpPr>
        <p:pic>
          <p:nvPicPr>
            <p:cNvPr id="28" name="object 8">
              <a:extLst>
                <a:ext uri="{FF2B5EF4-FFF2-40B4-BE49-F238E27FC236}">
                  <a16:creationId xmlns:a16="http://schemas.microsoft.com/office/drawing/2014/main" id="{0B01465D-BF22-4BAF-4D16-7BC8274E4385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77112" y="1684020"/>
              <a:ext cx="432815" cy="729995"/>
            </a:xfrm>
            <a:prstGeom prst="rect">
              <a:avLst/>
            </a:prstGeom>
          </p:spPr>
        </p:pic>
        <p:pic>
          <p:nvPicPr>
            <p:cNvPr id="31" name="object 9">
              <a:extLst>
                <a:ext uri="{FF2B5EF4-FFF2-40B4-BE49-F238E27FC236}">
                  <a16:creationId xmlns:a16="http://schemas.microsoft.com/office/drawing/2014/main" id="{CB3BC97B-BCED-87D0-A5AA-38A0F55A8220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60704" y="969264"/>
              <a:ext cx="1223772" cy="530351"/>
            </a:xfrm>
            <a:prstGeom prst="rect">
              <a:avLst/>
            </a:prstGeom>
          </p:spPr>
        </p:pic>
        <p:pic>
          <p:nvPicPr>
            <p:cNvPr id="32" name="object 10">
              <a:extLst>
                <a:ext uri="{FF2B5EF4-FFF2-40B4-BE49-F238E27FC236}">
                  <a16:creationId xmlns:a16="http://schemas.microsoft.com/office/drawing/2014/main" id="{A622F6B3-906F-34A1-A593-B2B14B0B2D8B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06780" y="906780"/>
              <a:ext cx="1559052" cy="789432"/>
            </a:xfrm>
            <a:prstGeom prst="rect">
              <a:avLst/>
            </a:prstGeom>
          </p:spPr>
        </p:pic>
      </p:grpSp>
      <p:sp>
        <p:nvSpPr>
          <p:cNvPr id="33" name="object 11">
            <a:extLst>
              <a:ext uri="{FF2B5EF4-FFF2-40B4-BE49-F238E27FC236}">
                <a16:creationId xmlns:a16="http://schemas.microsoft.com/office/drawing/2014/main" id="{D4F45C70-E057-F255-31E9-428E30F310FA}"/>
              </a:ext>
            </a:extLst>
          </p:cNvPr>
          <p:cNvSpPr txBox="1">
            <a:spLocks/>
          </p:cNvSpPr>
          <p:nvPr/>
        </p:nvSpPr>
        <p:spPr>
          <a:xfrm>
            <a:off x="2138926" y="1222145"/>
            <a:ext cx="11176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2800" b="1" i="1">
                <a:solidFill>
                  <a:schemeClr val="bg1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fr-MA" i="0" kern="0" spc="-10" dirty="0">
                <a:solidFill>
                  <a:srgbClr val="000000"/>
                </a:solidFill>
                <a:latin typeface="Mongolian Baiti"/>
                <a:cs typeface="Mongolian Baiti"/>
              </a:rPr>
              <a:t>Matière</a:t>
            </a:r>
          </a:p>
        </p:txBody>
      </p:sp>
      <p:sp>
        <p:nvSpPr>
          <p:cNvPr id="34" name="object 15">
            <a:extLst>
              <a:ext uri="{FF2B5EF4-FFF2-40B4-BE49-F238E27FC236}">
                <a16:creationId xmlns:a16="http://schemas.microsoft.com/office/drawing/2014/main" id="{B561C5BF-712E-BAF8-114A-06472DFECFC9}"/>
              </a:ext>
            </a:extLst>
          </p:cNvPr>
          <p:cNvSpPr txBox="1"/>
          <p:nvPr/>
        </p:nvSpPr>
        <p:spPr>
          <a:xfrm>
            <a:off x="2638246" y="2985809"/>
            <a:ext cx="6490970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spcBef>
                <a:spcPts val="105"/>
              </a:spcBef>
            </a:pPr>
            <a:r>
              <a:rPr lang="fr-FR" sz="3200" b="1" kern="0" spc="-105" dirty="0">
                <a:solidFill>
                  <a:sysClr val="windowText" lastClr="000000"/>
                </a:solidFill>
                <a:latin typeface="Arial"/>
                <a:cs typeface="Arial"/>
              </a:rPr>
              <a:t>TP d’Informatique Appliquée</a:t>
            </a:r>
            <a:endParaRPr sz="3200" kern="0" dirty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35" name="object 16">
            <a:extLst>
              <a:ext uri="{FF2B5EF4-FFF2-40B4-BE49-F238E27FC236}">
                <a16:creationId xmlns:a16="http://schemas.microsoft.com/office/drawing/2014/main" id="{590BA1AF-A679-2EBF-BED4-95D56343DB48}"/>
              </a:ext>
            </a:extLst>
          </p:cNvPr>
          <p:cNvSpPr txBox="1"/>
          <p:nvPr/>
        </p:nvSpPr>
        <p:spPr>
          <a:xfrm>
            <a:off x="8310517" y="4379470"/>
            <a:ext cx="3362779" cy="6097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900" b="1" kern="0" dirty="0">
                <a:solidFill>
                  <a:sysClr val="windowText" lastClr="000000"/>
                </a:solidFill>
                <a:latin typeface="Arial"/>
                <a:cs typeface="Arial"/>
              </a:rPr>
              <a:t>Animée</a:t>
            </a:r>
            <a:r>
              <a:rPr sz="1900" b="1" kern="0" spc="-1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1900" b="1" kern="0" dirty="0">
                <a:solidFill>
                  <a:sysClr val="windowText" lastClr="000000"/>
                </a:solidFill>
                <a:latin typeface="Arial"/>
                <a:cs typeface="Arial"/>
              </a:rPr>
              <a:t>par</a:t>
            </a:r>
            <a:r>
              <a:rPr sz="1900" b="1" kern="0" spc="-4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1900" b="1" kern="0" dirty="0">
                <a:solidFill>
                  <a:sysClr val="windowText" lastClr="000000"/>
                </a:solidFill>
                <a:latin typeface="Arial"/>
                <a:cs typeface="Arial"/>
              </a:rPr>
              <a:t>:</a:t>
            </a:r>
            <a:r>
              <a:rPr sz="1900" b="1" kern="0" spc="-2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lang="fr-FR" sz="1900" b="1" kern="0" spc="-20" dirty="0">
                <a:solidFill>
                  <a:sysClr val="windowText" lastClr="000000"/>
                </a:solidFill>
                <a:latin typeface="Arial"/>
                <a:cs typeface="Arial"/>
              </a:rPr>
              <a:t>M. K. Arsène </a:t>
            </a:r>
          </a:p>
          <a:p>
            <a:pPr marL="12700">
              <a:spcBef>
                <a:spcPts val="95"/>
              </a:spcBef>
            </a:pPr>
            <a:r>
              <a:rPr lang="fr-FR" sz="1900" b="1" kern="0" spc="-20" dirty="0">
                <a:solidFill>
                  <a:sysClr val="windowText" lastClr="000000"/>
                </a:solidFill>
                <a:latin typeface="Arial"/>
                <a:cs typeface="Arial"/>
              </a:rPr>
              <a:t>	         COULIBALY</a:t>
            </a:r>
            <a:endParaRPr sz="1900" kern="0" dirty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36" name="object 17">
            <a:extLst>
              <a:ext uri="{FF2B5EF4-FFF2-40B4-BE49-F238E27FC236}">
                <a16:creationId xmlns:a16="http://schemas.microsoft.com/office/drawing/2014/main" id="{BC3D6777-AD4A-69CC-F282-9CDF867D639D}"/>
              </a:ext>
            </a:extLst>
          </p:cNvPr>
          <p:cNvSpPr txBox="1"/>
          <p:nvPr/>
        </p:nvSpPr>
        <p:spPr>
          <a:xfrm>
            <a:off x="6554106" y="818006"/>
            <a:ext cx="5150220" cy="3674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2300" b="1" kern="0" dirty="0">
                <a:solidFill>
                  <a:srgbClr val="C00000"/>
                </a:solidFill>
                <a:latin typeface="Arial"/>
                <a:cs typeface="Arial"/>
              </a:rPr>
              <a:t>Niveau</a:t>
            </a:r>
            <a:r>
              <a:rPr sz="2300" b="1" kern="0" spc="-5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300" b="1" kern="0" dirty="0">
                <a:solidFill>
                  <a:srgbClr val="C00000"/>
                </a:solidFill>
                <a:latin typeface="Arial"/>
                <a:cs typeface="Arial"/>
              </a:rPr>
              <a:t>&amp;</a:t>
            </a:r>
            <a:r>
              <a:rPr sz="2300" b="1" kern="0" spc="-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300" b="1" kern="0" dirty="0">
                <a:solidFill>
                  <a:srgbClr val="C00000"/>
                </a:solidFill>
                <a:latin typeface="Arial"/>
                <a:cs typeface="Arial"/>
              </a:rPr>
              <a:t>Filière</a:t>
            </a:r>
            <a:r>
              <a:rPr sz="2300" b="1" kern="0" spc="-1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300" b="1" kern="0" dirty="0">
                <a:solidFill>
                  <a:srgbClr val="C00000"/>
                </a:solidFill>
                <a:latin typeface="Arial"/>
                <a:cs typeface="Arial"/>
              </a:rPr>
              <a:t>: </a:t>
            </a:r>
            <a:r>
              <a:rPr lang="fr-FR" sz="2300" b="1" kern="0" dirty="0">
                <a:solidFill>
                  <a:srgbClr val="C00000"/>
                </a:solidFill>
                <a:latin typeface="Arial"/>
                <a:cs typeface="Arial"/>
              </a:rPr>
              <a:t>3A GIGL/OGI</a:t>
            </a:r>
            <a:endParaRPr sz="2300" kern="0" dirty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9B85C4AF-8945-1CB2-9FD9-8F8DB76D3A2D}"/>
              </a:ext>
            </a:extLst>
          </p:cNvPr>
          <p:cNvCxnSpPr/>
          <p:nvPr/>
        </p:nvCxnSpPr>
        <p:spPr>
          <a:xfrm>
            <a:off x="-12000" y="6439356"/>
            <a:ext cx="12204000" cy="0"/>
          </a:xfrm>
          <a:prstGeom prst="line">
            <a:avLst/>
          </a:prstGeom>
          <a:ln w="38100">
            <a:solidFill>
              <a:schemeClr val="dk1">
                <a:alpha val="52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ZoneTexte 41">
            <a:extLst>
              <a:ext uri="{FF2B5EF4-FFF2-40B4-BE49-F238E27FC236}">
                <a16:creationId xmlns:a16="http://schemas.microsoft.com/office/drawing/2014/main" id="{A496E1A0-CD3F-F614-F15B-DDDBDDE7538B}"/>
              </a:ext>
            </a:extLst>
          </p:cNvPr>
          <p:cNvSpPr txBox="1"/>
          <p:nvPr/>
        </p:nvSpPr>
        <p:spPr>
          <a:xfrm>
            <a:off x="4927764" y="6488668"/>
            <a:ext cx="3252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800" b="1" dirty="0"/>
              <a:t>Année Universitaire : 2022-2023</a:t>
            </a:r>
          </a:p>
        </p:txBody>
      </p:sp>
    </p:spTree>
    <p:extLst>
      <p:ext uri="{BB962C8B-B14F-4D97-AF65-F5344CB8AC3E}">
        <p14:creationId xmlns:p14="http://schemas.microsoft.com/office/powerpoint/2010/main" val="1730180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926" y="175095"/>
            <a:ext cx="2248329" cy="810312"/>
          </a:xfrm>
          <a:prstGeom prst="rect">
            <a:avLst/>
          </a:prstGeom>
        </p:spPr>
      </p:pic>
      <p:sp>
        <p:nvSpPr>
          <p:cNvPr id="25" name="Espace réservé du contenu 2"/>
          <p:cNvSpPr txBox="1">
            <a:spLocks/>
          </p:cNvSpPr>
          <p:nvPr/>
        </p:nvSpPr>
        <p:spPr>
          <a:xfrm>
            <a:off x="3125337" y="343110"/>
            <a:ext cx="7219666" cy="6122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sz="4000" b="1" dirty="0">
                <a:solidFill>
                  <a:srgbClr val="002060"/>
                </a:solidFill>
              </a:rPr>
              <a:t>SUJET</a:t>
            </a:r>
          </a:p>
          <a:p>
            <a:pPr algn="l"/>
            <a:endParaRPr lang="fr-FR" sz="4000" b="1" dirty="0"/>
          </a:p>
        </p:txBody>
      </p:sp>
      <p:sp>
        <p:nvSpPr>
          <p:cNvPr id="2" name="Rectangle 1"/>
          <p:cNvSpPr/>
          <p:nvPr/>
        </p:nvSpPr>
        <p:spPr>
          <a:xfrm>
            <a:off x="2772697" y="343110"/>
            <a:ext cx="96591" cy="558411"/>
          </a:xfrm>
          <a:prstGeom prst="rect">
            <a:avLst/>
          </a:prstGeom>
          <a:solidFill>
            <a:srgbClr val="CB2E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2">
            <a:extLst>
              <a:ext uri="{FF2B5EF4-FFF2-40B4-BE49-F238E27FC236}">
                <a16:creationId xmlns:a16="http://schemas.microsoft.com/office/drawing/2014/main" id="{3FEF5A10-E1F3-DE2B-48C7-981DD7B80538}"/>
              </a:ext>
            </a:extLst>
          </p:cNvPr>
          <p:cNvSpPr/>
          <p:nvPr/>
        </p:nvSpPr>
        <p:spPr>
          <a:xfrm rot="2675242">
            <a:off x="11867986" y="1100347"/>
            <a:ext cx="262361" cy="446794"/>
          </a:xfrm>
          <a:custGeom>
            <a:avLst/>
            <a:gdLst>
              <a:gd name="connsiteX0" fmla="*/ 0 w 402219"/>
              <a:gd name="connsiteY0" fmla="*/ 0 h 579469"/>
              <a:gd name="connsiteX1" fmla="*/ 402219 w 402219"/>
              <a:gd name="connsiteY1" fmla="*/ 0 h 579469"/>
              <a:gd name="connsiteX2" fmla="*/ 402219 w 402219"/>
              <a:gd name="connsiteY2" fmla="*/ 579469 h 579469"/>
              <a:gd name="connsiteX3" fmla="*/ 0 w 402219"/>
              <a:gd name="connsiteY3" fmla="*/ 579469 h 579469"/>
              <a:gd name="connsiteX4" fmla="*/ 0 w 402219"/>
              <a:gd name="connsiteY4" fmla="*/ 0 h 579469"/>
              <a:gd name="connsiteX0" fmla="*/ 4604 w 402219"/>
              <a:gd name="connsiteY0" fmla="*/ 0 h 601656"/>
              <a:gd name="connsiteX1" fmla="*/ 402219 w 402219"/>
              <a:gd name="connsiteY1" fmla="*/ 22187 h 601656"/>
              <a:gd name="connsiteX2" fmla="*/ 402219 w 402219"/>
              <a:gd name="connsiteY2" fmla="*/ 601656 h 601656"/>
              <a:gd name="connsiteX3" fmla="*/ 0 w 402219"/>
              <a:gd name="connsiteY3" fmla="*/ 601656 h 601656"/>
              <a:gd name="connsiteX4" fmla="*/ 4604 w 402219"/>
              <a:gd name="connsiteY4" fmla="*/ 0 h 601656"/>
              <a:gd name="connsiteX0" fmla="*/ 4604 w 407044"/>
              <a:gd name="connsiteY0" fmla="*/ 0 h 651829"/>
              <a:gd name="connsiteX1" fmla="*/ 402219 w 407044"/>
              <a:gd name="connsiteY1" fmla="*/ 22187 h 651829"/>
              <a:gd name="connsiteX2" fmla="*/ 407044 w 407044"/>
              <a:gd name="connsiteY2" fmla="*/ 651829 h 651829"/>
              <a:gd name="connsiteX3" fmla="*/ 0 w 407044"/>
              <a:gd name="connsiteY3" fmla="*/ 601656 h 651829"/>
              <a:gd name="connsiteX4" fmla="*/ 4604 w 407044"/>
              <a:gd name="connsiteY4" fmla="*/ 0 h 651829"/>
              <a:gd name="connsiteX0" fmla="*/ 4604 w 414476"/>
              <a:gd name="connsiteY0" fmla="*/ 0 h 651829"/>
              <a:gd name="connsiteX1" fmla="*/ 414308 w 414476"/>
              <a:gd name="connsiteY1" fmla="*/ 24003 h 651829"/>
              <a:gd name="connsiteX2" fmla="*/ 407044 w 414476"/>
              <a:gd name="connsiteY2" fmla="*/ 651829 h 651829"/>
              <a:gd name="connsiteX3" fmla="*/ 0 w 414476"/>
              <a:gd name="connsiteY3" fmla="*/ 601656 h 651829"/>
              <a:gd name="connsiteX4" fmla="*/ 4604 w 414476"/>
              <a:gd name="connsiteY4" fmla="*/ 0 h 651829"/>
              <a:gd name="connsiteX0" fmla="*/ 6518 w 414476"/>
              <a:gd name="connsiteY0" fmla="*/ 0 h 677748"/>
              <a:gd name="connsiteX1" fmla="*/ 414308 w 414476"/>
              <a:gd name="connsiteY1" fmla="*/ 49922 h 677748"/>
              <a:gd name="connsiteX2" fmla="*/ 407044 w 414476"/>
              <a:gd name="connsiteY2" fmla="*/ 677748 h 677748"/>
              <a:gd name="connsiteX3" fmla="*/ 0 w 414476"/>
              <a:gd name="connsiteY3" fmla="*/ 627575 h 677748"/>
              <a:gd name="connsiteX4" fmla="*/ 6518 w 414476"/>
              <a:gd name="connsiteY4" fmla="*/ 0 h 677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4476" h="677748">
                <a:moveTo>
                  <a:pt x="6518" y="0"/>
                </a:moveTo>
                <a:lnTo>
                  <a:pt x="414308" y="49922"/>
                </a:lnTo>
                <a:cubicBezTo>
                  <a:pt x="415916" y="259803"/>
                  <a:pt x="405436" y="467867"/>
                  <a:pt x="407044" y="677748"/>
                </a:cubicBezTo>
                <a:lnTo>
                  <a:pt x="0" y="627575"/>
                </a:lnTo>
                <a:cubicBezTo>
                  <a:pt x="1535" y="427023"/>
                  <a:pt x="4983" y="200552"/>
                  <a:pt x="6518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Isosceles Triangle 17">
            <a:extLst>
              <a:ext uri="{FF2B5EF4-FFF2-40B4-BE49-F238E27FC236}">
                <a16:creationId xmlns:a16="http://schemas.microsoft.com/office/drawing/2014/main" id="{BC5F9CBF-F6B6-77AF-FB2D-99DB6697535B}"/>
              </a:ext>
            </a:extLst>
          </p:cNvPr>
          <p:cNvSpPr/>
          <p:nvPr/>
        </p:nvSpPr>
        <p:spPr>
          <a:xfrm rot="10800000">
            <a:off x="11379635" y="-12301"/>
            <a:ext cx="828494" cy="830306"/>
          </a:xfrm>
          <a:custGeom>
            <a:avLst/>
            <a:gdLst>
              <a:gd name="connsiteX0" fmla="*/ 0 w 1392277"/>
              <a:gd name="connsiteY0" fmla="*/ 2288297 h 2288297"/>
              <a:gd name="connsiteX1" fmla="*/ 696139 w 1392277"/>
              <a:gd name="connsiteY1" fmla="*/ 0 h 2288297"/>
              <a:gd name="connsiteX2" fmla="*/ 1392277 w 1392277"/>
              <a:gd name="connsiteY2" fmla="*/ 2288297 h 2288297"/>
              <a:gd name="connsiteX3" fmla="*/ 0 w 1392277"/>
              <a:gd name="connsiteY3" fmla="*/ 2288297 h 2288297"/>
              <a:gd name="connsiteX0" fmla="*/ 16082 w 1408359"/>
              <a:gd name="connsiteY0" fmla="*/ 3335951 h 3335951"/>
              <a:gd name="connsiteX1" fmla="*/ 0 w 1408359"/>
              <a:gd name="connsiteY1" fmla="*/ 0 h 3335951"/>
              <a:gd name="connsiteX2" fmla="*/ 1408359 w 1408359"/>
              <a:gd name="connsiteY2" fmla="*/ 3335951 h 3335951"/>
              <a:gd name="connsiteX3" fmla="*/ 16082 w 1408359"/>
              <a:gd name="connsiteY3" fmla="*/ 3335951 h 3335951"/>
              <a:gd name="connsiteX0" fmla="*/ 16082 w 3080930"/>
              <a:gd name="connsiteY0" fmla="*/ 3335951 h 3349735"/>
              <a:gd name="connsiteX1" fmla="*/ 0 w 3080930"/>
              <a:gd name="connsiteY1" fmla="*/ 0 h 3349735"/>
              <a:gd name="connsiteX2" fmla="*/ 3080930 w 3080930"/>
              <a:gd name="connsiteY2" fmla="*/ 3349735 h 3349735"/>
              <a:gd name="connsiteX3" fmla="*/ 16082 w 3080930"/>
              <a:gd name="connsiteY3" fmla="*/ 3335951 h 3349735"/>
              <a:gd name="connsiteX0" fmla="*/ 11487 w 3076335"/>
              <a:gd name="connsiteY0" fmla="*/ 2325057 h 2338841"/>
              <a:gd name="connsiteX1" fmla="*/ 0 w 3076335"/>
              <a:gd name="connsiteY1" fmla="*/ 0 h 2338841"/>
              <a:gd name="connsiteX2" fmla="*/ 3076335 w 3076335"/>
              <a:gd name="connsiteY2" fmla="*/ 2338841 h 2338841"/>
              <a:gd name="connsiteX3" fmla="*/ 11487 w 3076335"/>
              <a:gd name="connsiteY3" fmla="*/ 2325057 h 2338841"/>
              <a:gd name="connsiteX0" fmla="*/ 25272 w 3090120"/>
              <a:gd name="connsiteY0" fmla="*/ 3124582 h 3138366"/>
              <a:gd name="connsiteX1" fmla="*/ 0 w 3090120"/>
              <a:gd name="connsiteY1" fmla="*/ 0 h 3138366"/>
              <a:gd name="connsiteX2" fmla="*/ 3090120 w 3090120"/>
              <a:gd name="connsiteY2" fmla="*/ 3138366 h 3138366"/>
              <a:gd name="connsiteX3" fmla="*/ 25272 w 3090120"/>
              <a:gd name="connsiteY3" fmla="*/ 3124582 h 3138366"/>
              <a:gd name="connsiteX0" fmla="*/ 11487 w 3090120"/>
              <a:gd name="connsiteY0" fmla="*/ 3138366 h 3138366"/>
              <a:gd name="connsiteX1" fmla="*/ 0 w 3090120"/>
              <a:gd name="connsiteY1" fmla="*/ 0 h 3138366"/>
              <a:gd name="connsiteX2" fmla="*/ 3090120 w 3090120"/>
              <a:gd name="connsiteY2" fmla="*/ 3138366 h 3138366"/>
              <a:gd name="connsiteX3" fmla="*/ 11487 w 3090120"/>
              <a:gd name="connsiteY3" fmla="*/ 3138366 h 3138366"/>
              <a:gd name="connsiteX0" fmla="*/ 11487 w 4293981"/>
              <a:gd name="connsiteY0" fmla="*/ 3138366 h 3148907"/>
              <a:gd name="connsiteX1" fmla="*/ 0 w 4293981"/>
              <a:gd name="connsiteY1" fmla="*/ 0 h 3148907"/>
              <a:gd name="connsiteX2" fmla="*/ 4293981 w 4293981"/>
              <a:gd name="connsiteY2" fmla="*/ 3148907 h 3148907"/>
              <a:gd name="connsiteX3" fmla="*/ 11487 w 4293981"/>
              <a:gd name="connsiteY3" fmla="*/ 3138366 h 3148907"/>
              <a:gd name="connsiteX0" fmla="*/ 152 w 4282646"/>
              <a:gd name="connsiteY0" fmla="*/ 3138366 h 3148907"/>
              <a:gd name="connsiteX1" fmla="*/ 128648 w 4282646"/>
              <a:gd name="connsiteY1" fmla="*/ 0 h 3148907"/>
              <a:gd name="connsiteX2" fmla="*/ 4282646 w 4282646"/>
              <a:gd name="connsiteY2" fmla="*/ 3148907 h 3148907"/>
              <a:gd name="connsiteX3" fmla="*/ 152 w 4282646"/>
              <a:gd name="connsiteY3" fmla="*/ 3138366 h 3148907"/>
              <a:gd name="connsiteX0" fmla="*/ 1305 w 4157813"/>
              <a:gd name="connsiteY0" fmla="*/ 3191081 h 3191081"/>
              <a:gd name="connsiteX1" fmla="*/ 3815 w 4157813"/>
              <a:gd name="connsiteY1" fmla="*/ 0 h 3191081"/>
              <a:gd name="connsiteX2" fmla="*/ 4157813 w 4157813"/>
              <a:gd name="connsiteY2" fmla="*/ 3148907 h 3191081"/>
              <a:gd name="connsiteX3" fmla="*/ 1305 w 4157813"/>
              <a:gd name="connsiteY3" fmla="*/ 3191081 h 3191081"/>
              <a:gd name="connsiteX0" fmla="*/ 1305 w 4227807"/>
              <a:gd name="connsiteY0" fmla="*/ 3191081 h 3191081"/>
              <a:gd name="connsiteX1" fmla="*/ 3815 w 4227807"/>
              <a:gd name="connsiteY1" fmla="*/ 0 h 3191081"/>
              <a:gd name="connsiteX2" fmla="*/ 4227807 w 4227807"/>
              <a:gd name="connsiteY2" fmla="*/ 3191079 h 3191081"/>
              <a:gd name="connsiteX3" fmla="*/ 1305 w 4227807"/>
              <a:gd name="connsiteY3" fmla="*/ 3191081 h 3191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27807" h="3191081">
                <a:moveTo>
                  <a:pt x="1305" y="3191081"/>
                </a:moveTo>
                <a:cubicBezTo>
                  <a:pt x="-4056" y="2079097"/>
                  <a:pt x="9176" y="1111984"/>
                  <a:pt x="3815" y="0"/>
                </a:cubicBezTo>
                <a:lnTo>
                  <a:pt x="4227807" y="3191079"/>
                </a:lnTo>
                <a:lnTo>
                  <a:pt x="1305" y="319108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21">
            <a:extLst>
              <a:ext uri="{FF2B5EF4-FFF2-40B4-BE49-F238E27FC236}">
                <a16:creationId xmlns:a16="http://schemas.microsoft.com/office/drawing/2014/main" id="{99D26A02-316F-5725-107B-41DA31B75CD1}"/>
              </a:ext>
            </a:extLst>
          </p:cNvPr>
          <p:cNvSpPr/>
          <p:nvPr/>
        </p:nvSpPr>
        <p:spPr>
          <a:xfrm>
            <a:off x="11771213" y="1367822"/>
            <a:ext cx="433610" cy="765779"/>
          </a:xfrm>
          <a:custGeom>
            <a:avLst/>
            <a:gdLst>
              <a:gd name="connsiteX0" fmla="*/ 0 w 892404"/>
              <a:gd name="connsiteY0" fmla="*/ 0 h 882977"/>
              <a:gd name="connsiteX1" fmla="*/ 892404 w 892404"/>
              <a:gd name="connsiteY1" fmla="*/ 0 h 882977"/>
              <a:gd name="connsiteX2" fmla="*/ 892404 w 892404"/>
              <a:gd name="connsiteY2" fmla="*/ 882977 h 882977"/>
              <a:gd name="connsiteX3" fmla="*/ 0 w 892404"/>
              <a:gd name="connsiteY3" fmla="*/ 882977 h 882977"/>
              <a:gd name="connsiteX4" fmla="*/ 0 w 892404"/>
              <a:gd name="connsiteY4" fmla="*/ 0 h 882977"/>
              <a:gd name="connsiteX0" fmla="*/ 235670 w 892404"/>
              <a:gd name="connsiteY0" fmla="*/ 0 h 1545996"/>
              <a:gd name="connsiteX1" fmla="*/ 892404 w 892404"/>
              <a:gd name="connsiteY1" fmla="*/ 663019 h 1545996"/>
              <a:gd name="connsiteX2" fmla="*/ 892404 w 892404"/>
              <a:gd name="connsiteY2" fmla="*/ 1545996 h 1545996"/>
              <a:gd name="connsiteX3" fmla="*/ 0 w 892404"/>
              <a:gd name="connsiteY3" fmla="*/ 1545996 h 1545996"/>
              <a:gd name="connsiteX4" fmla="*/ 235670 w 892404"/>
              <a:gd name="connsiteY4" fmla="*/ 0 h 1545996"/>
              <a:gd name="connsiteX0" fmla="*/ 0 w 656734"/>
              <a:gd name="connsiteY0" fmla="*/ 0 h 1545996"/>
              <a:gd name="connsiteX1" fmla="*/ 656734 w 656734"/>
              <a:gd name="connsiteY1" fmla="*/ 663019 h 1545996"/>
              <a:gd name="connsiteX2" fmla="*/ 656734 w 656734"/>
              <a:gd name="connsiteY2" fmla="*/ 1545996 h 1545996"/>
              <a:gd name="connsiteX3" fmla="*/ 75415 w 656734"/>
              <a:gd name="connsiteY3" fmla="*/ 549897 h 1545996"/>
              <a:gd name="connsiteX4" fmla="*/ 0 w 656734"/>
              <a:gd name="connsiteY4" fmla="*/ 0 h 1545996"/>
              <a:gd name="connsiteX0" fmla="*/ 0 w 656734"/>
              <a:gd name="connsiteY0" fmla="*/ 0 h 986673"/>
              <a:gd name="connsiteX1" fmla="*/ 656734 w 656734"/>
              <a:gd name="connsiteY1" fmla="*/ 663019 h 986673"/>
              <a:gd name="connsiteX2" fmla="*/ 606458 w 656734"/>
              <a:gd name="connsiteY2" fmla="*/ 986673 h 986673"/>
              <a:gd name="connsiteX3" fmla="*/ 75415 w 656734"/>
              <a:gd name="connsiteY3" fmla="*/ 549897 h 986673"/>
              <a:gd name="connsiteX4" fmla="*/ 0 w 656734"/>
              <a:gd name="connsiteY4" fmla="*/ 0 h 986673"/>
              <a:gd name="connsiteX0" fmla="*/ 9426 w 666160"/>
              <a:gd name="connsiteY0" fmla="*/ 0 h 986673"/>
              <a:gd name="connsiteX1" fmla="*/ 666160 w 666160"/>
              <a:gd name="connsiteY1" fmla="*/ 663019 h 986673"/>
              <a:gd name="connsiteX2" fmla="*/ 615884 w 666160"/>
              <a:gd name="connsiteY2" fmla="*/ 986673 h 986673"/>
              <a:gd name="connsiteX3" fmla="*/ 0 w 666160"/>
              <a:gd name="connsiteY3" fmla="*/ 524759 h 986673"/>
              <a:gd name="connsiteX4" fmla="*/ 9426 w 666160"/>
              <a:gd name="connsiteY4" fmla="*/ 0 h 986673"/>
              <a:gd name="connsiteX0" fmla="*/ 9426 w 678730"/>
              <a:gd name="connsiteY0" fmla="*/ 0 h 1209774"/>
              <a:gd name="connsiteX1" fmla="*/ 666160 w 678730"/>
              <a:gd name="connsiteY1" fmla="*/ 663019 h 1209774"/>
              <a:gd name="connsiteX2" fmla="*/ 678730 w 678730"/>
              <a:gd name="connsiteY2" fmla="*/ 1209774 h 1209774"/>
              <a:gd name="connsiteX3" fmla="*/ 0 w 678730"/>
              <a:gd name="connsiteY3" fmla="*/ 524759 h 1209774"/>
              <a:gd name="connsiteX4" fmla="*/ 9426 w 678730"/>
              <a:gd name="connsiteY4" fmla="*/ 0 h 1209774"/>
              <a:gd name="connsiteX0" fmla="*/ 9426 w 685014"/>
              <a:gd name="connsiteY0" fmla="*/ 0 h 1209774"/>
              <a:gd name="connsiteX1" fmla="*/ 685014 w 685014"/>
              <a:gd name="connsiteY1" fmla="*/ 688157 h 1209774"/>
              <a:gd name="connsiteX2" fmla="*/ 678730 w 685014"/>
              <a:gd name="connsiteY2" fmla="*/ 1209774 h 1209774"/>
              <a:gd name="connsiteX3" fmla="*/ 0 w 685014"/>
              <a:gd name="connsiteY3" fmla="*/ 524759 h 1209774"/>
              <a:gd name="connsiteX4" fmla="*/ 9426 w 685014"/>
              <a:gd name="connsiteY4" fmla="*/ 0 h 1209774"/>
              <a:gd name="connsiteX0" fmla="*/ 0 w 685015"/>
              <a:gd name="connsiteY0" fmla="*/ 0 h 1209774"/>
              <a:gd name="connsiteX1" fmla="*/ 685015 w 685015"/>
              <a:gd name="connsiteY1" fmla="*/ 688157 h 1209774"/>
              <a:gd name="connsiteX2" fmla="*/ 678731 w 685015"/>
              <a:gd name="connsiteY2" fmla="*/ 1209774 h 1209774"/>
              <a:gd name="connsiteX3" fmla="*/ 1 w 685015"/>
              <a:gd name="connsiteY3" fmla="*/ 524759 h 1209774"/>
              <a:gd name="connsiteX4" fmla="*/ 0 w 685015"/>
              <a:gd name="connsiteY4" fmla="*/ 0 h 1209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5015" h="1209774">
                <a:moveTo>
                  <a:pt x="0" y="0"/>
                </a:moveTo>
                <a:lnTo>
                  <a:pt x="685015" y="688157"/>
                </a:lnTo>
                <a:cubicBezTo>
                  <a:pt x="682920" y="862029"/>
                  <a:pt x="680826" y="1035902"/>
                  <a:pt x="678731" y="1209774"/>
                </a:cubicBezTo>
                <a:lnTo>
                  <a:pt x="1" y="524759"/>
                </a:lnTo>
                <a:cubicBezTo>
                  <a:pt x="1" y="349839"/>
                  <a:pt x="0" y="174920"/>
                  <a:pt x="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21">
            <a:extLst>
              <a:ext uri="{FF2B5EF4-FFF2-40B4-BE49-F238E27FC236}">
                <a16:creationId xmlns:a16="http://schemas.microsoft.com/office/drawing/2014/main" id="{DB907B17-5CC4-8251-DCB2-061C12B5678E}"/>
              </a:ext>
            </a:extLst>
          </p:cNvPr>
          <p:cNvSpPr/>
          <p:nvPr/>
        </p:nvSpPr>
        <p:spPr>
          <a:xfrm>
            <a:off x="11608671" y="212673"/>
            <a:ext cx="596152" cy="1052837"/>
          </a:xfrm>
          <a:custGeom>
            <a:avLst/>
            <a:gdLst>
              <a:gd name="connsiteX0" fmla="*/ 0 w 892404"/>
              <a:gd name="connsiteY0" fmla="*/ 0 h 882977"/>
              <a:gd name="connsiteX1" fmla="*/ 892404 w 892404"/>
              <a:gd name="connsiteY1" fmla="*/ 0 h 882977"/>
              <a:gd name="connsiteX2" fmla="*/ 892404 w 892404"/>
              <a:gd name="connsiteY2" fmla="*/ 882977 h 882977"/>
              <a:gd name="connsiteX3" fmla="*/ 0 w 892404"/>
              <a:gd name="connsiteY3" fmla="*/ 882977 h 882977"/>
              <a:gd name="connsiteX4" fmla="*/ 0 w 892404"/>
              <a:gd name="connsiteY4" fmla="*/ 0 h 882977"/>
              <a:gd name="connsiteX0" fmla="*/ 235670 w 892404"/>
              <a:gd name="connsiteY0" fmla="*/ 0 h 1545996"/>
              <a:gd name="connsiteX1" fmla="*/ 892404 w 892404"/>
              <a:gd name="connsiteY1" fmla="*/ 663019 h 1545996"/>
              <a:gd name="connsiteX2" fmla="*/ 892404 w 892404"/>
              <a:gd name="connsiteY2" fmla="*/ 1545996 h 1545996"/>
              <a:gd name="connsiteX3" fmla="*/ 0 w 892404"/>
              <a:gd name="connsiteY3" fmla="*/ 1545996 h 1545996"/>
              <a:gd name="connsiteX4" fmla="*/ 235670 w 892404"/>
              <a:gd name="connsiteY4" fmla="*/ 0 h 1545996"/>
              <a:gd name="connsiteX0" fmla="*/ 0 w 656734"/>
              <a:gd name="connsiteY0" fmla="*/ 0 h 1545996"/>
              <a:gd name="connsiteX1" fmla="*/ 656734 w 656734"/>
              <a:gd name="connsiteY1" fmla="*/ 663019 h 1545996"/>
              <a:gd name="connsiteX2" fmla="*/ 656734 w 656734"/>
              <a:gd name="connsiteY2" fmla="*/ 1545996 h 1545996"/>
              <a:gd name="connsiteX3" fmla="*/ 75415 w 656734"/>
              <a:gd name="connsiteY3" fmla="*/ 549897 h 1545996"/>
              <a:gd name="connsiteX4" fmla="*/ 0 w 656734"/>
              <a:gd name="connsiteY4" fmla="*/ 0 h 1545996"/>
              <a:gd name="connsiteX0" fmla="*/ 0 w 656734"/>
              <a:gd name="connsiteY0" fmla="*/ 0 h 986673"/>
              <a:gd name="connsiteX1" fmla="*/ 656734 w 656734"/>
              <a:gd name="connsiteY1" fmla="*/ 663019 h 986673"/>
              <a:gd name="connsiteX2" fmla="*/ 606458 w 656734"/>
              <a:gd name="connsiteY2" fmla="*/ 986673 h 986673"/>
              <a:gd name="connsiteX3" fmla="*/ 75415 w 656734"/>
              <a:gd name="connsiteY3" fmla="*/ 549897 h 986673"/>
              <a:gd name="connsiteX4" fmla="*/ 0 w 656734"/>
              <a:gd name="connsiteY4" fmla="*/ 0 h 986673"/>
              <a:gd name="connsiteX0" fmla="*/ 9426 w 666160"/>
              <a:gd name="connsiteY0" fmla="*/ 0 h 986673"/>
              <a:gd name="connsiteX1" fmla="*/ 666160 w 666160"/>
              <a:gd name="connsiteY1" fmla="*/ 663019 h 986673"/>
              <a:gd name="connsiteX2" fmla="*/ 615884 w 666160"/>
              <a:gd name="connsiteY2" fmla="*/ 986673 h 986673"/>
              <a:gd name="connsiteX3" fmla="*/ 0 w 666160"/>
              <a:gd name="connsiteY3" fmla="*/ 524759 h 986673"/>
              <a:gd name="connsiteX4" fmla="*/ 9426 w 666160"/>
              <a:gd name="connsiteY4" fmla="*/ 0 h 986673"/>
              <a:gd name="connsiteX0" fmla="*/ 9426 w 678730"/>
              <a:gd name="connsiteY0" fmla="*/ 0 h 1209774"/>
              <a:gd name="connsiteX1" fmla="*/ 666160 w 678730"/>
              <a:gd name="connsiteY1" fmla="*/ 663019 h 1209774"/>
              <a:gd name="connsiteX2" fmla="*/ 678730 w 678730"/>
              <a:gd name="connsiteY2" fmla="*/ 1209774 h 1209774"/>
              <a:gd name="connsiteX3" fmla="*/ 0 w 678730"/>
              <a:gd name="connsiteY3" fmla="*/ 524759 h 1209774"/>
              <a:gd name="connsiteX4" fmla="*/ 9426 w 678730"/>
              <a:gd name="connsiteY4" fmla="*/ 0 h 1209774"/>
              <a:gd name="connsiteX0" fmla="*/ 9426 w 685014"/>
              <a:gd name="connsiteY0" fmla="*/ 0 h 1209774"/>
              <a:gd name="connsiteX1" fmla="*/ 685014 w 685014"/>
              <a:gd name="connsiteY1" fmla="*/ 688157 h 1209774"/>
              <a:gd name="connsiteX2" fmla="*/ 678730 w 685014"/>
              <a:gd name="connsiteY2" fmla="*/ 1209774 h 1209774"/>
              <a:gd name="connsiteX3" fmla="*/ 0 w 685014"/>
              <a:gd name="connsiteY3" fmla="*/ 524759 h 1209774"/>
              <a:gd name="connsiteX4" fmla="*/ 9426 w 685014"/>
              <a:gd name="connsiteY4" fmla="*/ 0 h 1209774"/>
              <a:gd name="connsiteX0" fmla="*/ 0 w 685015"/>
              <a:gd name="connsiteY0" fmla="*/ 0 h 1209774"/>
              <a:gd name="connsiteX1" fmla="*/ 685015 w 685015"/>
              <a:gd name="connsiteY1" fmla="*/ 688157 h 1209774"/>
              <a:gd name="connsiteX2" fmla="*/ 678731 w 685015"/>
              <a:gd name="connsiteY2" fmla="*/ 1209774 h 1209774"/>
              <a:gd name="connsiteX3" fmla="*/ 1 w 685015"/>
              <a:gd name="connsiteY3" fmla="*/ 524759 h 1209774"/>
              <a:gd name="connsiteX4" fmla="*/ 0 w 685015"/>
              <a:gd name="connsiteY4" fmla="*/ 0 h 1209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5015" h="1209774">
                <a:moveTo>
                  <a:pt x="0" y="0"/>
                </a:moveTo>
                <a:lnTo>
                  <a:pt x="685015" y="688157"/>
                </a:lnTo>
                <a:cubicBezTo>
                  <a:pt x="682920" y="862029"/>
                  <a:pt x="680826" y="1035902"/>
                  <a:pt x="678731" y="1209774"/>
                </a:cubicBezTo>
                <a:lnTo>
                  <a:pt x="1" y="524759"/>
                </a:lnTo>
                <a:cubicBezTo>
                  <a:pt x="1" y="349839"/>
                  <a:pt x="0" y="174920"/>
                  <a:pt x="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FCEAE8E2-A52C-33B8-4116-B487C8FF00AA}"/>
              </a:ext>
            </a:extLst>
          </p:cNvPr>
          <p:cNvSpPr txBox="1"/>
          <p:nvPr/>
        </p:nvSpPr>
        <p:spPr>
          <a:xfrm>
            <a:off x="1771609" y="1498132"/>
            <a:ext cx="857339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Hestim fait appel à vous pour l’implémentation d’une base de données afin de gérer efficacement la pédagogie au sein de l’établissement. Le modèle conceptuel de la base de données a déjà été établit par un architecte et contient les entités suivantes :</a:t>
            </a:r>
          </a:p>
          <a:p>
            <a:pPr marL="342900" indent="-342900">
              <a:buFont typeface="+mj-lt"/>
              <a:buAutoNum type="arabicPeriod"/>
            </a:pPr>
            <a:r>
              <a:rPr lang="fr-F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Etablissement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Contient les informations relatives à l’établissement</a:t>
            </a:r>
          </a:p>
          <a:p>
            <a:pPr marL="342900" indent="-342900">
              <a:buFont typeface="+mj-lt"/>
              <a:buAutoNum type="arabicPeriod"/>
            </a:pPr>
            <a:r>
              <a:rPr lang="fr-F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Université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Contient toutes les informations concernant l’université dont relève l’établissement.</a:t>
            </a:r>
          </a:p>
          <a:p>
            <a:pPr marL="342900" indent="-342900">
              <a:buFont typeface="+mj-lt"/>
              <a:buAutoNum type="arabicPeriod"/>
            </a:pPr>
            <a:r>
              <a:rPr lang="fr-F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Département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 Contient les informations sur les départements de l’université</a:t>
            </a:r>
          </a:p>
          <a:p>
            <a:pPr marL="342900" indent="-342900">
              <a:buFont typeface="+mj-lt"/>
              <a:buAutoNum type="arabicPeriod"/>
            </a:pPr>
            <a:r>
              <a:rPr lang="fr-F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Filière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entité contenant les informations sur les différentes filière de l’établissement.</a:t>
            </a:r>
          </a:p>
          <a:p>
            <a:pPr marL="342900" indent="-342900">
              <a:buFont typeface="+mj-lt"/>
              <a:buAutoNum type="arabicPeriod"/>
            </a:pPr>
            <a:r>
              <a:rPr lang="fr-F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Décrit un module d’enseignement.</a:t>
            </a:r>
          </a:p>
          <a:p>
            <a:pPr marL="342900" indent="-342900">
              <a:buFont typeface="+mj-lt"/>
              <a:buAutoNum type="arabicPeriod"/>
            </a:pPr>
            <a:r>
              <a:rPr lang="fr-F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Matière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Matières enseignées dans un module.</a:t>
            </a:r>
          </a:p>
          <a:p>
            <a:pPr marL="342900" indent="-342900">
              <a:buFont typeface="+mj-lt"/>
              <a:buAutoNum type="arabicPeriod"/>
            </a:pPr>
            <a:r>
              <a:rPr lang="fr-F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Professeurs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Contient les informations sur les enseignants.</a:t>
            </a:r>
          </a:p>
          <a:p>
            <a:pPr marL="342900" indent="-342900">
              <a:buFont typeface="+mj-lt"/>
              <a:buAutoNum type="arabicPeriod"/>
            </a:pPr>
            <a:r>
              <a:rPr lang="fr-F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Classe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Décrit une classe.</a:t>
            </a:r>
          </a:p>
          <a:p>
            <a:pPr marL="342900" indent="-342900">
              <a:buFont typeface="+mj-lt"/>
              <a:buAutoNum type="arabicPeriod"/>
            </a:pPr>
            <a:r>
              <a:rPr lang="fr-F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Etudiant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Décrit les informations sur les étudiants.</a:t>
            </a:r>
          </a:p>
          <a:p>
            <a:pPr marL="342900" indent="-342900">
              <a:buFont typeface="+mj-lt"/>
              <a:buAutoNum type="arabicPeriod"/>
            </a:pPr>
            <a:r>
              <a:rPr lang="fr-F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Cycle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Décrit les cycles d’enseignements possibles.</a:t>
            </a:r>
          </a:p>
        </p:txBody>
      </p:sp>
    </p:spTree>
    <p:extLst>
      <p:ext uri="{BB962C8B-B14F-4D97-AF65-F5344CB8AC3E}">
        <p14:creationId xmlns:p14="http://schemas.microsoft.com/office/powerpoint/2010/main" val="1585236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926" y="175095"/>
            <a:ext cx="2248329" cy="810312"/>
          </a:xfrm>
          <a:prstGeom prst="rect">
            <a:avLst/>
          </a:prstGeom>
        </p:spPr>
      </p:pic>
      <p:sp>
        <p:nvSpPr>
          <p:cNvPr id="25" name="Espace réservé du contenu 2"/>
          <p:cNvSpPr txBox="1">
            <a:spLocks/>
          </p:cNvSpPr>
          <p:nvPr/>
        </p:nvSpPr>
        <p:spPr>
          <a:xfrm>
            <a:off x="3125337" y="343110"/>
            <a:ext cx="7219666" cy="6122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sz="4000" b="1" dirty="0">
                <a:solidFill>
                  <a:srgbClr val="002060"/>
                </a:solidFill>
              </a:rPr>
              <a:t>Modèle Conceptuel de données</a:t>
            </a:r>
          </a:p>
          <a:p>
            <a:pPr algn="l"/>
            <a:endParaRPr lang="fr-FR" sz="4000" b="1" dirty="0"/>
          </a:p>
        </p:txBody>
      </p:sp>
      <p:sp>
        <p:nvSpPr>
          <p:cNvPr id="2" name="Rectangle 1"/>
          <p:cNvSpPr/>
          <p:nvPr/>
        </p:nvSpPr>
        <p:spPr>
          <a:xfrm>
            <a:off x="2772697" y="343110"/>
            <a:ext cx="96591" cy="558411"/>
          </a:xfrm>
          <a:prstGeom prst="rect">
            <a:avLst/>
          </a:prstGeom>
          <a:solidFill>
            <a:srgbClr val="CB2E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2">
            <a:extLst>
              <a:ext uri="{FF2B5EF4-FFF2-40B4-BE49-F238E27FC236}">
                <a16:creationId xmlns:a16="http://schemas.microsoft.com/office/drawing/2014/main" id="{3FEF5A10-E1F3-DE2B-48C7-981DD7B80538}"/>
              </a:ext>
            </a:extLst>
          </p:cNvPr>
          <p:cNvSpPr/>
          <p:nvPr/>
        </p:nvSpPr>
        <p:spPr>
          <a:xfrm rot="2675242">
            <a:off x="11867986" y="1100347"/>
            <a:ext cx="262361" cy="446794"/>
          </a:xfrm>
          <a:custGeom>
            <a:avLst/>
            <a:gdLst>
              <a:gd name="connsiteX0" fmla="*/ 0 w 402219"/>
              <a:gd name="connsiteY0" fmla="*/ 0 h 579469"/>
              <a:gd name="connsiteX1" fmla="*/ 402219 w 402219"/>
              <a:gd name="connsiteY1" fmla="*/ 0 h 579469"/>
              <a:gd name="connsiteX2" fmla="*/ 402219 w 402219"/>
              <a:gd name="connsiteY2" fmla="*/ 579469 h 579469"/>
              <a:gd name="connsiteX3" fmla="*/ 0 w 402219"/>
              <a:gd name="connsiteY3" fmla="*/ 579469 h 579469"/>
              <a:gd name="connsiteX4" fmla="*/ 0 w 402219"/>
              <a:gd name="connsiteY4" fmla="*/ 0 h 579469"/>
              <a:gd name="connsiteX0" fmla="*/ 4604 w 402219"/>
              <a:gd name="connsiteY0" fmla="*/ 0 h 601656"/>
              <a:gd name="connsiteX1" fmla="*/ 402219 w 402219"/>
              <a:gd name="connsiteY1" fmla="*/ 22187 h 601656"/>
              <a:gd name="connsiteX2" fmla="*/ 402219 w 402219"/>
              <a:gd name="connsiteY2" fmla="*/ 601656 h 601656"/>
              <a:gd name="connsiteX3" fmla="*/ 0 w 402219"/>
              <a:gd name="connsiteY3" fmla="*/ 601656 h 601656"/>
              <a:gd name="connsiteX4" fmla="*/ 4604 w 402219"/>
              <a:gd name="connsiteY4" fmla="*/ 0 h 601656"/>
              <a:gd name="connsiteX0" fmla="*/ 4604 w 407044"/>
              <a:gd name="connsiteY0" fmla="*/ 0 h 651829"/>
              <a:gd name="connsiteX1" fmla="*/ 402219 w 407044"/>
              <a:gd name="connsiteY1" fmla="*/ 22187 h 651829"/>
              <a:gd name="connsiteX2" fmla="*/ 407044 w 407044"/>
              <a:gd name="connsiteY2" fmla="*/ 651829 h 651829"/>
              <a:gd name="connsiteX3" fmla="*/ 0 w 407044"/>
              <a:gd name="connsiteY3" fmla="*/ 601656 h 651829"/>
              <a:gd name="connsiteX4" fmla="*/ 4604 w 407044"/>
              <a:gd name="connsiteY4" fmla="*/ 0 h 651829"/>
              <a:gd name="connsiteX0" fmla="*/ 4604 w 414476"/>
              <a:gd name="connsiteY0" fmla="*/ 0 h 651829"/>
              <a:gd name="connsiteX1" fmla="*/ 414308 w 414476"/>
              <a:gd name="connsiteY1" fmla="*/ 24003 h 651829"/>
              <a:gd name="connsiteX2" fmla="*/ 407044 w 414476"/>
              <a:gd name="connsiteY2" fmla="*/ 651829 h 651829"/>
              <a:gd name="connsiteX3" fmla="*/ 0 w 414476"/>
              <a:gd name="connsiteY3" fmla="*/ 601656 h 651829"/>
              <a:gd name="connsiteX4" fmla="*/ 4604 w 414476"/>
              <a:gd name="connsiteY4" fmla="*/ 0 h 651829"/>
              <a:gd name="connsiteX0" fmla="*/ 6518 w 414476"/>
              <a:gd name="connsiteY0" fmla="*/ 0 h 677748"/>
              <a:gd name="connsiteX1" fmla="*/ 414308 w 414476"/>
              <a:gd name="connsiteY1" fmla="*/ 49922 h 677748"/>
              <a:gd name="connsiteX2" fmla="*/ 407044 w 414476"/>
              <a:gd name="connsiteY2" fmla="*/ 677748 h 677748"/>
              <a:gd name="connsiteX3" fmla="*/ 0 w 414476"/>
              <a:gd name="connsiteY3" fmla="*/ 627575 h 677748"/>
              <a:gd name="connsiteX4" fmla="*/ 6518 w 414476"/>
              <a:gd name="connsiteY4" fmla="*/ 0 h 677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4476" h="677748">
                <a:moveTo>
                  <a:pt x="6518" y="0"/>
                </a:moveTo>
                <a:lnTo>
                  <a:pt x="414308" y="49922"/>
                </a:lnTo>
                <a:cubicBezTo>
                  <a:pt x="415916" y="259803"/>
                  <a:pt x="405436" y="467867"/>
                  <a:pt x="407044" y="677748"/>
                </a:cubicBezTo>
                <a:lnTo>
                  <a:pt x="0" y="627575"/>
                </a:lnTo>
                <a:cubicBezTo>
                  <a:pt x="1535" y="427023"/>
                  <a:pt x="4983" y="200552"/>
                  <a:pt x="6518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Isosceles Triangle 17">
            <a:extLst>
              <a:ext uri="{FF2B5EF4-FFF2-40B4-BE49-F238E27FC236}">
                <a16:creationId xmlns:a16="http://schemas.microsoft.com/office/drawing/2014/main" id="{BC5F9CBF-F6B6-77AF-FB2D-99DB6697535B}"/>
              </a:ext>
            </a:extLst>
          </p:cNvPr>
          <p:cNvSpPr/>
          <p:nvPr/>
        </p:nvSpPr>
        <p:spPr>
          <a:xfrm rot="10800000">
            <a:off x="11379635" y="-12301"/>
            <a:ext cx="828494" cy="830306"/>
          </a:xfrm>
          <a:custGeom>
            <a:avLst/>
            <a:gdLst>
              <a:gd name="connsiteX0" fmla="*/ 0 w 1392277"/>
              <a:gd name="connsiteY0" fmla="*/ 2288297 h 2288297"/>
              <a:gd name="connsiteX1" fmla="*/ 696139 w 1392277"/>
              <a:gd name="connsiteY1" fmla="*/ 0 h 2288297"/>
              <a:gd name="connsiteX2" fmla="*/ 1392277 w 1392277"/>
              <a:gd name="connsiteY2" fmla="*/ 2288297 h 2288297"/>
              <a:gd name="connsiteX3" fmla="*/ 0 w 1392277"/>
              <a:gd name="connsiteY3" fmla="*/ 2288297 h 2288297"/>
              <a:gd name="connsiteX0" fmla="*/ 16082 w 1408359"/>
              <a:gd name="connsiteY0" fmla="*/ 3335951 h 3335951"/>
              <a:gd name="connsiteX1" fmla="*/ 0 w 1408359"/>
              <a:gd name="connsiteY1" fmla="*/ 0 h 3335951"/>
              <a:gd name="connsiteX2" fmla="*/ 1408359 w 1408359"/>
              <a:gd name="connsiteY2" fmla="*/ 3335951 h 3335951"/>
              <a:gd name="connsiteX3" fmla="*/ 16082 w 1408359"/>
              <a:gd name="connsiteY3" fmla="*/ 3335951 h 3335951"/>
              <a:gd name="connsiteX0" fmla="*/ 16082 w 3080930"/>
              <a:gd name="connsiteY0" fmla="*/ 3335951 h 3349735"/>
              <a:gd name="connsiteX1" fmla="*/ 0 w 3080930"/>
              <a:gd name="connsiteY1" fmla="*/ 0 h 3349735"/>
              <a:gd name="connsiteX2" fmla="*/ 3080930 w 3080930"/>
              <a:gd name="connsiteY2" fmla="*/ 3349735 h 3349735"/>
              <a:gd name="connsiteX3" fmla="*/ 16082 w 3080930"/>
              <a:gd name="connsiteY3" fmla="*/ 3335951 h 3349735"/>
              <a:gd name="connsiteX0" fmla="*/ 11487 w 3076335"/>
              <a:gd name="connsiteY0" fmla="*/ 2325057 h 2338841"/>
              <a:gd name="connsiteX1" fmla="*/ 0 w 3076335"/>
              <a:gd name="connsiteY1" fmla="*/ 0 h 2338841"/>
              <a:gd name="connsiteX2" fmla="*/ 3076335 w 3076335"/>
              <a:gd name="connsiteY2" fmla="*/ 2338841 h 2338841"/>
              <a:gd name="connsiteX3" fmla="*/ 11487 w 3076335"/>
              <a:gd name="connsiteY3" fmla="*/ 2325057 h 2338841"/>
              <a:gd name="connsiteX0" fmla="*/ 25272 w 3090120"/>
              <a:gd name="connsiteY0" fmla="*/ 3124582 h 3138366"/>
              <a:gd name="connsiteX1" fmla="*/ 0 w 3090120"/>
              <a:gd name="connsiteY1" fmla="*/ 0 h 3138366"/>
              <a:gd name="connsiteX2" fmla="*/ 3090120 w 3090120"/>
              <a:gd name="connsiteY2" fmla="*/ 3138366 h 3138366"/>
              <a:gd name="connsiteX3" fmla="*/ 25272 w 3090120"/>
              <a:gd name="connsiteY3" fmla="*/ 3124582 h 3138366"/>
              <a:gd name="connsiteX0" fmla="*/ 11487 w 3090120"/>
              <a:gd name="connsiteY0" fmla="*/ 3138366 h 3138366"/>
              <a:gd name="connsiteX1" fmla="*/ 0 w 3090120"/>
              <a:gd name="connsiteY1" fmla="*/ 0 h 3138366"/>
              <a:gd name="connsiteX2" fmla="*/ 3090120 w 3090120"/>
              <a:gd name="connsiteY2" fmla="*/ 3138366 h 3138366"/>
              <a:gd name="connsiteX3" fmla="*/ 11487 w 3090120"/>
              <a:gd name="connsiteY3" fmla="*/ 3138366 h 3138366"/>
              <a:gd name="connsiteX0" fmla="*/ 11487 w 4293981"/>
              <a:gd name="connsiteY0" fmla="*/ 3138366 h 3148907"/>
              <a:gd name="connsiteX1" fmla="*/ 0 w 4293981"/>
              <a:gd name="connsiteY1" fmla="*/ 0 h 3148907"/>
              <a:gd name="connsiteX2" fmla="*/ 4293981 w 4293981"/>
              <a:gd name="connsiteY2" fmla="*/ 3148907 h 3148907"/>
              <a:gd name="connsiteX3" fmla="*/ 11487 w 4293981"/>
              <a:gd name="connsiteY3" fmla="*/ 3138366 h 3148907"/>
              <a:gd name="connsiteX0" fmla="*/ 152 w 4282646"/>
              <a:gd name="connsiteY0" fmla="*/ 3138366 h 3148907"/>
              <a:gd name="connsiteX1" fmla="*/ 128648 w 4282646"/>
              <a:gd name="connsiteY1" fmla="*/ 0 h 3148907"/>
              <a:gd name="connsiteX2" fmla="*/ 4282646 w 4282646"/>
              <a:gd name="connsiteY2" fmla="*/ 3148907 h 3148907"/>
              <a:gd name="connsiteX3" fmla="*/ 152 w 4282646"/>
              <a:gd name="connsiteY3" fmla="*/ 3138366 h 3148907"/>
              <a:gd name="connsiteX0" fmla="*/ 1305 w 4157813"/>
              <a:gd name="connsiteY0" fmla="*/ 3191081 h 3191081"/>
              <a:gd name="connsiteX1" fmla="*/ 3815 w 4157813"/>
              <a:gd name="connsiteY1" fmla="*/ 0 h 3191081"/>
              <a:gd name="connsiteX2" fmla="*/ 4157813 w 4157813"/>
              <a:gd name="connsiteY2" fmla="*/ 3148907 h 3191081"/>
              <a:gd name="connsiteX3" fmla="*/ 1305 w 4157813"/>
              <a:gd name="connsiteY3" fmla="*/ 3191081 h 3191081"/>
              <a:gd name="connsiteX0" fmla="*/ 1305 w 4227807"/>
              <a:gd name="connsiteY0" fmla="*/ 3191081 h 3191081"/>
              <a:gd name="connsiteX1" fmla="*/ 3815 w 4227807"/>
              <a:gd name="connsiteY1" fmla="*/ 0 h 3191081"/>
              <a:gd name="connsiteX2" fmla="*/ 4227807 w 4227807"/>
              <a:gd name="connsiteY2" fmla="*/ 3191079 h 3191081"/>
              <a:gd name="connsiteX3" fmla="*/ 1305 w 4227807"/>
              <a:gd name="connsiteY3" fmla="*/ 3191081 h 3191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27807" h="3191081">
                <a:moveTo>
                  <a:pt x="1305" y="3191081"/>
                </a:moveTo>
                <a:cubicBezTo>
                  <a:pt x="-4056" y="2079097"/>
                  <a:pt x="9176" y="1111984"/>
                  <a:pt x="3815" y="0"/>
                </a:cubicBezTo>
                <a:lnTo>
                  <a:pt x="4227807" y="3191079"/>
                </a:lnTo>
                <a:lnTo>
                  <a:pt x="1305" y="319108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21">
            <a:extLst>
              <a:ext uri="{FF2B5EF4-FFF2-40B4-BE49-F238E27FC236}">
                <a16:creationId xmlns:a16="http://schemas.microsoft.com/office/drawing/2014/main" id="{99D26A02-316F-5725-107B-41DA31B75CD1}"/>
              </a:ext>
            </a:extLst>
          </p:cNvPr>
          <p:cNvSpPr/>
          <p:nvPr/>
        </p:nvSpPr>
        <p:spPr>
          <a:xfrm>
            <a:off x="11771213" y="1367822"/>
            <a:ext cx="433610" cy="765779"/>
          </a:xfrm>
          <a:custGeom>
            <a:avLst/>
            <a:gdLst>
              <a:gd name="connsiteX0" fmla="*/ 0 w 892404"/>
              <a:gd name="connsiteY0" fmla="*/ 0 h 882977"/>
              <a:gd name="connsiteX1" fmla="*/ 892404 w 892404"/>
              <a:gd name="connsiteY1" fmla="*/ 0 h 882977"/>
              <a:gd name="connsiteX2" fmla="*/ 892404 w 892404"/>
              <a:gd name="connsiteY2" fmla="*/ 882977 h 882977"/>
              <a:gd name="connsiteX3" fmla="*/ 0 w 892404"/>
              <a:gd name="connsiteY3" fmla="*/ 882977 h 882977"/>
              <a:gd name="connsiteX4" fmla="*/ 0 w 892404"/>
              <a:gd name="connsiteY4" fmla="*/ 0 h 882977"/>
              <a:gd name="connsiteX0" fmla="*/ 235670 w 892404"/>
              <a:gd name="connsiteY0" fmla="*/ 0 h 1545996"/>
              <a:gd name="connsiteX1" fmla="*/ 892404 w 892404"/>
              <a:gd name="connsiteY1" fmla="*/ 663019 h 1545996"/>
              <a:gd name="connsiteX2" fmla="*/ 892404 w 892404"/>
              <a:gd name="connsiteY2" fmla="*/ 1545996 h 1545996"/>
              <a:gd name="connsiteX3" fmla="*/ 0 w 892404"/>
              <a:gd name="connsiteY3" fmla="*/ 1545996 h 1545996"/>
              <a:gd name="connsiteX4" fmla="*/ 235670 w 892404"/>
              <a:gd name="connsiteY4" fmla="*/ 0 h 1545996"/>
              <a:gd name="connsiteX0" fmla="*/ 0 w 656734"/>
              <a:gd name="connsiteY0" fmla="*/ 0 h 1545996"/>
              <a:gd name="connsiteX1" fmla="*/ 656734 w 656734"/>
              <a:gd name="connsiteY1" fmla="*/ 663019 h 1545996"/>
              <a:gd name="connsiteX2" fmla="*/ 656734 w 656734"/>
              <a:gd name="connsiteY2" fmla="*/ 1545996 h 1545996"/>
              <a:gd name="connsiteX3" fmla="*/ 75415 w 656734"/>
              <a:gd name="connsiteY3" fmla="*/ 549897 h 1545996"/>
              <a:gd name="connsiteX4" fmla="*/ 0 w 656734"/>
              <a:gd name="connsiteY4" fmla="*/ 0 h 1545996"/>
              <a:gd name="connsiteX0" fmla="*/ 0 w 656734"/>
              <a:gd name="connsiteY0" fmla="*/ 0 h 986673"/>
              <a:gd name="connsiteX1" fmla="*/ 656734 w 656734"/>
              <a:gd name="connsiteY1" fmla="*/ 663019 h 986673"/>
              <a:gd name="connsiteX2" fmla="*/ 606458 w 656734"/>
              <a:gd name="connsiteY2" fmla="*/ 986673 h 986673"/>
              <a:gd name="connsiteX3" fmla="*/ 75415 w 656734"/>
              <a:gd name="connsiteY3" fmla="*/ 549897 h 986673"/>
              <a:gd name="connsiteX4" fmla="*/ 0 w 656734"/>
              <a:gd name="connsiteY4" fmla="*/ 0 h 986673"/>
              <a:gd name="connsiteX0" fmla="*/ 9426 w 666160"/>
              <a:gd name="connsiteY0" fmla="*/ 0 h 986673"/>
              <a:gd name="connsiteX1" fmla="*/ 666160 w 666160"/>
              <a:gd name="connsiteY1" fmla="*/ 663019 h 986673"/>
              <a:gd name="connsiteX2" fmla="*/ 615884 w 666160"/>
              <a:gd name="connsiteY2" fmla="*/ 986673 h 986673"/>
              <a:gd name="connsiteX3" fmla="*/ 0 w 666160"/>
              <a:gd name="connsiteY3" fmla="*/ 524759 h 986673"/>
              <a:gd name="connsiteX4" fmla="*/ 9426 w 666160"/>
              <a:gd name="connsiteY4" fmla="*/ 0 h 986673"/>
              <a:gd name="connsiteX0" fmla="*/ 9426 w 678730"/>
              <a:gd name="connsiteY0" fmla="*/ 0 h 1209774"/>
              <a:gd name="connsiteX1" fmla="*/ 666160 w 678730"/>
              <a:gd name="connsiteY1" fmla="*/ 663019 h 1209774"/>
              <a:gd name="connsiteX2" fmla="*/ 678730 w 678730"/>
              <a:gd name="connsiteY2" fmla="*/ 1209774 h 1209774"/>
              <a:gd name="connsiteX3" fmla="*/ 0 w 678730"/>
              <a:gd name="connsiteY3" fmla="*/ 524759 h 1209774"/>
              <a:gd name="connsiteX4" fmla="*/ 9426 w 678730"/>
              <a:gd name="connsiteY4" fmla="*/ 0 h 1209774"/>
              <a:gd name="connsiteX0" fmla="*/ 9426 w 685014"/>
              <a:gd name="connsiteY0" fmla="*/ 0 h 1209774"/>
              <a:gd name="connsiteX1" fmla="*/ 685014 w 685014"/>
              <a:gd name="connsiteY1" fmla="*/ 688157 h 1209774"/>
              <a:gd name="connsiteX2" fmla="*/ 678730 w 685014"/>
              <a:gd name="connsiteY2" fmla="*/ 1209774 h 1209774"/>
              <a:gd name="connsiteX3" fmla="*/ 0 w 685014"/>
              <a:gd name="connsiteY3" fmla="*/ 524759 h 1209774"/>
              <a:gd name="connsiteX4" fmla="*/ 9426 w 685014"/>
              <a:gd name="connsiteY4" fmla="*/ 0 h 1209774"/>
              <a:gd name="connsiteX0" fmla="*/ 0 w 685015"/>
              <a:gd name="connsiteY0" fmla="*/ 0 h 1209774"/>
              <a:gd name="connsiteX1" fmla="*/ 685015 w 685015"/>
              <a:gd name="connsiteY1" fmla="*/ 688157 h 1209774"/>
              <a:gd name="connsiteX2" fmla="*/ 678731 w 685015"/>
              <a:gd name="connsiteY2" fmla="*/ 1209774 h 1209774"/>
              <a:gd name="connsiteX3" fmla="*/ 1 w 685015"/>
              <a:gd name="connsiteY3" fmla="*/ 524759 h 1209774"/>
              <a:gd name="connsiteX4" fmla="*/ 0 w 685015"/>
              <a:gd name="connsiteY4" fmla="*/ 0 h 1209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5015" h="1209774">
                <a:moveTo>
                  <a:pt x="0" y="0"/>
                </a:moveTo>
                <a:lnTo>
                  <a:pt x="685015" y="688157"/>
                </a:lnTo>
                <a:cubicBezTo>
                  <a:pt x="682920" y="862029"/>
                  <a:pt x="680826" y="1035902"/>
                  <a:pt x="678731" y="1209774"/>
                </a:cubicBezTo>
                <a:lnTo>
                  <a:pt x="1" y="524759"/>
                </a:lnTo>
                <a:cubicBezTo>
                  <a:pt x="1" y="349839"/>
                  <a:pt x="0" y="174920"/>
                  <a:pt x="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21">
            <a:extLst>
              <a:ext uri="{FF2B5EF4-FFF2-40B4-BE49-F238E27FC236}">
                <a16:creationId xmlns:a16="http://schemas.microsoft.com/office/drawing/2014/main" id="{DB907B17-5CC4-8251-DCB2-061C12B5678E}"/>
              </a:ext>
            </a:extLst>
          </p:cNvPr>
          <p:cNvSpPr/>
          <p:nvPr/>
        </p:nvSpPr>
        <p:spPr>
          <a:xfrm>
            <a:off x="11608671" y="212673"/>
            <a:ext cx="596152" cy="1052837"/>
          </a:xfrm>
          <a:custGeom>
            <a:avLst/>
            <a:gdLst>
              <a:gd name="connsiteX0" fmla="*/ 0 w 892404"/>
              <a:gd name="connsiteY0" fmla="*/ 0 h 882977"/>
              <a:gd name="connsiteX1" fmla="*/ 892404 w 892404"/>
              <a:gd name="connsiteY1" fmla="*/ 0 h 882977"/>
              <a:gd name="connsiteX2" fmla="*/ 892404 w 892404"/>
              <a:gd name="connsiteY2" fmla="*/ 882977 h 882977"/>
              <a:gd name="connsiteX3" fmla="*/ 0 w 892404"/>
              <a:gd name="connsiteY3" fmla="*/ 882977 h 882977"/>
              <a:gd name="connsiteX4" fmla="*/ 0 w 892404"/>
              <a:gd name="connsiteY4" fmla="*/ 0 h 882977"/>
              <a:gd name="connsiteX0" fmla="*/ 235670 w 892404"/>
              <a:gd name="connsiteY0" fmla="*/ 0 h 1545996"/>
              <a:gd name="connsiteX1" fmla="*/ 892404 w 892404"/>
              <a:gd name="connsiteY1" fmla="*/ 663019 h 1545996"/>
              <a:gd name="connsiteX2" fmla="*/ 892404 w 892404"/>
              <a:gd name="connsiteY2" fmla="*/ 1545996 h 1545996"/>
              <a:gd name="connsiteX3" fmla="*/ 0 w 892404"/>
              <a:gd name="connsiteY3" fmla="*/ 1545996 h 1545996"/>
              <a:gd name="connsiteX4" fmla="*/ 235670 w 892404"/>
              <a:gd name="connsiteY4" fmla="*/ 0 h 1545996"/>
              <a:gd name="connsiteX0" fmla="*/ 0 w 656734"/>
              <a:gd name="connsiteY0" fmla="*/ 0 h 1545996"/>
              <a:gd name="connsiteX1" fmla="*/ 656734 w 656734"/>
              <a:gd name="connsiteY1" fmla="*/ 663019 h 1545996"/>
              <a:gd name="connsiteX2" fmla="*/ 656734 w 656734"/>
              <a:gd name="connsiteY2" fmla="*/ 1545996 h 1545996"/>
              <a:gd name="connsiteX3" fmla="*/ 75415 w 656734"/>
              <a:gd name="connsiteY3" fmla="*/ 549897 h 1545996"/>
              <a:gd name="connsiteX4" fmla="*/ 0 w 656734"/>
              <a:gd name="connsiteY4" fmla="*/ 0 h 1545996"/>
              <a:gd name="connsiteX0" fmla="*/ 0 w 656734"/>
              <a:gd name="connsiteY0" fmla="*/ 0 h 986673"/>
              <a:gd name="connsiteX1" fmla="*/ 656734 w 656734"/>
              <a:gd name="connsiteY1" fmla="*/ 663019 h 986673"/>
              <a:gd name="connsiteX2" fmla="*/ 606458 w 656734"/>
              <a:gd name="connsiteY2" fmla="*/ 986673 h 986673"/>
              <a:gd name="connsiteX3" fmla="*/ 75415 w 656734"/>
              <a:gd name="connsiteY3" fmla="*/ 549897 h 986673"/>
              <a:gd name="connsiteX4" fmla="*/ 0 w 656734"/>
              <a:gd name="connsiteY4" fmla="*/ 0 h 986673"/>
              <a:gd name="connsiteX0" fmla="*/ 9426 w 666160"/>
              <a:gd name="connsiteY0" fmla="*/ 0 h 986673"/>
              <a:gd name="connsiteX1" fmla="*/ 666160 w 666160"/>
              <a:gd name="connsiteY1" fmla="*/ 663019 h 986673"/>
              <a:gd name="connsiteX2" fmla="*/ 615884 w 666160"/>
              <a:gd name="connsiteY2" fmla="*/ 986673 h 986673"/>
              <a:gd name="connsiteX3" fmla="*/ 0 w 666160"/>
              <a:gd name="connsiteY3" fmla="*/ 524759 h 986673"/>
              <a:gd name="connsiteX4" fmla="*/ 9426 w 666160"/>
              <a:gd name="connsiteY4" fmla="*/ 0 h 986673"/>
              <a:gd name="connsiteX0" fmla="*/ 9426 w 678730"/>
              <a:gd name="connsiteY0" fmla="*/ 0 h 1209774"/>
              <a:gd name="connsiteX1" fmla="*/ 666160 w 678730"/>
              <a:gd name="connsiteY1" fmla="*/ 663019 h 1209774"/>
              <a:gd name="connsiteX2" fmla="*/ 678730 w 678730"/>
              <a:gd name="connsiteY2" fmla="*/ 1209774 h 1209774"/>
              <a:gd name="connsiteX3" fmla="*/ 0 w 678730"/>
              <a:gd name="connsiteY3" fmla="*/ 524759 h 1209774"/>
              <a:gd name="connsiteX4" fmla="*/ 9426 w 678730"/>
              <a:gd name="connsiteY4" fmla="*/ 0 h 1209774"/>
              <a:gd name="connsiteX0" fmla="*/ 9426 w 685014"/>
              <a:gd name="connsiteY0" fmla="*/ 0 h 1209774"/>
              <a:gd name="connsiteX1" fmla="*/ 685014 w 685014"/>
              <a:gd name="connsiteY1" fmla="*/ 688157 h 1209774"/>
              <a:gd name="connsiteX2" fmla="*/ 678730 w 685014"/>
              <a:gd name="connsiteY2" fmla="*/ 1209774 h 1209774"/>
              <a:gd name="connsiteX3" fmla="*/ 0 w 685014"/>
              <a:gd name="connsiteY3" fmla="*/ 524759 h 1209774"/>
              <a:gd name="connsiteX4" fmla="*/ 9426 w 685014"/>
              <a:gd name="connsiteY4" fmla="*/ 0 h 1209774"/>
              <a:gd name="connsiteX0" fmla="*/ 0 w 685015"/>
              <a:gd name="connsiteY0" fmla="*/ 0 h 1209774"/>
              <a:gd name="connsiteX1" fmla="*/ 685015 w 685015"/>
              <a:gd name="connsiteY1" fmla="*/ 688157 h 1209774"/>
              <a:gd name="connsiteX2" fmla="*/ 678731 w 685015"/>
              <a:gd name="connsiteY2" fmla="*/ 1209774 h 1209774"/>
              <a:gd name="connsiteX3" fmla="*/ 1 w 685015"/>
              <a:gd name="connsiteY3" fmla="*/ 524759 h 1209774"/>
              <a:gd name="connsiteX4" fmla="*/ 0 w 685015"/>
              <a:gd name="connsiteY4" fmla="*/ 0 h 1209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5015" h="1209774">
                <a:moveTo>
                  <a:pt x="0" y="0"/>
                </a:moveTo>
                <a:lnTo>
                  <a:pt x="685015" y="688157"/>
                </a:lnTo>
                <a:cubicBezTo>
                  <a:pt x="682920" y="862029"/>
                  <a:pt x="680826" y="1035902"/>
                  <a:pt x="678731" y="1209774"/>
                </a:cubicBezTo>
                <a:lnTo>
                  <a:pt x="1" y="524759"/>
                </a:lnTo>
                <a:cubicBezTo>
                  <a:pt x="1" y="349839"/>
                  <a:pt x="0" y="174920"/>
                  <a:pt x="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6" name="Picture 2" descr="\resizebox*{1\columnwidth}{!}{\includegraphics{co8v1-0_mcd_arch_peda.eps}}">
            <a:extLst>
              <a:ext uri="{FF2B5EF4-FFF2-40B4-BE49-F238E27FC236}">
                <a16:creationId xmlns:a16="http://schemas.microsoft.com/office/drawing/2014/main" id="{7CE8A120-B53F-79E5-2BD9-4F85B2B9DD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14"/>
          <a:stretch/>
        </p:blipFill>
        <p:spPr bwMode="auto">
          <a:xfrm>
            <a:off x="3934529" y="1574932"/>
            <a:ext cx="6382845" cy="5265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1" name="Tableau 10">
            <a:extLst>
              <a:ext uri="{FF2B5EF4-FFF2-40B4-BE49-F238E27FC236}">
                <a16:creationId xmlns:a16="http://schemas.microsoft.com/office/drawing/2014/main" id="{D723E920-5650-8CAC-59BB-A8808C7FA3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6056633"/>
              </p:ext>
            </p:extLst>
          </p:nvPr>
        </p:nvGraphicFramePr>
        <p:xfrm>
          <a:off x="493986" y="2535095"/>
          <a:ext cx="1366344" cy="365760"/>
        </p:xfrm>
        <a:graphic>
          <a:graphicData uri="http://schemas.openxmlformats.org/drawingml/2006/table">
            <a:tbl>
              <a:tblPr/>
              <a:tblGrid>
                <a:gridCol w="1366344">
                  <a:extLst>
                    <a:ext uri="{9D8B030D-6E8A-4147-A177-3AD203B41FA5}">
                      <a16:colId xmlns:a16="http://schemas.microsoft.com/office/drawing/2014/main" val="4156462950"/>
                    </a:ext>
                  </a:extLst>
                </a:gridCol>
              </a:tblGrid>
              <a:tr h="262758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Classe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9142300"/>
                  </a:ext>
                </a:extLst>
              </a:tr>
            </a:tbl>
          </a:graphicData>
        </a:graphic>
      </p:graphicFrame>
      <p:graphicFrame>
        <p:nvGraphicFramePr>
          <p:cNvPr id="12" name="Tableau 11">
            <a:extLst>
              <a:ext uri="{FF2B5EF4-FFF2-40B4-BE49-F238E27FC236}">
                <a16:creationId xmlns:a16="http://schemas.microsoft.com/office/drawing/2014/main" id="{85BE93A9-7324-210B-C799-7A56DD2819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263895"/>
              </p:ext>
            </p:extLst>
          </p:nvPr>
        </p:nvGraphicFramePr>
        <p:xfrm>
          <a:off x="493985" y="2900855"/>
          <a:ext cx="1366345" cy="935421"/>
        </p:xfrm>
        <a:graphic>
          <a:graphicData uri="http://schemas.openxmlformats.org/drawingml/2006/table">
            <a:tbl>
              <a:tblPr/>
              <a:tblGrid>
                <a:gridCol w="1366345">
                  <a:extLst>
                    <a:ext uri="{9D8B030D-6E8A-4147-A177-3AD203B41FA5}">
                      <a16:colId xmlns:a16="http://schemas.microsoft.com/office/drawing/2014/main" val="998002922"/>
                    </a:ext>
                  </a:extLst>
                </a:gridCol>
              </a:tblGrid>
              <a:tr h="935421">
                <a:tc>
                  <a:txBody>
                    <a:bodyPr/>
                    <a:lstStyle/>
                    <a:p>
                      <a:r>
                        <a:rPr lang="fr-FR" sz="1400" u="sng" dirty="0" err="1"/>
                        <a:t>codeClasse</a:t>
                      </a:r>
                      <a:endParaRPr lang="fr-FR" sz="1400" u="sng" dirty="0"/>
                    </a:p>
                    <a:p>
                      <a:r>
                        <a:rPr lang="fr-FR" sz="1400" dirty="0"/>
                        <a:t>Nom</a:t>
                      </a:r>
                    </a:p>
                    <a:p>
                      <a:r>
                        <a:rPr lang="fr-FR" sz="1400" dirty="0" err="1"/>
                        <a:t>NbreEtdudiants</a:t>
                      </a:r>
                      <a:endParaRPr lang="fr-FR" sz="14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0628414"/>
                  </a:ext>
                </a:extLst>
              </a:tr>
            </a:tbl>
          </a:graphicData>
        </a:graphic>
      </p:graphicFrame>
      <p:graphicFrame>
        <p:nvGraphicFramePr>
          <p:cNvPr id="13" name="Tableau 12">
            <a:extLst>
              <a:ext uri="{FF2B5EF4-FFF2-40B4-BE49-F238E27FC236}">
                <a16:creationId xmlns:a16="http://schemas.microsoft.com/office/drawing/2014/main" id="{7DC231A1-82F1-DBCD-5826-AB07DE7B2F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5142575"/>
              </p:ext>
            </p:extLst>
          </p:nvPr>
        </p:nvGraphicFramePr>
        <p:xfrm>
          <a:off x="493986" y="4998720"/>
          <a:ext cx="1366344" cy="365760"/>
        </p:xfrm>
        <a:graphic>
          <a:graphicData uri="http://schemas.openxmlformats.org/drawingml/2006/table">
            <a:tbl>
              <a:tblPr/>
              <a:tblGrid>
                <a:gridCol w="1366344">
                  <a:extLst>
                    <a:ext uri="{9D8B030D-6E8A-4147-A177-3AD203B41FA5}">
                      <a16:colId xmlns:a16="http://schemas.microsoft.com/office/drawing/2014/main" val="4156462950"/>
                    </a:ext>
                  </a:extLst>
                </a:gridCol>
              </a:tblGrid>
              <a:tr h="262758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Etudiant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9142300"/>
                  </a:ext>
                </a:extLst>
              </a:tr>
            </a:tbl>
          </a:graphicData>
        </a:graphic>
      </p:graphicFrame>
      <p:graphicFrame>
        <p:nvGraphicFramePr>
          <p:cNvPr id="14" name="Tableau 13">
            <a:extLst>
              <a:ext uri="{FF2B5EF4-FFF2-40B4-BE49-F238E27FC236}">
                <a16:creationId xmlns:a16="http://schemas.microsoft.com/office/drawing/2014/main" id="{6C48FC54-0D41-2597-EBF8-9C0B6B6DA2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2601050"/>
              </p:ext>
            </p:extLst>
          </p:nvPr>
        </p:nvGraphicFramePr>
        <p:xfrm>
          <a:off x="493985" y="5345561"/>
          <a:ext cx="1366345" cy="944880"/>
        </p:xfrm>
        <a:graphic>
          <a:graphicData uri="http://schemas.openxmlformats.org/drawingml/2006/table">
            <a:tbl>
              <a:tblPr/>
              <a:tblGrid>
                <a:gridCol w="1366345">
                  <a:extLst>
                    <a:ext uri="{9D8B030D-6E8A-4147-A177-3AD203B41FA5}">
                      <a16:colId xmlns:a16="http://schemas.microsoft.com/office/drawing/2014/main" val="998002922"/>
                    </a:ext>
                  </a:extLst>
                </a:gridCol>
              </a:tblGrid>
              <a:tr h="935421">
                <a:tc>
                  <a:txBody>
                    <a:bodyPr/>
                    <a:lstStyle/>
                    <a:p>
                      <a:r>
                        <a:rPr lang="fr-FR" sz="1400" u="sng" dirty="0" err="1"/>
                        <a:t>cin</a:t>
                      </a:r>
                      <a:endParaRPr lang="fr-FR" sz="1400" u="sng" dirty="0"/>
                    </a:p>
                    <a:p>
                      <a:r>
                        <a:rPr lang="fr-FR" sz="1400" dirty="0"/>
                        <a:t>Nom</a:t>
                      </a:r>
                    </a:p>
                    <a:p>
                      <a:r>
                        <a:rPr lang="fr-FR" sz="1400" dirty="0"/>
                        <a:t>Prénom</a:t>
                      </a:r>
                    </a:p>
                    <a:p>
                      <a:r>
                        <a:rPr lang="fr-FR" sz="1400" dirty="0"/>
                        <a:t>sexe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0628414"/>
                  </a:ext>
                </a:extLst>
              </a:tr>
            </a:tbl>
          </a:graphicData>
        </a:graphic>
      </p:graphicFrame>
      <p:sp>
        <p:nvSpPr>
          <p:cNvPr id="15" name="Ellipse 14">
            <a:extLst>
              <a:ext uri="{FF2B5EF4-FFF2-40B4-BE49-F238E27FC236}">
                <a16:creationId xmlns:a16="http://schemas.microsoft.com/office/drawing/2014/main" id="{0B8E3BAD-FA5D-BA6B-AC7D-DD857C63D4B9}"/>
              </a:ext>
            </a:extLst>
          </p:cNvPr>
          <p:cNvSpPr/>
          <p:nvPr/>
        </p:nvSpPr>
        <p:spPr>
          <a:xfrm>
            <a:off x="525517" y="4288746"/>
            <a:ext cx="1208689" cy="44143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Appartenir</a:t>
            </a:r>
          </a:p>
        </p:txBody>
      </p: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4EDBEDDA-31FF-030F-6F58-C5B4EFFECE33}"/>
              </a:ext>
            </a:extLst>
          </p:cNvPr>
          <p:cNvCxnSpPr/>
          <p:nvPr/>
        </p:nvCxnSpPr>
        <p:spPr>
          <a:xfrm>
            <a:off x="1156138" y="3836276"/>
            <a:ext cx="0" cy="4309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DDCDCAD7-F3C4-AAB8-9D1B-67D7DB9A0033}"/>
              </a:ext>
            </a:extLst>
          </p:cNvPr>
          <p:cNvCxnSpPr>
            <a:cxnSpLocks/>
          </p:cNvCxnSpPr>
          <p:nvPr/>
        </p:nvCxnSpPr>
        <p:spPr>
          <a:xfrm>
            <a:off x="1129862" y="4708634"/>
            <a:ext cx="0" cy="2900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ZoneTexte 20">
            <a:extLst>
              <a:ext uri="{FF2B5EF4-FFF2-40B4-BE49-F238E27FC236}">
                <a16:creationId xmlns:a16="http://schemas.microsoft.com/office/drawing/2014/main" id="{E4C3E47D-1710-7E84-A386-2532CB04171F}"/>
              </a:ext>
            </a:extLst>
          </p:cNvPr>
          <p:cNvSpPr txBox="1"/>
          <p:nvPr/>
        </p:nvSpPr>
        <p:spPr>
          <a:xfrm>
            <a:off x="1111633" y="4751726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1,1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E534CCB0-A1C6-6E3B-8765-CAEC4A6D2F89}"/>
              </a:ext>
            </a:extLst>
          </p:cNvPr>
          <p:cNvSpPr txBox="1"/>
          <p:nvPr/>
        </p:nvSpPr>
        <p:spPr>
          <a:xfrm>
            <a:off x="7068464" y="3836276"/>
            <a:ext cx="3818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1,n</a:t>
            </a:r>
          </a:p>
        </p:txBody>
      </p:sp>
      <p:cxnSp>
        <p:nvCxnSpPr>
          <p:cNvPr id="24" name="Connecteur en angle 23">
            <a:extLst>
              <a:ext uri="{FF2B5EF4-FFF2-40B4-BE49-F238E27FC236}">
                <a16:creationId xmlns:a16="http://schemas.microsoft.com/office/drawing/2014/main" id="{3CF2EB0E-D1B0-6B91-BA0D-E76C08018A37}"/>
              </a:ext>
            </a:extLst>
          </p:cNvPr>
          <p:cNvCxnSpPr>
            <a:cxnSpLocks/>
          </p:cNvCxnSpPr>
          <p:nvPr/>
        </p:nvCxnSpPr>
        <p:spPr>
          <a:xfrm>
            <a:off x="3356462" y="3429000"/>
            <a:ext cx="4032310" cy="622738"/>
          </a:xfrm>
          <a:prstGeom prst="bentConnector3">
            <a:avLst>
              <a:gd name="adj1" fmla="val 1324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Ellipse 34">
            <a:extLst>
              <a:ext uri="{FF2B5EF4-FFF2-40B4-BE49-F238E27FC236}">
                <a16:creationId xmlns:a16="http://schemas.microsoft.com/office/drawing/2014/main" id="{FE6EF4FA-541C-CE0C-D258-4ACE0BF538E0}"/>
              </a:ext>
            </a:extLst>
          </p:cNvPr>
          <p:cNvSpPr/>
          <p:nvPr/>
        </p:nvSpPr>
        <p:spPr>
          <a:xfrm>
            <a:off x="2158782" y="3208283"/>
            <a:ext cx="1208689" cy="44143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dispose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2E92A390-EC9D-CDC6-1C84-DB8C324179DE}"/>
              </a:ext>
            </a:extLst>
          </p:cNvPr>
          <p:cNvSpPr txBox="1"/>
          <p:nvPr/>
        </p:nvSpPr>
        <p:spPr>
          <a:xfrm>
            <a:off x="1959442" y="2888484"/>
            <a:ext cx="3818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1,n</a:t>
            </a:r>
          </a:p>
        </p:txBody>
      </p:sp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8EA022F0-BFD7-35FE-8DB9-7A821B01A79F}"/>
              </a:ext>
            </a:extLst>
          </p:cNvPr>
          <p:cNvCxnSpPr/>
          <p:nvPr/>
        </p:nvCxnSpPr>
        <p:spPr>
          <a:xfrm>
            <a:off x="1860330" y="3368565"/>
            <a:ext cx="29845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33412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926" y="175095"/>
            <a:ext cx="2248329" cy="810312"/>
          </a:xfrm>
          <a:prstGeom prst="rect">
            <a:avLst/>
          </a:prstGeom>
        </p:spPr>
      </p:pic>
      <p:sp>
        <p:nvSpPr>
          <p:cNvPr id="25" name="Espace réservé du contenu 2"/>
          <p:cNvSpPr txBox="1">
            <a:spLocks/>
          </p:cNvSpPr>
          <p:nvPr/>
        </p:nvSpPr>
        <p:spPr>
          <a:xfrm>
            <a:off x="3125337" y="343110"/>
            <a:ext cx="7219666" cy="6122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sz="4000" b="1" dirty="0">
                <a:solidFill>
                  <a:srgbClr val="002060"/>
                </a:solidFill>
              </a:rPr>
              <a:t>Travail à Faire</a:t>
            </a:r>
          </a:p>
          <a:p>
            <a:pPr algn="l"/>
            <a:endParaRPr lang="fr-FR" sz="4000" b="1" dirty="0"/>
          </a:p>
        </p:txBody>
      </p:sp>
      <p:sp>
        <p:nvSpPr>
          <p:cNvPr id="2" name="Rectangle 1"/>
          <p:cNvSpPr/>
          <p:nvPr/>
        </p:nvSpPr>
        <p:spPr>
          <a:xfrm>
            <a:off x="2772697" y="343110"/>
            <a:ext cx="96591" cy="558411"/>
          </a:xfrm>
          <a:prstGeom prst="rect">
            <a:avLst/>
          </a:prstGeom>
          <a:solidFill>
            <a:srgbClr val="CB2E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2">
            <a:extLst>
              <a:ext uri="{FF2B5EF4-FFF2-40B4-BE49-F238E27FC236}">
                <a16:creationId xmlns:a16="http://schemas.microsoft.com/office/drawing/2014/main" id="{3FEF5A10-E1F3-DE2B-48C7-981DD7B80538}"/>
              </a:ext>
            </a:extLst>
          </p:cNvPr>
          <p:cNvSpPr/>
          <p:nvPr/>
        </p:nvSpPr>
        <p:spPr>
          <a:xfrm rot="2675242">
            <a:off x="11867986" y="1100347"/>
            <a:ext cx="262361" cy="446794"/>
          </a:xfrm>
          <a:custGeom>
            <a:avLst/>
            <a:gdLst>
              <a:gd name="connsiteX0" fmla="*/ 0 w 402219"/>
              <a:gd name="connsiteY0" fmla="*/ 0 h 579469"/>
              <a:gd name="connsiteX1" fmla="*/ 402219 w 402219"/>
              <a:gd name="connsiteY1" fmla="*/ 0 h 579469"/>
              <a:gd name="connsiteX2" fmla="*/ 402219 w 402219"/>
              <a:gd name="connsiteY2" fmla="*/ 579469 h 579469"/>
              <a:gd name="connsiteX3" fmla="*/ 0 w 402219"/>
              <a:gd name="connsiteY3" fmla="*/ 579469 h 579469"/>
              <a:gd name="connsiteX4" fmla="*/ 0 w 402219"/>
              <a:gd name="connsiteY4" fmla="*/ 0 h 579469"/>
              <a:gd name="connsiteX0" fmla="*/ 4604 w 402219"/>
              <a:gd name="connsiteY0" fmla="*/ 0 h 601656"/>
              <a:gd name="connsiteX1" fmla="*/ 402219 w 402219"/>
              <a:gd name="connsiteY1" fmla="*/ 22187 h 601656"/>
              <a:gd name="connsiteX2" fmla="*/ 402219 w 402219"/>
              <a:gd name="connsiteY2" fmla="*/ 601656 h 601656"/>
              <a:gd name="connsiteX3" fmla="*/ 0 w 402219"/>
              <a:gd name="connsiteY3" fmla="*/ 601656 h 601656"/>
              <a:gd name="connsiteX4" fmla="*/ 4604 w 402219"/>
              <a:gd name="connsiteY4" fmla="*/ 0 h 601656"/>
              <a:gd name="connsiteX0" fmla="*/ 4604 w 407044"/>
              <a:gd name="connsiteY0" fmla="*/ 0 h 651829"/>
              <a:gd name="connsiteX1" fmla="*/ 402219 w 407044"/>
              <a:gd name="connsiteY1" fmla="*/ 22187 h 651829"/>
              <a:gd name="connsiteX2" fmla="*/ 407044 w 407044"/>
              <a:gd name="connsiteY2" fmla="*/ 651829 h 651829"/>
              <a:gd name="connsiteX3" fmla="*/ 0 w 407044"/>
              <a:gd name="connsiteY3" fmla="*/ 601656 h 651829"/>
              <a:gd name="connsiteX4" fmla="*/ 4604 w 407044"/>
              <a:gd name="connsiteY4" fmla="*/ 0 h 651829"/>
              <a:gd name="connsiteX0" fmla="*/ 4604 w 414476"/>
              <a:gd name="connsiteY0" fmla="*/ 0 h 651829"/>
              <a:gd name="connsiteX1" fmla="*/ 414308 w 414476"/>
              <a:gd name="connsiteY1" fmla="*/ 24003 h 651829"/>
              <a:gd name="connsiteX2" fmla="*/ 407044 w 414476"/>
              <a:gd name="connsiteY2" fmla="*/ 651829 h 651829"/>
              <a:gd name="connsiteX3" fmla="*/ 0 w 414476"/>
              <a:gd name="connsiteY3" fmla="*/ 601656 h 651829"/>
              <a:gd name="connsiteX4" fmla="*/ 4604 w 414476"/>
              <a:gd name="connsiteY4" fmla="*/ 0 h 651829"/>
              <a:gd name="connsiteX0" fmla="*/ 6518 w 414476"/>
              <a:gd name="connsiteY0" fmla="*/ 0 h 677748"/>
              <a:gd name="connsiteX1" fmla="*/ 414308 w 414476"/>
              <a:gd name="connsiteY1" fmla="*/ 49922 h 677748"/>
              <a:gd name="connsiteX2" fmla="*/ 407044 w 414476"/>
              <a:gd name="connsiteY2" fmla="*/ 677748 h 677748"/>
              <a:gd name="connsiteX3" fmla="*/ 0 w 414476"/>
              <a:gd name="connsiteY3" fmla="*/ 627575 h 677748"/>
              <a:gd name="connsiteX4" fmla="*/ 6518 w 414476"/>
              <a:gd name="connsiteY4" fmla="*/ 0 h 677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4476" h="677748">
                <a:moveTo>
                  <a:pt x="6518" y="0"/>
                </a:moveTo>
                <a:lnTo>
                  <a:pt x="414308" y="49922"/>
                </a:lnTo>
                <a:cubicBezTo>
                  <a:pt x="415916" y="259803"/>
                  <a:pt x="405436" y="467867"/>
                  <a:pt x="407044" y="677748"/>
                </a:cubicBezTo>
                <a:lnTo>
                  <a:pt x="0" y="627575"/>
                </a:lnTo>
                <a:cubicBezTo>
                  <a:pt x="1535" y="427023"/>
                  <a:pt x="4983" y="200552"/>
                  <a:pt x="6518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Isosceles Triangle 17">
            <a:extLst>
              <a:ext uri="{FF2B5EF4-FFF2-40B4-BE49-F238E27FC236}">
                <a16:creationId xmlns:a16="http://schemas.microsoft.com/office/drawing/2014/main" id="{BC5F9CBF-F6B6-77AF-FB2D-99DB6697535B}"/>
              </a:ext>
            </a:extLst>
          </p:cNvPr>
          <p:cNvSpPr/>
          <p:nvPr/>
        </p:nvSpPr>
        <p:spPr>
          <a:xfrm rot="10800000">
            <a:off x="11379635" y="-12301"/>
            <a:ext cx="828494" cy="830306"/>
          </a:xfrm>
          <a:custGeom>
            <a:avLst/>
            <a:gdLst>
              <a:gd name="connsiteX0" fmla="*/ 0 w 1392277"/>
              <a:gd name="connsiteY0" fmla="*/ 2288297 h 2288297"/>
              <a:gd name="connsiteX1" fmla="*/ 696139 w 1392277"/>
              <a:gd name="connsiteY1" fmla="*/ 0 h 2288297"/>
              <a:gd name="connsiteX2" fmla="*/ 1392277 w 1392277"/>
              <a:gd name="connsiteY2" fmla="*/ 2288297 h 2288297"/>
              <a:gd name="connsiteX3" fmla="*/ 0 w 1392277"/>
              <a:gd name="connsiteY3" fmla="*/ 2288297 h 2288297"/>
              <a:gd name="connsiteX0" fmla="*/ 16082 w 1408359"/>
              <a:gd name="connsiteY0" fmla="*/ 3335951 h 3335951"/>
              <a:gd name="connsiteX1" fmla="*/ 0 w 1408359"/>
              <a:gd name="connsiteY1" fmla="*/ 0 h 3335951"/>
              <a:gd name="connsiteX2" fmla="*/ 1408359 w 1408359"/>
              <a:gd name="connsiteY2" fmla="*/ 3335951 h 3335951"/>
              <a:gd name="connsiteX3" fmla="*/ 16082 w 1408359"/>
              <a:gd name="connsiteY3" fmla="*/ 3335951 h 3335951"/>
              <a:gd name="connsiteX0" fmla="*/ 16082 w 3080930"/>
              <a:gd name="connsiteY0" fmla="*/ 3335951 h 3349735"/>
              <a:gd name="connsiteX1" fmla="*/ 0 w 3080930"/>
              <a:gd name="connsiteY1" fmla="*/ 0 h 3349735"/>
              <a:gd name="connsiteX2" fmla="*/ 3080930 w 3080930"/>
              <a:gd name="connsiteY2" fmla="*/ 3349735 h 3349735"/>
              <a:gd name="connsiteX3" fmla="*/ 16082 w 3080930"/>
              <a:gd name="connsiteY3" fmla="*/ 3335951 h 3349735"/>
              <a:gd name="connsiteX0" fmla="*/ 11487 w 3076335"/>
              <a:gd name="connsiteY0" fmla="*/ 2325057 h 2338841"/>
              <a:gd name="connsiteX1" fmla="*/ 0 w 3076335"/>
              <a:gd name="connsiteY1" fmla="*/ 0 h 2338841"/>
              <a:gd name="connsiteX2" fmla="*/ 3076335 w 3076335"/>
              <a:gd name="connsiteY2" fmla="*/ 2338841 h 2338841"/>
              <a:gd name="connsiteX3" fmla="*/ 11487 w 3076335"/>
              <a:gd name="connsiteY3" fmla="*/ 2325057 h 2338841"/>
              <a:gd name="connsiteX0" fmla="*/ 25272 w 3090120"/>
              <a:gd name="connsiteY0" fmla="*/ 3124582 h 3138366"/>
              <a:gd name="connsiteX1" fmla="*/ 0 w 3090120"/>
              <a:gd name="connsiteY1" fmla="*/ 0 h 3138366"/>
              <a:gd name="connsiteX2" fmla="*/ 3090120 w 3090120"/>
              <a:gd name="connsiteY2" fmla="*/ 3138366 h 3138366"/>
              <a:gd name="connsiteX3" fmla="*/ 25272 w 3090120"/>
              <a:gd name="connsiteY3" fmla="*/ 3124582 h 3138366"/>
              <a:gd name="connsiteX0" fmla="*/ 11487 w 3090120"/>
              <a:gd name="connsiteY0" fmla="*/ 3138366 h 3138366"/>
              <a:gd name="connsiteX1" fmla="*/ 0 w 3090120"/>
              <a:gd name="connsiteY1" fmla="*/ 0 h 3138366"/>
              <a:gd name="connsiteX2" fmla="*/ 3090120 w 3090120"/>
              <a:gd name="connsiteY2" fmla="*/ 3138366 h 3138366"/>
              <a:gd name="connsiteX3" fmla="*/ 11487 w 3090120"/>
              <a:gd name="connsiteY3" fmla="*/ 3138366 h 3138366"/>
              <a:gd name="connsiteX0" fmla="*/ 11487 w 4293981"/>
              <a:gd name="connsiteY0" fmla="*/ 3138366 h 3148907"/>
              <a:gd name="connsiteX1" fmla="*/ 0 w 4293981"/>
              <a:gd name="connsiteY1" fmla="*/ 0 h 3148907"/>
              <a:gd name="connsiteX2" fmla="*/ 4293981 w 4293981"/>
              <a:gd name="connsiteY2" fmla="*/ 3148907 h 3148907"/>
              <a:gd name="connsiteX3" fmla="*/ 11487 w 4293981"/>
              <a:gd name="connsiteY3" fmla="*/ 3138366 h 3148907"/>
              <a:gd name="connsiteX0" fmla="*/ 152 w 4282646"/>
              <a:gd name="connsiteY0" fmla="*/ 3138366 h 3148907"/>
              <a:gd name="connsiteX1" fmla="*/ 128648 w 4282646"/>
              <a:gd name="connsiteY1" fmla="*/ 0 h 3148907"/>
              <a:gd name="connsiteX2" fmla="*/ 4282646 w 4282646"/>
              <a:gd name="connsiteY2" fmla="*/ 3148907 h 3148907"/>
              <a:gd name="connsiteX3" fmla="*/ 152 w 4282646"/>
              <a:gd name="connsiteY3" fmla="*/ 3138366 h 3148907"/>
              <a:gd name="connsiteX0" fmla="*/ 1305 w 4157813"/>
              <a:gd name="connsiteY0" fmla="*/ 3191081 h 3191081"/>
              <a:gd name="connsiteX1" fmla="*/ 3815 w 4157813"/>
              <a:gd name="connsiteY1" fmla="*/ 0 h 3191081"/>
              <a:gd name="connsiteX2" fmla="*/ 4157813 w 4157813"/>
              <a:gd name="connsiteY2" fmla="*/ 3148907 h 3191081"/>
              <a:gd name="connsiteX3" fmla="*/ 1305 w 4157813"/>
              <a:gd name="connsiteY3" fmla="*/ 3191081 h 3191081"/>
              <a:gd name="connsiteX0" fmla="*/ 1305 w 4227807"/>
              <a:gd name="connsiteY0" fmla="*/ 3191081 h 3191081"/>
              <a:gd name="connsiteX1" fmla="*/ 3815 w 4227807"/>
              <a:gd name="connsiteY1" fmla="*/ 0 h 3191081"/>
              <a:gd name="connsiteX2" fmla="*/ 4227807 w 4227807"/>
              <a:gd name="connsiteY2" fmla="*/ 3191079 h 3191081"/>
              <a:gd name="connsiteX3" fmla="*/ 1305 w 4227807"/>
              <a:gd name="connsiteY3" fmla="*/ 3191081 h 3191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27807" h="3191081">
                <a:moveTo>
                  <a:pt x="1305" y="3191081"/>
                </a:moveTo>
                <a:cubicBezTo>
                  <a:pt x="-4056" y="2079097"/>
                  <a:pt x="9176" y="1111984"/>
                  <a:pt x="3815" y="0"/>
                </a:cubicBezTo>
                <a:lnTo>
                  <a:pt x="4227807" y="3191079"/>
                </a:lnTo>
                <a:lnTo>
                  <a:pt x="1305" y="319108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21">
            <a:extLst>
              <a:ext uri="{FF2B5EF4-FFF2-40B4-BE49-F238E27FC236}">
                <a16:creationId xmlns:a16="http://schemas.microsoft.com/office/drawing/2014/main" id="{99D26A02-316F-5725-107B-41DA31B75CD1}"/>
              </a:ext>
            </a:extLst>
          </p:cNvPr>
          <p:cNvSpPr/>
          <p:nvPr/>
        </p:nvSpPr>
        <p:spPr>
          <a:xfrm>
            <a:off x="11771213" y="1367822"/>
            <a:ext cx="433610" cy="765779"/>
          </a:xfrm>
          <a:custGeom>
            <a:avLst/>
            <a:gdLst>
              <a:gd name="connsiteX0" fmla="*/ 0 w 892404"/>
              <a:gd name="connsiteY0" fmla="*/ 0 h 882977"/>
              <a:gd name="connsiteX1" fmla="*/ 892404 w 892404"/>
              <a:gd name="connsiteY1" fmla="*/ 0 h 882977"/>
              <a:gd name="connsiteX2" fmla="*/ 892404 w 892404"/>
              <a:gd name="connsiteY2" fmla="*/ 882977 h 882977"/>
              <a:gd name="connsiteX3" fmla="*/ 0 w 892404"/>
              <a:gd name="connsiteY3" fmla="*/ 882977 h 882977"/>
              <a:gd name="connsiteX4" fmla="*/ 0 w 892404"/>
              <a:gd name="connsiteY4" fmla="*/ 0 h 882977"/>
              <a:gd name="connsiteX0" fmla="*/ 235670 w 892404"/>
              <a:gd name="connsiteY0" fmla="*/ 0 h 1545996"/>
              <a:gd name="connsiteX1" fmla="*/ 892404 w 892404"/>
              <a:gd name="connsiteY1" fmla="*/ 663019 h 1545996"/>
              <a:gd name="connsiteX2" fmla="*/ 892404 w 892404"/>
              <a:gd name="connsiteY2" fmla="*/ 1545996 h 1545996"/>
              <a:gd name="connsiteX3" fmla="*/ 0 w 892404"/>
              <a:gd name="connsiteY3" fmla="*/ 1545996 h 1545996"/>
              <a:gd name="connsiteX4" fmla="*/ 235670 w 892404"/>
              <a:gd name="connsiteY4" fmla="*/ 0 h 1545996"/>
              <a:gd name="connsiteX0" fmla="*/ 0 w 656734"/>
              <a:gd name="connsiteY0" fmla="*/ 0 h 1545996"/>
              <a:gd name="connsiteX1" fmla="*/ 656734 w 656734"/>
              <a:gd name="connsiteY1" fmla="*/ 663019 h 1545996"/>
              <a:gd name="connsiteX2" fmla="*/ 656734 w 656734"/>
              <a:gd name="connsiteY2" fmla="*/ 1545996 h 1545996"/>
              <a:gd name="connsiteX3" fmla="*/ 75415 w 656734"/>
              <a:gd name="connsiteY3" fmla="*/ 549897 h 1545996"/>
              <a:gd name="connsiteX4" fmla="*/ 0 w 656734"/>
              <a:gd name="connsiteY4" fmla="*/ 0 h 1545996"/>
              <a:gd name="connsiteX0" fmla="*/ 0 w 656734"/>
              <a:gd name="connsiteY0" fmla="*/ 0 h 986673"/>
              <a:gd name="connsiteX1" fmla="*/ 656734 w 656734"/>
              <a:gd name="connsiteY1" fmla="*/ 663019 h 986673"/>
              <a:gd name="connsiteX2" fmla="*/ 606458 w 656734"/>
              <a:gd name="connsiteY2" fmla="*/ 986673 h 986673"/>
              <a:gd name="connsiteX3" fmla="*/ 75415 w 656734"/>
              <a:gd name="connsiteY3" fmla="*/ 549897 h 986673"/>
              <a:gd name="connsiteX4" fmla="*/ 0 w 656734"/>
              <a:gd name="connsiteY4" fmla="*/ 0 h 986673"/>
              <a:gd name="connsiteX0" fmla="*/ 9426 w 666160"/>
              <a:gd name="connsiteY0" fmla="*/ 0 h 986673"/>
              <a:gd name="connsiteX1" fmla="*/ 666160 w 666160"/>
              <a:gd name="connsiteY1" fmla="*/ 663019 h 986673"/>
              <a:gd name="connsiteX2" fmla="*/ 615884 w 666160"/>
              <a:gd name="connsiteY2" fmla="*/ 986673 h 986673"/>
              <a:gd name="connsiteX3" fmla="*/ 0 w 666160"/>
              <a:gd name="connsiteY3" fmla="*/ 524759 h 986673"/>
              <a:gd name="connsiteX4" fmla="*/ 9426 w 666160"/>
              <a:gd name="connsiteY4" fmla="*/ 0 h 986673"/>
              <a:gd name="connsiteX0" fmla="*/ 9426 w 678730"/>
              <a:gd name="connsiteY0" fmla="*/ 0 h 1209774"/>
              <a:gd name="connsiteX1" fmla="*/ 666160 w 678730"/>
              <a:gd name="connsiteY1" fmla="*/ 663019 h 1209774"/>
              <a:gd name="connsiteX2" fmla="*/ 678730 w 678730"/>
              <a:gd name="connsiteY2" fmla="*/ 1209774 h 1209774"/>
              <a:gd name="connsiteX3" fmla="*/ 0 w 678730"/>
              <a:gd name="connsiteY3" fmla="*/ 524759 h 1209774"/>
              <a:gd name="connsiteX4" fmla="*/ 9426 w 678730"/>
              <a:gd name="connsiteY4" fmla="*/ 0 h 1209774"/>
              <a:gd name="connsiteX0" fmla="*/ 9426 w 685014"/>
              <a:gd name="connsiteY0" fmla="*/ 0 h 1209774"/>
              <a:gd name="connsiteX1" fmla="*/ 685014 w 685014"/>
              <a:gd name="connsiteY1" fmla="*/ 688157 h 1209774"/>
              <a:gd name="connsiteX2" fmla="*/ 678730 w 685014"/>
              <a:gd name="connsiteY2" fmla="*/ 1209774 h 1209774"/>
              <a:gd name="connsiteX3" fmla="*/ 0 w 685014"/>
              <a:gd name="connsiteY3" fmla="*/ 524759 h 1209774"/>
              <a:gd name="connsiteX4" fmla="*/ 9426 w 685014"/>
              <a:gd name="connsiteY4" fmla="*/ 0 h 1209774"/>
              <a:gd name="connsiteX0" fmla="*/ 0 w 685015"/>
              <a:gd name="connsiteY0" fmla="*/ 0 h 1209774"/>
              <a:gd name="connsiteX1" fmla="*/ 685015 w 685015"/>
              <a:gd name="connsiteY1" fmla="*/ 688157 h 1209774"/>
              <a:gd name="connsiteX2" fmla="*/ 678731 w 685015"/>
              <a:gd name="connsiteY2" fmla="*/ 1209774 h 1209774"/>
              <a:gd name="connsiteX3" fmla="*/ 1 w 685015"/>
              <a:gd name="connsiteY3" fmla="*/ 524759 h 1209774"/>
              <a:gd name="connsiteX4" fmla="*/ 0 w 685015"/>
              <a:gd name="connsiteY4" fmla="*/ 0 h 1209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5015" h="1209774">
                <a:moveTo>
                  <a:pt x="0" y="0"/>
                </a:moveTo>
                <a:lnTo>
                  <a:pt x="685015" y="688157"/>
                </a:lnTo>
                <a:cubicBezTo>
                  <a:pt x="682920" y="862029"/>
                  <a:pt x="680826" y="1035902"/>
                  <a:pt x="678731" y="1209774"/>
                </a:cubicBezTo>
                <a:lnTo>
                  <a:pt x="1" y="524759"/>
                </a:lnTo>
                <a:cubicBezTo>
                  <a:pt x="1" y="349839"/>
                  <a:pt x="0" y="174920"/>
                  <a:pt x="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21">
            <a:extLst>
              <a:ext uri="{FF2B5EF4-FFF2-40B4-BE49-F238E27FC236}">
                <a16:creationId xmlns:a16="http://schemas.microsoft.com/office/drawing/2014/main" id="{DB907B17-5CC4-8251-DCB2-061C12B5678E}"/>
              </a:ext>
            </a:extLst>
          </p:cNvPr>
          <p:cNvSpPr/>
          <p:nvPr/>
        </p:nvSpPr>
        <p:spPr>
          <a:xfrm>
            <a:off x="11608671" y="212673"/>
            <a:ext cx="596152" cy="1052837"/>
          </a:xfrm>
          <a:custGeom>
            <a:avLst/>
            <a:gdLst>
              <a:gd name="connsiteX0" fmla="*/ 0 w 892404"/>
              <a:gd name="connsiteY0" fmla="*/ 0 h 882977"/>
              <a:gd name="connsiteX1" fmla="*/ 892404 w 892404"/>
              <a:gd name="connsiteY1" fmla="*/ 0 h 882977"/>
              <a:gd name="connsiteX2" fmla="*/ 892404 w 892404"/>
              <a:gd name="connsiteY2" fmla="*/ 882977 h 882977"/>
              <a:gd name="connsiteX3" fmla="*/ 0 w 892404"/>
              <a:gd name="connsiteY3" fmla="*/ 882977 h 882977"/>
              <a:gd name="connsiteX4" fmla="*/ 0 w 892404"/>
              <a:gd name="connsiteY4" fmla="*/ 0 h 882977"/>
              <a:gd name="connsiteX0" fmla="*/ 235670 w 892404"/>
              <a:gd name="connsiteY0" fmla="*/ 0 h 1545996"/>
              <a:gd name="connsiteX1" fmla="*/ 892404 w 892404"/>
              <a:gd name="connsiteY1" fmla="*/ 663019 h 1545996"/>
              <a:gd name="connsiteX2" fmla="*/ 892404 w 892404"/>
              <a:gd name="connsiteY2" fmla="*/ 1545996 h 1545996"/>
              <a:gd name="connsiteX3" fmla="*/ 0 w 892404"/>
              <a:gd name="connsiteY3" fmla="*/ 1545996 h 1545996"/>
              <a:gd name="connsiteX4" fmla="*/ 235670 w 892404"/>
              <a:gd name="connsiteY4" fmla="*/ 0 h 1545996"/>
              <a:gd name="connsiteX0" fmla="*/ 0 w 656734"/>
              <a:gd name="connsiteY0" fmla="*/ 0 h 1545996"/>
              <a:gd name="connsiteX1" fmla="*/ 656734 w 656734"/>
              <a:gd name="connsiteY1" fmla="*/ 663019 h 1545996"/>
              <a:gd name="connsiteX2" fmla="*/ 656734 w 656734"/>
              <a:gd name="connsiteY2" fmla="*/ 1545996 h 1545996"/>
              <a:gd name="connsiteX3" fmla="*/ 75415 w 656734"/>
              <a:gd name="connsiteY3" fmla="*/ 549897 h 1545996"/>
              <a:gd name="connsiteX4" fmla="*/ 0 w 656734"/>
              <a:gd name="connsiteY4" fmla="*/ 0 h 1545996"/>
              <a:gd name="connsiteX0" fmla="*/ 0 w 656734"/>
              <a:gd name="connsiteY0" fmla="*/ 0 h 986673"/>
              <a:gd name="connsiteX1" fmla="*/ 656734 w 656734"/>
              <a:gd name="connsiteY1" fmla="*/ 663019 h 986673"/>
              <a:gd name="connsiteX2" fmla="*/ 606458 w 656734"/>
              <a:gd name="connsiteY2" fmla="*/ 986673 h 986673"/>
              <a:gd name="connsiteX3" fmla="*/ 75415 w 656734"/>
              <a:gd name="connsiteY3" fmla="*/ 549897 h 986673"/>
              <a:gd name="connsiteX4" fmla="*/ 0 w 656734"/>
              <a:gd name="connsiteY4" fmla="*/ 0 h 986673"/>
              <a:gd name="connsiteX0" fmla="*/ 9426 w 666160"/>
              <a:gd name="connsiteY0" fmla="*/ 0 h 986673"/>
              <a:gd name="connsiteX1" fmla="*/ 666160 w 666160"/>
              <a:gd name="connsiteY1" fmla="*/ 663019 h 986673"/>
              <a:gd name="connsiteX2" fmla="*/ 615884 w 666160"/>
              <a:gd name="connsiteY2" fmla="*/ 986673 h 986673"/>
              <a:gd name="connsiteX3" fmla="*/ 0 w 666160"/>
              <a:gd name="connsiteY3" fmla="*/ 524759 h 986673"/>
              <a:gd name="connsiteX4" fmla="*/ 9426 w 666160"/>
              <a:gd name="connsiteY4" fmla="*/ 0 h 986673"/>
              <a:gd name="connsiteX0" fmla="*/ 9426 w 678730"/>
              <a:gd name="connsiteY0" fmla="*/ 0 h 1209774"/>
              <a:gd name="connsiteX1" fmla="*/ 666160 w 678730"/>
              <a:gd name="connsiteY1" fmla="*/ 663019 h 1209774"/>
              <a:gd name="connsiteX2" fmla="*/ 678730 w 678730"/>
              <a:gd name="connsiteY2" fmla="*/ 1209774 h 1209774"/>
              <a:gd name="connsiteX3" fmla="*/ 0 w 678730"/>
              <a:gd name="connsiteY3" fmla="*/ 524759 h 1209774"/>
              <a:gd name="connsiteX4" fmla="*/ 9426 w 678730"/>
              <a:gd name="connsiteY4" fmla="*/ 0 h 1209774"/>
              <a:gd name="connsiteX0" fmla="*/ 9426 w 685014"/>
              <a:gd name="connsiteY0" fmla="*/ 0 h 1209774"/>
              <a:gd name="connsiteX1" fmla="*/ 685014 w 685014"/>
              <a:gd name="connsiteY1" fmla="*/ 688157 h 1209774"/>
              <a:gd name="connsiteX2" fmla="*/ 678730 w 685014"/>
              <a:gd name="connsiteY2" fmla="*/ 1209774 h 1209774"/>
              <a:gd name="connsiteX3" fmla="*/ 0 w 685014"/>
              <a:gd name="connsiteY3" fmla="*/ 524759 h 1209774"/>
              <a:gd name="connsiteX4" fmla="*/ 9426 w 685014"/>
              <a:gd name="connsiteY4" fmla="*/ 0 h 1209774"/>
              <a:gd name="connsiteX0" fmla="*/ 0 w 685015"/>
              <a:gd name="connsiteY0" fmla="*/ 0 h 1209774"/>
              <a:gd name="connsiteX1" fmla="*/ 685015 w 685015"/>
              <a:gd name="connsiteY1" fmla="*/ 688157 h 1209774"/>
              <a:gd name="connsiteX2" fmla="*/ 678731 w 685015"/>
              <a:gd name="connsiteY2" fmla="*/ 1209774 h 1209774"/>
              <a:gd name="connsiteX3" fmla="*/ 1 w 685015"/>
              <a:gd name="connsiteY3" fmla="*/ 524759 h 1209774"/>
              <a:gd name="connsiteX4" fmla="*/ 0 w 685015"/>
              <a:gd name="connsiteY4" fmla="*/ 0 h 1209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5015" h="1209774">
                <a:moveTo>
                  <a:pt x="0" y="0"/>
                </a:moveTo>
                <a:lnTo>
                  <a:pt x="685015" y="688157"/>
                </a:lnTo>
                <a:cubicBezTo>
                  <a:pt x="682920" y="862029"/>
                  <a:pt x="680826" y="1035902"/>
                  <a:pt x="678731" y="1209774"/>
                </a:cubicBezTo>
                <a:lnTo>
                  <a:pt x="1" y="524759"/>
                </a:lnTo>
                <a:cubicBezTo>
                  <a:pt x="1" y="349839"/>
                  <a:pt x="0" y="174920"/>
                  <a:pt x="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45203721-B5D9-74BA-4272-9F443C300F6E}"/>
              </a:ext>
            </a:extLst>
          </p:cNvPr>
          <p:cNvSpPr txBox="1"/>
          <p:nvPr/>
        </p:nvSpPr>
        <p:spPr>
          <a:xfrm>
            <a:off x="1555531" y="1513490"/>
            <a:ext cx="95013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Donner la différence entre le modèle conceptuel de données et le modèle relationnel de données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8B56F71-358B-2415-D021-1D33299E6C79}"/>
              </a:ext>
            </a:extLst>
          </p:cNvPr>
          <p:cNvSpPr txBox="1"/>
          <p:nvPr/>
        </p:nvSpPr>
        <p:spPr>
          <a:xfrm>
            <a:off x="1555525" y="2161961"/>
            <a:ext cx="81969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A partir du MCD retrouver le modèle relationnel de l’architecture proposée.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E4725CB1-9BBD-44D2-48A4-70E0B88238BE}"/>
              </a:ext>
            </a:extLst>
          </p:cNvPr>
          <p:cNvSpPr txBox="1"/>
          <p:nvPr/>
        </p:nvSpPr>
        <p:spPr>
          <a:xfrm>
            <a:off x="1555525" y="2629851"/>
            <a:ext cx="90599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Utiliser le SGBDR Access pour implémenter le schéma relationnel proposé. Prenez le soin de bien choisir le type des différents champs.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F374485A-F0DB-63FA-8BBC-B3E661F27BA2}"/>
              </a:ext>
            </a:extLst>
          </p:cNvPr>
          <p:cNvSpPr txBox="1"/>
          <p:nvPr/>
        </p:nvSpPr>
        <p:spPr>
          <a:xfrm>
            <a:off x="1537823" y="3307631"/>
            <a:ext cx="95013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4. Créer un formulaire pour chaque relations afin de faciliter l’ajout, la modification, la suppressions  d’informations. Chaque formulaire créer doit être personnalisé avec une image de fond qui reflète la table.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780C4649-081D-6260-657A-743D03807D7D}"/>
              </a:ext>
            </a:extLst>
          </p:cNvPr>
          <p:cNvSpPr txBox="1"/>
          <p:nvPr/>
        </p:nvSpPr>
        <p:spPr>
          <a:xfrm>
            <a:off x="1537820" y="4353551"/>
            <a:ext cx="95013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Pour chaque table, ajouter au moins 10 enregistrements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E9A9DCE9-C9EB-51BF-96F2-0317CD01F831}"/>
              </a:ext>
            </a:extLst>
          </p:cNvPr>
          <p:cNvSpPr txBox="1"/>
          <p:nvPr/>
        </p:nvSpPr>
        <p:spPr>
          <a:xfrm>
            <a:off x="1555525" y="4772289"/>
            <a:ext cx="95013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Définir : une requête de sélection(restriction, projection), une requête de mise à jour, une requête de suppression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E1C346A3-093C-AB75-97E5-ACDAC3FF9FF9}"/>
              </a:ext>
            </a:extLst>
          </p:cNvPr>
          <p:cNvSpPr txBox="1"/>
          <p:nvPr/>
        </p:nvSpPr>
        <p:spPr>
          <a:xfrm>
            <a:off x="1537819" y="5534707"/>
            <a:ext cx="95013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Tester votre base de données en essayant deux requêtes pour chaque type. Le résultat de chaque requête devra être imprimé sur un formulaire.(Une liste de préférence).</a:t>
            </a:r>
          </a:p>
        </p:txBody>
      </p:sp>
    </p:spTree>
    <p:extLst>
      <p:ext uri="{BB962C8B-B14F-4D97-AF65-F5344CB8AC3E}">
        <p14:creationId xmlns:p14="http://schemas.microsoft.com/office/powerpoint/2010/main" val="22432286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464</TotalTime>
  <Words>343</Words>
  <Application>Microsoft Macintosh PowerPoint</Application>
  <PresentationFormat>Grand écran</PresentationFormat>
  <Paragraphs>41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Mongolian Baiti</vt:lpstr>
      <vt:lpstr>Times New Roman</vt:lpstr>
      <vt:lpstr>Thème Office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Microsoft Office User</dc:creator>
  <cp:lastModifiedBy>Microsoft Office User</cp:lastModifiedBy>
  <cp:revision>10</cp:revision>
  <cp:lastPrinted>2023-03-24T11:19:19Z</cp:lastPrinted>
  <dcterms:created xsi:type="dcterms:W3CDTF">2023-03-24T01:40:48Z</dcterms:created>
  <dcterms:modified xsi:type="dcterms:W3CDTF">2023-03-24T14:40:13Z</dcterms:modified>
</cp:coreProperties>
</file>