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7" r:id="rId4"/>
    <p:sldId id="270" r:id="rId5"/>
    <p:sldId id="271" r:id="rId6"/>
    <p:sldId id="268" r:id="rId7"/>
    <p:sldId id="272" r:id="rId8"/>
    <p:sldId id="273" r:id="rId9"/>
    <p:sldId id="274" r:id="rId10"/>
    <p:sldId id="275" r:id="rId11"/>
    <p:sldId id="276" r:id="rId12"/>
    <p:sldId id="277" r:id="rId13"/>
    <p:sldId id="278" r:id="rId14"/>
    <p:sldId id="279" r:id="rId15"/>
    <p:sldId id="280"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673"/>
  </p:normalViewPr>
  <p:slideViewPr>
    <p:cSldViewPr snapToGrid="0">
      <p:cViewPr varScale="1">
        <p:scale>
          <a:sx n="121" d="100"/>
          <a:sy n="121" d="100"/>
        </p:scale>
        <p:origin x="2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5FFC7D-CCFC-8D82-62E0-D02F80798FA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6C47689-195A-5C6D-3B38-3E9436C129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3A3B3FC-EBA3-B122-865D-8D9903068950}"/>
              </a:ext>
            </a:extLst>
          </p:cNvPr>
          <p:cNvSpPr>
            <a:spLocks noGrp="1"/>
          </p:cNvSpPr>
          <p:nvPr>
            <p:ph type="dt" sz="half" idx="10"/>
          </p:nvPr>
        </p:nvSpPr>
        <p:spPr/>
        <p:txBody>
          <a:bodyPr/>
          <a:lstStyle/>
          <a:p>
            <a:fld id="{B1DEC9E3-D829-044E-9DDA-246D974C7C25}" type="datetimeFigureOut">
              <a:rPr lang="fr-FR" smtClean="0"/>
              <a:t>14/05/2023</a:t>
            </a:fld>
            <a:endParaRPr lang="fr-FR"/>
          </a:p>
        </p:txBody>
      </p:sp>
      <p:sp>
        <p:nvSpPr>
          <p:cNvPr id="5" name="Espace réservé du pied de page 4">
            <a:extLst>
              <a:ext uri="{FF2B5EF4-FFF2-40B4-BE49-F238E27FC236}">
                <a16:creationId xmlns:a16="http://schemas.microsoft.com/office/drawing/2014/main" id="{69EEAA6A-DC3A-13B3-F4E7-57EA4C7928D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397CD15-F188-8B2F-7BC7-1E4F232E33F3}"/>
              </a:ext>
            </a:extLst>
          </p:cNvPr>
          <p:cNvSpPr>
            <a:spLocks noGrp="1"/>
          </p:cNvSpPr>
          <p:nvPr>
            <p:ph type="sldNum" sz="quarter" idx="12"/>
          </p:nvPr>
        </p:nvSpPr>
        <p:spPr/>
        <p:txBody>
          <a:bodyPr/>
          <a:lstStyle/>
          <a:p>
            <a:fld id="{B9DE5F39-BE0C-E94F-81B6-D2CAFDC2783E}" type="slidenum">
              <a:rPr lang="fr-FR" smtClean="0"/>
              <a:t>‹N°›</a:t>
            </a:fld>
            <a:endParaRPr lang="fr-FR"/>
          </a:p>
        </p:txBody>
      </p:sp>
    </p:spTree>
    <p:extLst>
      <p:ext uri="{BB962C8B-B14F-4D97-AF65-F5344CB8AC3E}">
        <p14:creationId xmlns:p14="http://schemas.microsoft.com/office/powerpoint/2010/main" val="348151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41CEED-C8EB-BA2E-48F9-BB23C5F4D24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DBE1C52-DA25-A84D-351C-5BD6B09EF41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6FEA22F-87B5-BEDE-048F-1C09B4A0C89B}"/>
              </a:ext>
            </a:extLst>
          </p:cNvPr>
          <p:cNvSpPr>
            <a:spLocks noGrp="1"/>
          </p:cNvSpPr>
          <p:nvPr>
            <p:ph type="dt" sz="half" idx="10"/>
          </p:nvPr>
        </p:nvSpPr>
        <p:spPr/>
        <p:txBody>
          <a:bodyPr/>
          <a:lstStyle/>
          <a:p>
            <a:fld id="{B1DEC9E3-D829-044E-9DDA-246D974C7C25}" type="datetimeFigureOut">
              <a:rPr lang="fr-FR" smtClean="0"/>
              <a:t>14/05/2023</a:t>
            </a:fld>
            <a:endParaRPr lang="fr-FR"/>
          </a:p>
        </p:txBody>
      </p:sp>
      <p:sp>
        <p:nvSpPr>
          <p:cNvPr id="5" name="Espace réservé du pied de page 4">
            <a:extLst>
              <a:ext uri="{FF2B5EF4-FFF2-40B4-BE49-F238E27FC236}">
                <a16:creationId xmlns:a16="http://schemas.microsoft.com/office/drawing/2014/main" id="{F23E9B72-6F53-73B3-85F8-DEF8BBC675E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E74230-655B-028C-B0BF-38588D0084A3}"/>
              </a:ext>
            </a:extLst>
          </p:cNvPr>
          <p:cNvSpPr>
            <a:spLocks noGrp="1"/>
          </p:cNvSpPr>
          <p:nvPr>
            <p:ph type="sldNum" sz="quarter" idx="12"/>
          </p:nvPr>
        </p:nvSpPr>
        <p:spPr/>
        <p:txBody>
          <a:bodyPr/>
          <a:lstStyle/>
          <a:p>
            <a:fld id="{B9DE5F39-BE0C-E94F-81B6-D2CAFDC2783E}" type="slidenum">
              <a:rPr lang="fr-FR" smtClean="0"/>
              <a:t>‹N°›</a:t>
            </a:fld>
            <a:endParaRPr lang="fr-FR"/>
          </a:p>
        </p:txBody>
      </p:sp>
    </p:spTree>
    <p:extLst>
      <p:ext uri="{BB962C8B-B14F-4D97-AF65-F5344CB8AC3E}">
        <p14:creationId xmlns:p14="http://schemas.microsoft.com/office/powerpoint/2010/main" val="107642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0B0F39F-D0FF-5AFE-1996-36D4C032455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6A335D7-0477-234D-2082-EECD070E82B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858CD00-01FA-20DE-FEE3-6CEEE71E0C1C}"/>
              </a:ext>
            </a:extLst>
          </p:cNvPr>
          <p:cNvSpPr>
            <a:spLocks noGrp="1"/>
          </p:cNvSpPr>
          <p:nvPr>
            <p:ph type="dt" sz="half" idx="10"/>
          </p:nvPr>
        </p:nvSpPr>
        <p:spPr/>
        <p:txBody>
          <a:bodyPr/>
          <a:lstStyle/>
          <a:p>
            <a:fld id="{B1DEC9E3-D829-044E-9DDA-246D974C7C25}" type="datetimeFigureOut">
              <a:rPr lang="fr-FR" smtClean="0"/>
              <a:t>14/05/2023</a:t>
            </a:fld>
            <a:endParaRPr lang="fr-FR"/>
          </a:p>
        </p:txBody>
      </p:sp>
      <p:sp>
        <p:nvSpPr>
          <p:cNvPr id="5" name="Espace réservé du pied de page 4">
            <a:extLst>
              <a:ext uri="{FF2B5EF4-FFF2-40B4-BE49-F238E27FC236}">
                <a16:creationId xmlns:a16="http://schemas.microsoft.com/office/drawing/2014/main" id="{B2DB9B62-25F0-843A-2607-14F707E4BFC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E01BEB4-99AE-DEEA-CDCB-9B8C9C6132A3}"/>
              </a:ext>
            </a:extLst>
          </p:cNvPr>
          <p:cNvSpPr>
            <a:spLocks noGrp="1"/>
          </p:cNvSpPr>
          <p:nvPr>
            <p:ph type="sldNum" sz="quarter" idx="12"/>
          </p:nvPr>
        </p:nvSpPr>
        <p:spPr/>
        <p:txBody>
          <a:bodyPr/>
          <a:lstStyle/>
          <a:p>
            <a:fld id="{B9DE5F39-BE0C-E94F-81B6-D2CAFDC2783E}" type="slidenum">
              <a:rPr lang="fr-FR" smtClean="0"/>
              <a:t>‹N°›</a:t>
            </a:fld>
            <a:endParaRPr lang="fr-FR"/>
          </a:p>
        </p:txBody>
      </p:sp>
    </p:spTree>
    <p:extLst>
      <p:ext uri="{BB962C8B-B14F-4D97-AF65-F5344CB8AC3E}">
        <p14:creationId xmlns:p14="http://schemas.microsoft.com/office/powerpoint/2010/main" val="3375058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49E14F-C34D-ADE8-C180-CD1C93BBE32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5692446-A71B-46F8-EC40-41E7CBE787F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CC1CAD8-60DE-8BF9-82E7-2F10AFF33624}"/>
              </a:ext>
            </a:extLst>
          </p:cNvPr>
          <p:cNvSpPr>
            <a:spLocks noGrp="1"/>
          </p:cNvSpPr>
          <p:nvPr>
            <p:ph type="dt" sz="half" idx="10"/>
          </p:nvPr>
        </p:nvSpPr>
        <p:spPr/>
        <p:txBody>
          <a:bodyPr/>
          <a:lstStyle/>
          <a:p>
            <a:fld id="{B1DEC9E3-D829-044E-9DDA-246D974C7C25}" type="datetimeFigureOut">
              <a:rPr lang="fr-FR" smtClean="0"/>
              <a:t>14/05/2023</a:t>
            </a:fld>
            <a:endParaRPr lang="fr-FR"/>
          </a:p>
        </p:txBody>
      </p:sp>
      <p:sp>
        <p:nvSpPr>
          <p:cNvPr id="5" name="Espace réservé du pied de page 4">
            <a:extLst>
              <a:ext uri="{FF2B5EF4-FFF2-40B4-BE49-F238E27FC236}">
                <a16:creationId xmlns:a16="http://schemas.microsoft.com/office/drawing/2014/main" id="{DB99ACC9-CF51-436D-0E10-83756EC66E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0B82D1E-83EC-643B-3BC1-14EA957EBF35}"/>
              </a:ext>
            </a:extLst>
          </p:cNvPr>
          <p:cNvSpPr>
            <a:spLocks noGrp="1"/>
          </p:cNvSpPr>
          <p:nvPr>
            <p:ph type="sldNum" sz="quarter" idx="12"/>
          </p:nvPr>
        </p:nvSpPr>
        <p:spPr/>
        <p:txBody>
          <a:bodyPr/>
          <a:lstStyle/>
          <a:p>
            <a:fld id="{B9DE5F39-BE0C-E94F-81B6-D2CAFDC2783E}" type="slidenum">
              <a:rPr lang="fr-FR" smtClean="0"/>
              <a:t>‹N°›</a:t>
            </a:fld>
            <a:endParaRPr lang="fr-FR"/>
          </a:p>
        </p:txBody>
      </p:sp>
    </p:spTree>
    <p:extLst>
      <p:ext uri="{BB962C8B-B14F-4D97-AF65-F5344CB8AC3E}">
        <p14:creationId xmlns:p14="http://schemas.microsoft.com/office/powerpoint/2010/main" val="311723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B087BA-ACBC-C17A-7B96-A3C40CA63D6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6BA3512-E38F-D53E-6ACE-2D15A22DCE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A28000D-CA65-9EF7-870A-81289E865A32}"/>
              </a:ext>
            </a:extLst>
          </p:cNvPr>
          <p:cNvSpPr>
            <a:spLocks noGrp="1"/>
          </p:cNvSpPr>
          <p:nvPr>
            <p:ph type="dt" sz="half" idx="10"/>
          </p:nvPr>
        </p:nvSpPr>
        <p:spPr/>
        <p:txBody>
          <a:bodyPr/>
          <a:lstStyle/>
          <a:p>
            <a:fld id="{B1DEC9E3-D829-044E-9DDA-246D974C7C25}" type="datetimeFigureOut">
              <a:rPr lang="fr-FR" smtClean="0"/>
              <a:t>14/05/2023</a:t>
            </a:fld>
            <a:endParaRPr lang="fr-FR"/>
          </a:p>
        </p:txBody>
      </p:sp>
      <p:sp>
        <p:nvSpPr>
          <p:cNvPr id="5" name="Espace réservé du pied de page 4">
            <a:extLst>
              <a:ext uri="{FF2B5EF4-FFF2-40B4-BE49-F238E27FC236}">
                <a16:creationId xmlns:a16="http://schemas.microsoft.com/office/drawing/2014/main" id="{E577665F-18BB-48B0-AC2C-5DA88346888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B8787B-055A-D952-64C7-83DE97CD7023}"/>
              </a:ext>
            </a:extLst>
          </p:cNvPr>
          <p:cNvSpPr>
            <a:spLocks noGrp="1"/>
          </p:cNvSpPr>
          <p:nvPr>
            <p:ph type="sldNum" sz="quarter" idx="12"/>
          </p:nvPr>
        </p:nvSpPr>
        <p:spPr/>
        <p:txBody>
          <a:bodyPr/>
          <a:lstStyle/>
          <a:p>
            <a:fld id="{B9DE5F39-BE0C-E94F-81B6-D2CAFDC2783E}" type="slidenum">
              <a:rPr lang="fr-FR" smtClean="0"/>
              <a:t>‹N°›</a:t>
            </a:fld>
            <a:endParaRPr lang="fr-FR"/>
          </a:p>
        </p:txBody>
      </p:sp>
    </p:spTree>
    <p:extLst>
      <p:ext uri="{BB962C8B-B14F-4D97-AF65-F5344CB8AC3E}">
        <p14:creationId xmlns:p14="http://schemas.microsoft.com/office/powerpoint/2010/main" val="60077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24B7E2-3F68-3B2E-143B-CA6A43AF3F0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E7817DA-9797-84EF-09DE-D1CB037643D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4DA527D-2BC4-EF6C-45CB-4233E4BBC32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7D7F62-7CAC-DDFC-C36D-3B6F4909C7C2}"/>
              </a:ext>
            </a:extLst>
          </p:cNvPr>
          <p:cNvSpPr>
            <a:spLocks noGrp="1"/>
          </p:cNvSpPr>
          <p:nvPr>
            <p:ph type="dt" sz="half" idx="10"/>
          </p:nvPr>
        </p:nvSpPr>
        <p:spPr/>
        <p:txBody>
          <a:bodyPr/>
          <a:lstStyle/>
          <a:p>
            <a:fld id="{B1DEC9E3-D829-044E-9DDA-246D974C7C25}" type="datetimeFigureOut">
              <a:rPr lang="fr-FR" smtClean="0"/>
              <a:t>14/05/2023</a:t>
            </a:fld>
            <a:endParaRPr lang="fr-FR"/>
          </a:p>
        </p:txBody>
      </p:sp>
      <p:sp>
        <p:nvSpPr>
          <p:cNvPr id="6" name="Espace réservé du pied de page 5">
            <a:extLst>
              <a:ext uri="{FF2B5EF4-FFF2-40B4-BE49-F238E27FC236}">
                <a16:creationId xmlns:a16="http://schemas.microsoft.com/office/drawing/2014/main" id="{7548CFF9-6FDC-0D89-F825-50DA6ACEFFC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DBCFA39-A8CD-4965-DB7F-E996BD4565CF}"/>
              </a:ext>
            </a:extLst>
          </p:cNvPr>
          <p:cNvSpPr>
            <a:spLocks noGrp="1"/>
          </p:cNvSpPr>
          <p:nvPr>
            <p:ph type="sldNum" sz="quarter" idx="12"/>
          </p:nvPr>
        </p:nvSpPr>
        <p:spPr/>
        <p:txBody>
          <a:bodyPr/>
          <a:lstStyle/>
          <a:p>
            <a:fld id="{B9DE5F39-BE0C-E94F-81B6-D2CAFDC2783E}" type="slidenum">
              <a:rPr lang="fr-FR" smtClean="0"/>
              <a:t>‹N°›</a:t>
            </a:fld>
            <a:endParaRPr lang="fr-FR"/>
          </a:p>
        </p:txBody>
      </p:sp>
    </p:spTree>
    <p:extLst>
      <p:ext uri="{BB962C8B-B14F-4D97-AF65-F5344CB8AC3E}">
        <p14:creationId xmlns:p14="http://schemas.microsoft.com/office/powerpoint/2010/main" val="173461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924823-FFF4-FFAC-C726-77FF1CC2DF3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1918BCA-EA49-8C34-BDAD-F341E07F1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5061B8-43E6-3859-44E9-D250CAA24D7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FD431D5-A703-659E-6B33-F129E6ADD6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58A380B-2867-3738-98C2-264A5CB63B5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4AC5885-0888-F672-4892-6DA16EFB7FA6}"/>
              </a:ext>
            </a:extLst>
          </p:cNvPr>
          <p:cNvSpPr>
            <a:spLocks noGrp="1"/>
          </p:cNvSpPr>
          <p:nvPr>
            <p:ph type="dt" sz="half" idx="10"/>
          </p:nvPr>
        </p:nvSpPr>
        <p:spPr/>
        <p:txBody>
          <a:bodyPr/>
          <a:lstStyle/>
          <a:p>
            <a:fld id="{B1DEC9E3-D829-044E-9DDA-246D974C7C25}" type="datetimeFigureOut">
              <a:rPr lang="fr-FR" smtClean="0"/>
              <a:t>14/05/2023</a:t>
            </a:fld>
            <a:endParaRPr lang="fr-FR"/>
          </a:p>
        </p:txBody>
      </p:sp>
      <p:sp>
        <p:nvSpPr>
          <p:cNvPr id="8" name="Espace réservé du pied de page 7">
            <a:extLst>
              <a:ext uri="{FF2B5EF4-FFF2-40B4-BE49-F238E27FC236}">
                <a16:creationId xmlns:a16="http://schemas.microsoft.com/office/drawing/2014/main" id="{05F6A07D-5E43-A444-83BA-CE17BBE92F6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28A45DE-E8AE-B666-27D9-A50599E3D2A3}"/>
              </a:ext>
            </a:extLst>
          </p:cNvPr>
          <p:cNvSpPr>
            <a:spLocks noGrp="1"/>
          </p:cNvSpPr>
          <p:nvPr>
            <p:ph type="sldNum" sz="quarter" idx="12"/>
          </p:nvPr>
        </p:nvSpPr>
        <p:spPr/>
        <p:txBody>
          <a:bodyPr/>
          <a:lstStyle/>
          <a:p>
            <a:fld id="{B9DE5F39-BE0C-E94F-81B6-D2CAFDC2783E}" type="slidenum">
              <a:rPr lang="fr-FR" smtClean="0"/>
              <a:t>‹N°›</a:t>
            </a:fld>
            <a:endParaRPr lang="fr-FR"/>
          </a:p>
        </p:txBody>
      </p:sp>
    </p:spTree>
    <p:extLst>
      <p:ext uri="{BB962C8B-B14F-4D97-AF65-F5344CB8AC3E}">
        <p14:creationId xmlns:p14="http://schemas.microsoft.com/office/powerpoint/2010/main" val="289979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984FE-B9DA-A3DA-E85F-D54606F158F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C628B9B-AD00-1F0D-2BE0-C242E4A9A265}"/>
              </a:ext>
            </a:extLst>
          </p:cNvPr>
          <p:cNvSpPr>
            <a:spLocks noGrp="1"/>
          </p:cNvSpPr>
          <p:nvPr>
            <p:ph type="dt" sz="half" idx="10"/>
          </p:nvPr>
        </p:nvSpPr>
        <p:spPr/>
        <p:txBody>
          <a:bodyPr/>
          <a:lstStyle/>
          <a:p>
            <a:fld id="{B1DEC9E3-D829-044E-9DDA-246D974C7C25}" type="datetimeFigureOut">
              <a:rPr lang="fr-FR" smtClean="0"/>
              <a:t>14/05/2023</a:t>
            </a:fld>
            <a:endParaRPr lang="fr-FR"/>
          </a:p>
        </p:txBody>
      </p:sp>
      <p:sp>
        <p:nvSpPr>
          <p:cNvPr id="4" name="Espace réservé du pied de page 3">
            <a:extLst>
              <a:ext uri="{FF2B5EF4-FFF2-40B4-BE49-F238E27FC236}">
                <a16:creationId xmlns:a16="http://schemas.microsoft.com/office/drawing/2014/main" id="{4BFF4E4E-8409-E27C-D242-C5BB202C11B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BE80C03-50DC-2484-F718-B0B5BB21760D}"/>
              </a:ext>
            </a:extLst>
          </p:cNvPr>
          <p:cNvSpPr>
            <a:spLocks noGrp="1"/>
          </p:cNvSpPr>
          <p:nvPr>
            <p:ph type="sldNum" sz="quarter" idx="12"/>
          </p:nvPr>
        </p:nvSpPr>
        <p:spPr/>
        <p:txBody>
          <a:bodyPr/>
          <a:lstStyle/>
          <a:p>
            <a:fld id="{B9DE5F39-BE0C-E94F-81B6-D2CAFDC2783E}" type="slidenum">
              <a:rPr lang="fr-FR" smtClean="0"/>
              <a:t>‹N°›</a:t>
            </a:fld>
            <a:endParaRPr lang="fr-FR"/>
          </a:p>
        </p:txBody>
      </p:sp>
    </p:spTree>
    <p:extLst>
      <p:ext uri="{BB962C8B-B14F-4D97-AF65-F5344CB8AC3E}">
        <p14:creationId xmlns:p14="http://schemas.microsoft.com/office/powerpoint/2010/main" val="3785795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7011F75-6C49-6712-5D0A-ABDE150CDC98}"/>
              </a:ext>
            </a:extLst>
          </p:cNvPr>
          <p:cNvSpPr>
            <a:spLocks noGrp="1"/>
          </p:cNvSpPr>
          <p:nvPr>
            <p:ph type="dt" sz="half" idx="10"/>
          </p:nvPr>
        </p:nvSpPr>
        <p:spPr/>
        <p:txBody>
          <a:bodyPr/>
          <a:lstStyle/>
          <a:p>
            <a:fld id="{B1DEC9E3-D829-044E-9DDA-246D974C7C25}" type="datetimeFigureOut">
              <a:rPr lang="fr-FR" smtClean="0"/>
              <a:t>14/05/2023</a:t>
            </a:fld>
            <a:endParaRPr lang="fr-FR"/>
          </a:p>
        </p:txBody>
      </p:sp>
      <p:sp>
        <p:nvSpPr>
          <p:cNvPr id="3" name="Espace réservé du pied de page 2">
            <a:extLst>
              <a:ext uri="{FF2B5EF4-FFF2-40B4-BE49-F238E27FC236}">
                <a16:creationId xmlns:a16="http://schemas.microsoft.com/office/drawing/2014/main" id="{3754F964-7A93-FE96-9F4C-29B92A2B1DE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FBF5FD2-0559-D076-50BD-E39C3EC651F4}"/>
              </a:ext>
            </a:extLst>
          </p:cNvPr>
          <p:cNvSpPr>
            <a:spLocks noGrp="1"/>
          </p:cNvSpPr>
          <p:nvPr>
            <p:ph type="sldNum" sz="quarter" idx="12"/>
          </p:nvPr>
        </p:nvSpPr>
        <p:spPr/>
        <p:txBody>
          <a:bodyPr/>
          <a:lstStyle/>
          <a:p>
            <a:fld id="{B9DE5F39-BE0C-E94F-81B6-D2CAFDC2783E}" type="slidenum">
              <a:rPr lang="fr-FR" smtClean="0"/>
              <a:t>‹N°›</a:t>
            </a:fld>
            <a:endParaRPr lang="fr-FR"/>
          </a:p>
        </p:txBody>
      </p:sp>
    </p:spTree>
    <p:extLst>
      <p:ext uri="{BB962C8B-B14F-4D97-AF65-F5344CB8AC3E}">
        <p14:creationId xmlns:p14="http://schemas.microsoft.com/office/powerpoint/2010/main" val="2065143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1B589B-EC89-8DA1-3768-276406FE403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F67763E-261F-BAE8-AF48-87A690BBDA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0B709AA-4B85-D29E-9A2C-E63EEBE8A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A02375C-CC4D-EFBF-AF4D-12318C5EEDF5}"/>
              </a:ext>
            </a:extLst>
          </p:cNvPr>
          <p:cNvSpPr>
            <a:spLocks noGrp="1"/>
          </p:cNvSpPr>
          <p:nvPr>
            <p:ph type="dt" sz="half" idx="10"/>
          </p:nvPr>
        </p:nvSpPr>
        <p:spPr/>
        <p:txBody>
          <a:bodyPr/>
          <a:lstStyle/>
          <a:p>
            <a:fld id="{B1DEC9E3-D829-044E-9DDA-246D974C7C25}" type="datetimeFigureOut">
              <a:rPr lang="fr-FR" smtClean="0"/>
              <a:t>14/05/2023</a:t>
            </a:fld>
            <a:endParaRPr lang="fr-FR"/>
          </a:p>
        </p:txBody>
      </p:sp>
      <p:sp>
        <p:nvSpPr>
          <p:cNvPr id="6" name="Espace réservé du pied de page 5">
            <a:extLst>
              <a:ext uri="{FF2B5EF4-FFF2-40B4-BE49-F238E27FC236}">
                <a16:creationId xmlns:a16="http://schemas.microsoft.com/office/drawing/2014/main" id="{BF707F43-A20C-4280-8660-C0F16081051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EC1B244-0B26-506C-CE74-5FB4D879FBB4}"/>
              </a:ext>
            </a:extLst>
          </p:cNvPr>
          <p:cNvSpPr>
            <a:spLocks noGrp="1"/>
          </p:cNvSpPr>
          <p:nvPr>
            <p:ph type="sldNum" sz="quarter" idx="12"/>
          </p:nvPr>
        </p:nvSpPr>
        <p:spPr/>
        <p:txBody>
          <a:bodyPr/>
          <a:lstStyle/>
          <a:p>
            <a:fld id="{B9DE5F39-BE0C-E94F-81B6-D2CAFDC2783E}" type="slidenum">
              <a:rPr lang="fr-FR" smtClean="0"/>
              <a:t>‹N°›</a:t>
            </a:fld>
            <a:endParaRPr lang="fr-FR"/>
          </a:p>
        </p:txBody>
      </p:sp>
    </p:spTree>
    <p:extLst>
      <p:ext uri="{BB962C8B-B14F-4D97-AF65-F5344CB8AC3E}">
        <p14:creationId xmlns:p14="http://schemas.microsoft.com/office/powerpoint/2010/main" val="229249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14CBA8-E981-81DD-ECD7-E70EF6EC5E8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087259F-D7A8-E18D-D1B6-409982037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0A20ABD-222E-8842-887A-A0733DFF49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8BBE24B-0FE8-645F-D167-EDFBDE92980F}"/>
              </a:ext>
            </a:extLst>
          </p:cNvPr>
          <p:cNvSpPr>
            <a:spLocks noGrp="1"/>
          </p:cNvSpPr>
          <p:nvPr>
            <p:ph type="dt" sz="half" idx="10"/>
          </p:nvPr>
        </p:nvSpPr>
        <p:spPr/>
        <p:txBody>
          <a:bodyPr/>
          <a:lstStyle/>
          <a:p>
            <a:fld id="{B1DEC9E3-D829-044E-9DDA-246D974C7C25}" type="datetimeFigureOut">
              <a:rPr lang="fr-FR" smtClean="0"/>
              <a:t>14/05/2023</a:t>
            </a:fld>
            <a:endParaRPr lang="fr-FR"/>
          </a:p>
        </p:txBody>
      </p:sp>
      <p:sp>
        <p:nvSpPr>
          <p:cNvPr id="6" name="Espace réservé du pied de page 5">
            <a:extLst>
              <a:ext uri="{FF2B5EF4-FFF2-40B4-BE49-F238E27FC236}">
                <a16:creationId xmlns:a16="http://schemas.microsoft.com/office/drawing/2014/main" id="{6DA2EECF-662D-19D8-E78A-B05DB9C3FD8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0A0A115-B8BB-DFC4-1444-A0BF224AFAB7}"/>
              </a:ext>
            </a:extLst>
          </p:cNvPr>
          <p:cNvSpPr>
            <a:spLocks noGrp="1"/>
          </p:cNvSpPr>
          <p:nvPr>
            <p:ph type="sldNum" sz="quarter" idx="12"/>
          </p:nvPr>
        </p:nvSpPr>
        <p:spPr/>
        <p:txBody>
          <a:bodyPr/>
          <a:lstStyle/>
          <a:p>
            <a:fld id="{B9DE5F39-BE0C-E94F-81B6-D2CAFDC2783E}" type="slidenum">
              <a:rPr lang="fr-FR" smtClean="0"/>
              <a:t>‹N°›</a:t>
            </a:fld>
            <a:endParaRPr lang="fr-FR"/>
          </a:p>
        </p:txBody>
      </p:sp>
    </p:spTree>
    <p:extLst>
      <p:ext uri="{BB962C8B-B14F-4D97-AF65-F5344CB8AC3E}">
        <p14:creationId xmlns:p14="http://schemas.microsoft.com/office/powerpoint/2010/main" val="375105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2C25E31-B15A-FD42-6996-F89823C06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B75B38C-DD70-FF64-63BA-C66745CB3C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AD392E8-4437-24A1-1305-96231EA999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EC9E3-D829-044E-9DDA-246D974C7C25}" type="datetimeFigureOut">
              <a:rPr lang="fr-FR" smtClean="0"/>
              <a:t>14/05/2023</a:t>
            </a:fld>
            <a:endParaRPr lang="fr-FR"/>
          </a:p>
        </p:txBody>
      </p:sp>
      <p:sp>
        <p:nvSpPr>
          <p:cNvPr id="5" name="Espace réservé du pied de page 4">
            <a:extLst>
              <a:ext uri="{FF2B5EF4-FFF2-40B4-BE49-F238E27FC236}">
                <a16:creationId xmlns:a16="http://schemas.microsoft.com/office/drawing/2014/main" id="{7A2F106A-B232-B163-F8AB-DA81935C9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77FBA75-55DE-C241-2252-2C60A1EFB7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E5F39-BE0C-E94F-81B6-D2CAFDC2783E}" type="slidenum">
              <a:rPr lang="fr-FR" smtClean="0"/>
              <a:t>‹N°›</a:t>
            </a:fld>
            <a:endParaRPr lang="fr-FR"/>
          </a:p>
        </p:txBody>
      </p:sp>
    </p:spTree>
    <p:extLst>
      <p:ext uri="{BB962C8B-B14F-4D97-AF65-F5344CB8AC3E}">
        <p14:creationId xmlns:p14="http://schemas.microsoft.com/office/powerpoint/2010/main" val="667070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26" y="175095"/>
            <a:ext cx="2248329" cy="810312"/>
          </a:xfrm>
          <a:prstGeom prst="rect">
            <a:avLst/>
          </a:prstGeom>
        </p:spPr>
      </p:pic>
      <p:grpSp>
        <p:nvGrpSpPr>
          <p:cNvPr id="20" name="Group 19"/>
          <p:cNvGrpSpPr/>
          <p:nvPr/>
        </p:nvGrpSpPr>
        <p:grpSpPr>
          <a:xfrm>
            <a:off x="11379635" y="-12301"/>
            <a:ext cx="828494" cy="2145902"/>
            <a:chOff x="10899278" y="-12302"/>
            <a:chExt cx="1308851" cy="3390085"/>
          </a:xfrm>
        </p:grpSpPr>
        <p:sp>
          <p:nvSpPr>
            <p:cNvPr id="21" name="Rectangle 22"/>
            <p:cNvSpPr/>
            <p:nvPr/>
          </p:nvSpPr>
          <p:spPr>
            <a:xfrm rot="2675242">
              <a:off x="11670772" y="1745454"/>
              <a:ext cx="414476" cy="705843"/>
            </a:xfrm>
            <a:custGeom>
              <a:avLst/>
              <a:gdLst>
                <a:gd name="connsiteX0" fmla="*/ 0 w 402219"/>
                <a:gd name="connsiteY0" fmla="*/ 0 h 579469"/>
                <a:gd name="connsiteX1" fmla="*/ 402219 w 402219"/>
                <a:gd name="connsiteY1" fmla="*/ 0 h 579469"/>
                <a:gd name="connsiteX2" fmla="*/ 402219 w 402219"/>
                <a:gd name="connsiteY2" fmla="*/ 579469 h 579469"/>
                <a:gd name="connsiteX3" fmla="*/ 0 w 402219"/>
                <a:gd name="connsiteY3" fmla="*/ 579469 h 579469"/>
                <a:gd name="connsiteX4" fmla="*/ 0 w 402219"/>
                <a:gd name="connsiteY4" fmla="*/ 0 h 579469"/>
                <a:gd name="connsiteX0" fmla="*/ 4604 w 402219"/>
                <a:gd name="connsiteY0" fmla="*/ 0 h 601656"/>
                <a:gd name="connsiteX1" fmla="*/ 402219 w 402219"/>
                <a:gd name="connsiteY1" fmla="*/ 22187 h 601656"/>
                <a:gd name="connsiteX2" fmla="*/ 402219 w 402219"/>
                <a:gd name="connsiteY2" fmla="*/ 601656 h 601656"/>
                <a:gd name="connsiteX3" fmla="*/ 0 w 402219"/>
                <a:gd name="connsiteY3" fmla="*/ 601656 h 601656"/>
                <a:gd name="connsiteX4" fmla="*/ 4604 w 402219"/>
                <a:gd name="connsiteY4" fmla="*/ 0 h 601656"/>
                <a:gd name="connsiteX0" fmla="*/ 4604 w 407044"/>
                <a:gd name="connsiteY0" fmla="*/ 0 h 651829"/>
                <a:gd name="connsiteX1" fmla="*/ 402219 w 407044"/>
                <a:gd name="connsiteY1" fmla="*/ 22187 h 651829"/>
                <a:gd name="connsiteX2" fmla="*/ 407044 w 407044"/>
                <a:gd name="connsiteY2" fmla="*/ 651829 h 651829"/>
                <a:gd name="connsiteX3" fmla="*/ 0 w 407044"/>
                <a:gd name="connsiteY3" fmla="*/ 601656 h 651829"/>
                <a:gd name="connsiteX4" fmla="*/ 4604 w 407044"/>
                <a:gd name="connsiteY4" fmla="*/ 0 h 651829"/>
                <a:gd name="connsiteX0" fmla="*/ 4604 w 414476"/>
                <a:gd name="connsiteY0" fmla="*/ 0 h 651829"/>
                <a:gd name="connsiteX1" fmla="*/ 414308 w 414476"/>
                <a:gd name="connsiteY1" fmla="*/ 24003 h 651829"/>
                <a:gd name="connsiteX2" fmla="*/ 407044 w 414476"/>
                <a:gd name="connsiteY2" fmla="*/ 651829 h 651829"/>
                <a:gd name="connsiteX3" fmla="*/ 0 w 414476"/>
                <a:gd name="connsiteY3" fmla="*/ 601656 h 651829"/>
                <a:gd name="connsiteX4" fmla="*/ 4604 w 414476"/>
                <a:gd name="connsiteY4" fmla="*/ 0 h 651829"/>
                <a:gd name="connsiteX0" fmla="*/ 6518 w 414476"/>
                <a:gd name="connsiteY0" fmla="*/ 0 h 677748"/>
                <a:gd name="connsiteX1" fmla="*/ 414308 w 414476"/>
                <a:gd name="connsiteY1" fmla="*/ 49922 h 677748"/>
                <a:gd name="connsiteX2" fmla="*/ 407044 w 414476"/>
                <a:gd name="connsiteY2" fmla="*/ 677748 h 677748"/>
                <a:gd name="connsiteX3" fmla="*/ 0 w 414476"/>
                <a:gd name="connsiteY3" fmla="*/ 627575 h 677748"/>
                <a:gd name="connsiteX4" fmla="*/ 6518 w 414476"/>
                <a:gd name="connsiteY4" fmla="*/ 0 h 6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76" h="677748">
                  <a:moveTo>
                    <a:pt x="6518" y="0"/>
                  </a:moveTo>
                  <a:lnTo>
                    <a:pt x="414308" y="49922"/>
                  </a:lnTo>
                  <a:cubicBezTo>
                    <a:pt x="415916" y="259803"/>
                    <a:pt x="405436" y="467867"/>
                    <a:pt x="407044" y="677748"/>
                  </a:cubicBezTo>
                  <a:lnTo>
                    <a:pt x="0" y="627575"/>
                  </a:lnTo>
                  <a:cubicBezTo>
                    <a:pt x="1535" y="427023"/>
                    <a:pt x="4983" y="200552"/>
                    <a:pt x="6518" y="0"/>
                  </a:cubicBezTo>
                  <a:close/>
                </a:path>
              </a:pathLst>
            </a:custGeom>
            <a:solidFill>
              <a:srgbClr val="B01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7"/>
            <p:cNvSpPr/>
            <p:nvPr/>
          </p:nvSpPr>
          <p:spPr>
            <a:xfrm rot="10800000">
              <a:off x="10899278" y="-12302"/>
              <a:ext cx="1308851" cy="1311713"/>
            </a:xfrm>
            <a:custGeom>
              <a:avLst/>
              <a:gdLst>
                <a:gd name="connsiteX0" fmla="*/ 0 w 1392277"/>
                <a:gd name="connsiteY0" fmla="*/ 2288297 h 2288297"/>
                <a:gd name="connsiteX1" fmla="*/ 696139 w 1392277"/>
                <a:gd name="connsiteY1" fmla="*/ 0 h 2288297"/>
                <a:gd name="connsiteX2" fmla="*/ 1392277 w 1392277"/>
                <a:gd name="connsiteY2" fmla="*/ 2288297 h 2288297"/>
                <a:gd name="connsiteX3" fmla="*/ 0 w 1392277"/>
                <a:gd name="connsiteY3" fmla="*/ 2288297 h 2288297"/>
                <a:gd name="connsiteX0" fmla="*/ 16082 w 1408359"/>
                <a:gd name="connsiteY0" fmla="*/ 3335951 h 3335951"/>
                <a:gd name="connsiteX1" fmla="*/ 0 w 1408359"/>
                <a:gd name="connsiteY1" fmla="*/ 0 h 3335951"/>
                <a:gd name="connsiteX2" fmla="*/ 1408359 w 1408359"/>
                <a:gd name="connsiteY2" fmla="*/ 3335951 h 3335951"/>
                <a:gd name="connsiteX3" fmla="*/ 16082 w 1408359"/>
                <a:gd name="connsiteY3" fmla="*/ 3335951 h 3335951"/>
                <a:gd name="connsiteX0" fmla="*/ 16082 w 3080930"/>
                <a:gd name="connsiteY0" fmla="*/ 3335951 h 3349735"/>
                <a:gd name="connsiteX1" fmla="*/ 0 w 3080930"/>
                <a:gd name="connsiteY1" fmla="*/ 0 h 3349735"/>
                <a:gd name="connsiteX2" fmla="*/ 3080930 w 3080930"/>
                <a:gd name="connsiteY2" fmla="*/ 3349735 h 3349735"/>
                <a:gd name="connsiteX3" fmla="*/ 16082 w 3080930"/>
                <a:gd name="connsiteY3" fmla="*/ 3335951 h 3349735"/>
                <a:gd name="connsiteX0" fmla="*/ 11487 w 3076335"/>
                <a:gd name="connsiteY0" fmla="*/ 2325057 h 2338841"/>
                <a:gd name="connsiteX1" fmla="*/ 0 w 3076335"/>
                <a:gd name="connsiteY1" fmla="*/ 0 h 2338841"/>
                <a:gd name="connsiteX2" fmla="*/ 3076335 w 3076335"/>
                <a:gd name="connsiteY2" fmla="*/ 2338841 h 2338841"/>
                <a:gd name="connsiteX3" fmla="*/ 11487 w 3076335"/>
                <a:gd name="connsiteY3" fmla="*/ 2325057 h 2338841"/>
                <a:gd name="connsiteX0" fmla="*/ 25272 w 3090120"/>
                <a:gd name="connsiteY0" fmla="*/ 3124582 h 3138366"/>
                <a:gd name="connsiteX1" fmla="*/ 0 w 3090120"/>
                <a:gd name="connsiteY1" fmla="*/ 0 h 3138366"/>
                <a:gd name="connsiteX2" fmla="*/ 3090120 w 3090120"/>
                <a:gd name="connsiteY2" fmla="*/ 3138366 h 3138366"/>
                <a:gd name="connsiteX3" fmla="*/ 25272 w 3090120"/>
                <a:gd name="connsiteY3" fmla="*/ 3124582 h 3138366"/>
                <a:gd name="connsiteX0" fmla="*/ 11487 w 3090120"/>
                <a:gd name="connsiteY0" fmla="*/ 3138366 h 3138366"/>
                <a:gd name="connsiteX1" fmla="*/ 0 w 3090120"/>
                <a:gd name="connsiteY1" fmla="*/ 0 h 3138366"/>
                <a:gd name="connsiteX2" fmla="*/ 3090120 w 3090120"/>
                <a:gd name="connsiteY2" fmla="*/ 3138366 h 3138366"/>
                <a:gd name="connsiteX3" fmla="*/ 11487 w 3090120"/>
                <a:gd name="connsiteY3" fmla="*/ 3138366 h 3138366"/>
                <a:gd name="connsiteX0" fmla="*/ 11487 w 4293981"/>
                <a:gd name="connsiteY0" fmla="*/ 3138366 h 3148907"/>
                <a:gd name="connsiteX1" fmla="*/ 0 w 4293981"/>
                <a:gd name="connsiteY1" fmla="*/ 0 h 3148907"/>
                <a:gd name="connsiteX2" fmla="*/ 4293981 w 4293981"/>
                <a:gd name="connsiteY2" fmla="*/ 3148907 h 3148907"/>
                <a:gd name="connsiteX3" fmla="*/ 11487 w 4293981"/>
                <a:gd name="connsiteY3" fmla="*/ 3138366 h 3148907"/>
                <a:gd name="connsiteX0" fmla="*/ 152 w 4282646"/>
                <a:gd name="connsiteY0" fmla="*/ 3138366 h 3148907"/>
                <a:gd name="connsiteX1" fmla="*/ 128648 w 4282646"/>
                <a:gd name="connsiteY1" fmla="*/ 0 h 3148907"/>
                <a:gd name="connsiteX2" fmla="*/ 4282646 w 4282646"/>
                <a:gd name="connsiteY2" fmla="*/ 3148907 h 3148907"/>
                <a:gd name="connsiteX3" fmla="*/ 152 w 4282646"/>
                <a:gd name="connsiteY3" fmla="*/ 3138366 h 3148907"/>
                <a:gd name="connsiteX0" fmla="*/ 1305 w 4157813"/>
                <a:gd name="connsiteY0" fmla="*/ 3191081 h 3191081"/>
                <a:gd name="connsiteX1" fmla="*/ 3815 w 4157813"/>
                <a:gd name="connsiteY1" fmla="*/ 0 h 3191081"/>
                <a:gd name="connsiteX2" fmla="*/ 4157813 w 4157813"/>
                <a:gd name="connsiteY2" fmla="*/ 3148907 h 3191081"/>
                <a:gd name="connsiteX3" fmla="*/ 1305 w 4157813"/>
                <a:gd name="connsiteY3" fmla="*/ 3191081 h 3191081"/>
                <a:gd name="connsiteX0" fmla="*/ 1305 w 4227807"/>
                <a:gd name="connsiteY0" fmla="*/ 3191081 h 3191081"/>
                <a:gd name="connsiteX1" fmla="*/ 3815 w 4227807"/>
                <a:gd name="connsiteY1" fmla="*/ 0 h 3191081"/>
                <a:gd name="connsiteX2" fmla="*/ 4227807 w 4227807"/>
                <a:gd name="connsiteY2" fmla="*/ 3191079 h 3191081"/>
                <a:gd name="connsiteX3" fmla="*/ 1305 w 4227807"/>
                <a:gd name="connsiteY3" fmla="*/ 3191081 h 3191081"/>
              </a:gdLst>
              <a:ahLst/>
              <a:cxnLst>
                <a:cxn ang="0">
                  <a:pos x="connsiteX0" y="connsiteY0"/>
                </a:cxn>
                <a:cxn ang="0">
                  <a:pos x="connsiteX1" y="connsiteY1"/>
                </a:cxn>
                <a:cxn ang="0">
                  <a:pos x="connsiteX2" y="connsiteY2"/>
                </a:cxn>
                <a:cxn ang="0">
                  <a:pos x="connsiteX3" y="connsiteY3"/>
                </a:cxn>
              </a:cxnLst>
              <a:rect l="l" t="t" r="r" b="b"/>
              <a:pathLst>
                <a:path w="4227807" h="3191081">
                  <a:moveTo>
                    <a:pt x="1305" y="3191081"/>
                  </a:moveTo>
                  <a:cubicBezTo>
                    <a:pt x="-4056" y="2079097"/>
                    <a:pt x="9176" y="1111984"/>
                    <a:pt x="3815" y="0"/>
                  </a:cubicBezTo>
                  <a:lnTo>
                    <a:pt x="4227807" y="3191079"/>
                  </a:lnTo>
                  <a:lnTo>
                    <a:pt x="1305" y="3191081"/>
                  </a:lnTo>
                  <a:close/>
                </a:path>
              </a:pathLst>
            </a:custGeom>
            <a:solidFill>
              <a:srgbClr val="011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1"/>
            <p:cNvSpPr/>
            <p:nvPr/>
          </p:nvSpPr>
          <p:spPr>
            <a:xfrm>
              <a:off x="11517891" y="2168009"/>
              <a:ext cx="685015" cy="1209774"/>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1"/>
            <p:cNvSpPr/>
            <p:nvPr/>
          </p:nvSpPr>
          <p:spPr>
            <a:xfrm>
              <a:off x="11261108" y="343110"/>
              <a:ext cx="941798" cy="1663267"/>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object 2">
            <a:extLst>
              <a:ext uri="{FF2B5EF4-FFF2-40B4-BE49-F238E27FC236}">
                <a16:creationId xmlns:a16="http://schemas.microsoft.com/office/drawing/2014/main" id="{E404B63A-E49C-48D4-8223-F9C69CDC9309}"/>
              </a:ext>
            </a:extLst>
          </p:cNvPr>
          <p:cNvSpPr/>
          <p:nvPr/>
        </p:nvSpPr>
        <p:spPr>
          <a:xfrm>
            <a:off x="1469707" y="2643961"/>
            <a:ext cx="9252585" cy="1524000"/>
          </a:xfrm>
          <a:custGeom>
            <a:avLst/>
            <a:gdLst/>
            <a:ahLst/>
            <a:cxnLst/>
            <a:rect l="l" t="t" r="r" b="b"/>
            <a:pathLst>
              <a:path w="9252585" h="1524000">
                <a:moveTo>
                  <a:pt x="196151" y="12700"/>
                </a:moveTo>
                <a:lnTo>
                  <a:pt x="166878" y="12700"/>
                </a:lnTo>
                <a:lnTo>
                  <a:pt x="142836" y="25400"/>
                </a:lnTo>
                <a:lnTo>
                  <a:pt x="120281" y="38100"/>
                </a:lnTo>
                <a:lnTo>
                  <a:pt x="99225" y="63500"/>
                </a:lnTo>
                <a:lnTo>
                  <a:pt x="79717" y="76200"/>
                </a:lnTo>
                <a:lnTo>
                  <a:pt x="62064" y="101600"/>
                </a:lnTo>
                <a:lnTo>
                  <a:pt x="46342" y="114300"/>
                </a:lnTo>
                <a:lnTo>
                  <a:pt x="32588" y="139700"/>
                </a:lnTo>
                <a:lnTo>
                  <a:pt x="12153" y="190500"/>
                </a:lnTo>
                <a:lnTo>
                  <a:pt x="3098" y="228600"/>
                </a:lnTo>
                <a:lnTo>
                  <a:pt x="0" y="266700"/>
                </a:lnTo>
                <a:lnTo>
                  <a:pt x="12" y="1257300"/>
                </a:lnTo>
                <a:lnTo>
                  <a:pt x="3314" y="1295400"/>
                </a:lnTo>
                <a:lnTo>
                  <a:pt x="12814" y="1333500"/>
                </a:lnTo>
                <a:lnTo>
                  <a:pt x="33959" y="1384300"/>
                </a:lnTo>
                <a:lnTo>
                  <a:pt x="63804" y="1435100"/>
                </a:lnTo>
                <a:lnTo>
                  <a:pt x="81762" y="1447800"/>
                </a:lnTo>
                <a:lnTo>
                  <a:pt x="101320" y="1473200"/>
                </a:lnTo>
                <a:lnTo>
                  <a:pt x="122554" y="1485900"/>
                </a:lnTo>
                <a:lnTo>
                  <a:pt x="145351" y="1498600"/>
                </a:lnTo>
                <a:lnTo>
                  <a:pt x="169506" y="1511300"/>
                </a:lnTo>
                <a:lnTo>
                  <a:pt x="194195" y="1524000"/>
                </a:lnTo>
                <a:lnTo>
                  <a:pt x="262305" y="1524000"/>
                </a:lnTo>
                <a:lnTo>
                  <a:pt x="248894" y="1511300"/>
                </a:lnTo>
                <a:lnTo>
                  <a:pt x="197370" y="1511300"/>
                </a:lnTo>
                <a:lnTo>
                  <a:pt x="173481" y="1498600"/>
                </a:lnTo>
                <a:lnTo>
                  <a:pt x="128587" y="1473200"/>
                </a:lnTo>
                <a:lnTo>
                  <a:pt x="89522" y="1447800"/>
                </a:lnTo>
                <a:lnTo>
                  <a:pt x="57150" y="1397000"/>
                </a:lnTo>
                <a:lnTo>
                  <a:pt x="43840" y="1384300"/>
                </a:lnTo>
                <a:lnTo>
                  <a:pt x="23685" y="1333500"/>
                </a:lnTo>
                <a:lnTo>
                  <a:pt x="14719" y="1295400"/>
                </a:lnTo>
                <a:lnTo>
                  <a:pt x="11582" y="1257300"/>
                </a:lnTo>
                <a:lnTo>
                  <a:pt x="11582" y="266700"/>
                </a:lnTo>
                <a:lnTo>
                  <a:pt x="14592" y="228600"/>
                </a:lnTo>
                <a:lnTo>
                  <a:pt x="23291" y="190500"/>
                </a:lnTo>
                <a:lnTo>
                  <a:pt x="43027" y="139700"/>
                </a:lnTo>
                <a:lnTo>
                  <a:pt x="56222" y="127000"/>
                </a:lnTo>
                <a:lnTo>
                  <a:pt x="71335" y="101600"/>
                </a:lnTo>
                <a:lnTo>
                  <a:pt x="88290" y="88900"/>
                </a:lnTo>
                <a:lnTo>
                  <a:pt x="107010" y="63500"/>
                </a:lnTo>
                <a:lnTo>
                  <a:pt x="127228" y="50800"/>
                </a:lnTo>
                <a:lnTo>
                  <a:pt x="148869" y="38100"/>
                </a:lnTo>
                <a:lnTo>
                  <a:pt x="171907" y="25400"/>
                </a:lnTo>
                <a:lnTo>
                  <a:pt x="196151" y="12700"/>
                </a:lnTo>
                <a:close/>
              </a:path>
              <a:path w="9252585" h="1524000">
                <a:moveTo>
                  <a:pt x="9060180" y="1511300"/>
                </a:moveTo>
                <a:lnTo>
                  <a:pt x="9004300" y="1511300"/>
                </a:lnTo>
                <a:lnTo>
                  <a:pt x="8990965" y="1524000"/>
                </a:lnTo>
                <a:lnTo>
                  <a:pt x="9046337" y="1524000"/>
                </a:lnTo>
                <a:lnTo>
                  <a:pt x="9060180" y="1511300"/>
                </a:lnTo>
                <a:close/>
              </a:path>
              <a:path w="9252585" h="1524000">
                <a:moveTo>
                  <a:pt x="9015476" y="1498600"/>
                </a:moveTo>
                <a:lnTo>
                  <a:pt x="237083" y="1498600"/>
                </a:lnTo>
                <a:lnTo>
                  <a:pt x="249783" y="1511300"/>
                </a:lnTo>
                <a:lnTo>
                  <a:pt x="9002776" y="1511300"/>
                </a:lnTo>
                <a:lnTo>
                  <a:pt x="9015476" y="1498600"/>
                </a:lnTo>
                <a:close/>
              </a:path>
              <a:path w="9252585" h="1524000">
                <a:moveTo>
                  <a:pt x="9058148" y="0"/>
                </a:moveTo>
                <a:lnTo>
                  <a:pt x="8989949" y="0"/>
                </a:lnTo>
                <a:lnTo>
                  <a:pt x="9003411" y="12700"/>
                </a:lnTo>
                <a:lnTo>
                  <a:pt x="9054973" y="12700"/>
                </a:lnTo>
                <a:lnTo>
                  <a:pt x="9078722" y="25400"/>
                </a:lnTo>
                <a:lnTo>
                  <a:pt x="9123680" y="50800"/>
                </a:lnTo>
                <a:lnTo>
                  <a:pt x="9162796" y="76200"/>
                </a:lnTo>
                <a:lnTo>
                  <a:pt x="9195054" y="127000"/>
                </a:lnTo>
                <a:lnTo>
                  <a:pt x="9208389" y="139700"/>
                </a:lnTo>
                <a:lnTo>
                  <a:pt x="9228455" y="190500"/>
                </a:lnTo>
                <a:lnTo>
                  <a:pt x="9237472" y="228600"/>
                </a:lnTo>
                <a:lnTo>
                  <a:pt x="9240647" y="266700"/>
                </a:lnTo>
                <a:lnTo>
                  <a:pt x="9240647" y="1257300"/>
                </a:lnTo>
                <a:lnTo>
                  <a:pt x="9237599" y="1295400"/>
                </a:lnTo>
                <a:lnTo>
                  <a:pt x="9228963" y="1333500"/>
                </a:lnTo>
                <a:lnTo>
                  <a:pt x="9209151" y="1384300"/>
                </a:lnTo>
                <a:lnTo>
                  <a:pt x="9195943" y="1397000"/>
                </a:lnTo>
                <a:lnTo>
                  <a:pt x="9180830" y="1422400"/>
                </a:lnTo>
                <a:lnTo>
                  <a:pt x="9164066" y="1435100"/>
                </a:lnTo>
                <a:lnTo>
                  <a:pt x="9145270" y="1460500"/>
                </a:lnTo>
                <a:lnTo>
                  <a:pt x="9125077" y="1473200"/>
                </a:lnTo>
                <a:lnTo>
                  <a:pt x="9103487" y="1485900"/>
                </a:lnTo>
                <a:lnTo>
                  <a:pt x="9080373" y="1498600"/>
                </a:lnTo>
                <a:lnTo>
                  <a:pt x="9056116" y="1511300"/>
                </a:lnTo>
                <a:lnTo>
                  <a:pt x="9085453" y="1511300"/>
                </a:lnTo>
                <a:lnTo>
                  <a:pt x="9109456" y="1498600"/>
                </a:lnTo>
                <a:lnTo>
                  <a:pt x="9132062" y="1485900"/>
                </a:lnTo>
                <a:lnTo>
                  <a:pt x="9153017" y="1460500"/>
                </a:lnTo>
                <a:lnTo>
                  <a:pt x="9172575" y="1447800"/>
                </a:lnTo>
                <a:lnTo>
                  <a:pt x="9205849" y="1409700"/>
                </a:lnTo>
                <a:lnTo>
                  <a:pt x="9231122" y="1358900"/>
                </a:lnTo>
                <a:lnTo>
                  <a:pt x="9243822" y="1320800"/>
                </a:lnTo>
                <a:lnTo>
                  <a:pt x="9250934" y="1282700"/>
                </a:lnTo>
                <a:lnTo>
                  <a:pt x="9252204" y="1257300"/>
                </a:lnTo>
                <a:lnTo>
                  <a:pt x="9252204" y="266700"/>
                </a:lnTo>
                <a:lnTo>
                  <a:pt x="9248902" y="228600"/>
                </a:lnTo>
                <a:lnTo>
                  <a:pt x="9239377" y="190500"/>
                </a:lnTo>
                <a:lnTo>
                  <a:pt x="9218295" y="139700"/>
                </a:lnTo>
                <a:lnTo>
                  <a:pt x="9188450" y="88900"/>
                </a:lnTo>
                <a:lnTo>
                  <a:pt x="9170543" y="76200"/>
                </a:lnTo>
                <a:lnTo>
                  <a:pt x="9150985" y="50800"/>
                </a:lnTo>
                <a:lnTo>
                  <a:pt x="9129776" y="38100"/>
                </a:lnTo>
                <a:lnTo>
                  <a:pt x="9106916" y="25400"/>
                </a:lnTo>
                <a:lnTo>
                  <a:pt x="9082786" y="12700"/>
                </a:lnTo>
                <a:lnTo>
                  <a:pt x="9058148" y="0"/>
                </a:lnTo>
                <a:close/>
              </a:path>
              <a:path w="9252585" h="1524000">
                <a:moveTo>
                  <a:pt x="9051798" y="25400"/>
                </a:moveTo>
                <a:lnTo>
                  <a:pt x="200126" y="25400"/>
                </a:lnTo>
                <a:lnTo>
                  <a:pt x="176936" y="38100"/>
                </a:lnTo>
                <a:lnTo>
                  <a:pt x="134162" y="63500"/>
                </a:lnTo>
                <a:lnTo>
                  <a:pt x="96862" y="88900"/>
                </a:lnTo>
                <a:lnTo>
                  <a:pt x="80606" y="114300"/>
                </a:lnTo>
                <a:lnTo>
                  <a:pt x="66116" y="127000"/>
                </a:lnTo>
                <a:lnTo>
                  <a:pt x="53454" y="152400"/>
                </a:lnTo>
                <a:lnTo>
                  <a:pt x="42849" y="177800"/>
                </a:lnTo>
                <a:lnTo>
                  <a:pt x="34429" y="190500"/>
                </a:lnTo>
                <a:lnTo>
                  <a:pt x="26073" y="228600"/>
                </a:lnTo>
                <a:lnTo>
                  <a:pt x="23164" y="266700"/>
                </a:lnTo>
                <a:lnTo>
                  <a:pt x="23164" y="1257300"/>
                </a:lnTo>
                <a:lnTo>
                  <a:pt x="26111" y="1295400"/>
                </a:lnTo>
                <a:lnTo>
                  <a:pt x="34569" y="1333500"/>
                </a:lnTo>
                <a:lnTo>
                  <a:pt x="53733" y="1371600"/>
                </a:lnTo>
                <a:lnTo>
                  <a:pt x="66421" y="1397000"/>
                </a:lnTo>
                <a:lnTo>
                  <a:pt x="80962" y="1409700"/>
                </a:lnTo>
                <a:lnTo>
                  <a:pt x="97281" y="1435100"/>
                </a:lnTo>
                <a:lnTo>
                  <a:pt x="115214" y="1447800"/>
                </a:lnTo>
                <a:lnTo>
                  <a:pt x="134620" y="1460500"/>
                </a:lnTo>
                <a:lnTo>
                  <a:pt x="155409" y="1473200"/>
                </a:lnTo>
                <a:lnTo>
                  <a:pt x="177457" y="1485900"/>
                </a:lnTo>
                <a:lnTo>
                  <a:pt x="200533" y="1498600"/>
                </a:lnTo>
                <a:lnTo>
                  <a:pt x="9052179" y="1498600"/>
                </a:lnTo>
                <a:lnTo>
                  <a:pt x="9075420" y="1485900"/>
                </a:lnTo>
                <a:lnTo>
                  <a:pt x="9097391" y="1473200"/>
                </a:lnTo>
                <a:lnTo>
                  <a:pt x="230898" y="1473200"/>
                </a:lnTo>
                <a:lnTo>
                  <a:pt x="220167" y="1460500"/>
                </a:lnTo>
                <a:lnTo>
                  <a:pt x="189395" y="1460500"/>
                </a:lnTo>
                <a:lnTo>
                  <a:pt x="170497" y="1447800"/>
                </a:lnTo>
                <a:lnTo>
                  <a:pt x="136042" y="1422400"/>
                </a:lnTo>
                <a:lnTo>
                  <a:pt x="106692" y="1397000"/>
                </a:lnTo>
                <a:lnTo>
                  <a:pt x="94234" y="1371600"/>
                </a:lnTo>
                <a:lnTo>
                  <a:pt x="83388" y="1358900"/>
                </a:lnTo>
                <a:lnTo>
                  <a:pt x="74371" y="1333500"/>
                </a:lnTo>
                <a:lnTo>
                  <a:pt x="67195" y="1320800"/>
                </a:lnTo>
                <a:lnTo>
                  <a:pt x="64515" y="1308100"/>
                </a:lnTo>
                <a:lnTo>
                  <a:pt x="62255" y="1295400"/>
                </a:lnTo>
                <a:lnTo>
                  <a:pt x="60312" y="1282700"/>
                </a:lnTo>
                <a:lnTo>
                  <a:pt x="58902" y="1282700"/>
                </a:lnTo>
                <a:lnTo>
                  <a:pt x="58115" y="1270000"/>
                </a:lnTo>
                <a:lnTo>
                  <a:pt x="57899" y="1257300"/>
                </a:lnTo>
                <a:lnTo>
                  <a:pt x="57911" y="266700"/>
                </a:lnTo>
                <a:lnTo>
                  <a:pt x="58191" y="254000"/>
                </a:lnTo>
                <a:lnTo>
                  <a:pt x="59067" y="241300"/>
                </a:lnTo>
                <a:lnTo>
                  <a:pt x="60528" y="241300"/>
                </a:lnTo>
                <a:lnTo>
                  <a:pt x="62496" y="228600"/>
                </a:lnTo>
                <a:lnTo>
                  <a:pt x="75488" y="177800"/>
                </a:lnTo>
                <a:lnTo>
                  <a:pt x="95770" y="152400"/>
                </a:lnTo>
                <a:lnTo>
                  <a:pt x="108432" y="127000"/>
                </a:lnTo>
                <a:lnTo>
                  <a:pt x="138137" y="101600"/>
                </a:lnTo>
                <a:lnTo>
                  <a:pt x="173012" y="76200"/>
                </a:lnTo>
                <a:lnTo>
                  <a:pt x="192023" y="63500"/>
                </a:lnTo>
                <a:lnTo>
                  <a:pt x="221767" y="63500"/>
                </a:lnTo>
                <a:lnTo>
                  <a:pt x="232067" y="50800"/>
                </a:lnTo>
                <a:lnTo>
                  <a:pt x="9096883" y="50800"/>
                </a:lnTo>
                <a:lnTo>
                  <a:pt x="9074785" y="38100"/>
                </a:lnTo>
                <a:lnTo>
                  <a:pt x="9051798" y="25400"/>
                </a:lnTo>
                <a:close/>
              </a:path>
              <a:path w="9252585" h="1524000">
                <a:moveTo>
                  <a:pt x="9096883" y="50800"/>
                </a:moveTo>
                <a:lnTo>
                  <a:pt x="9021445" y="50800"/>
                </a:lnTo>
                <a:lnTo>
                  <a:pt x="9032113" y="63500"/>
                </a:lnTo>
                <a:lnTo>
                  <a:pt x="9062720" y="63500"/>
                </a:lnTo>
                <a:lnTo>
                  <a:pt x="9081897" y="76200"/>
                </a:lnTo>
                <a:lnTo>
                  <a:pt x="9116314" y="101600"/>
                </a:lnTo>
                <a:lnTo>
                  <a:pt x="9145524" y="127000"/>
                </a:lnTo>
                <a:lnTo>
                  <a:pt x="9157970" y="152400"/>
                </a:lnTo>
                <a:lnTo>
                  <a:pt x="9168765" y="165100"/>
                </a:lnTo>
                <a:lnTo>
                  <a:pt x="9177782" y="190500"/>
                </a:lnTo>
                <a:lnTo>
                  <a:pt x="9185021" y="203200"/>
                </a:lnTo>
                <a:lnTo>
                  <a:pt x="9187688" y="215900"/>
                </a:lnTo>
                <a:lnTo>
                  <a:pt x="9189974" y="228600"/>
                </a:lnTo>
                <a:lnTo>
                  <a:pt x="9191879" y="241300"/>
                </a:lnTo>
                <a:lnTo>
                  <a:pt x="9193276" y="254000"/>
                </a:lnTo>
                <a:lnTo>
                  <a:pt x="9194038" y="254000"/>
                </a:lnTo>
                <a:lnTo>
                  <a:pt x="9194292" y="266700"/>
                </a:lnTo>
                <a:lnTo>
                  <a:pt x="9194292" y="1257300"/>
                </a:lnTo>
                <a:lnTo>
                  <a:pt x="9194038" y="1270000"/>
                </a:lnTo>
                <a:lnTo>
                  <a:pt x="9193149" y="1282700"/>
                </a:lnTo>
                <a:lnTo>
                  <a:pt x="9191625" y="1282700"/>
                </a:lnTo>
                <a:lnTo>
                  <a:pt x="9189720" y="1295400"/>
                </a:lnTo>
                <a:lnTo>
                  <a:pt x="9176766" y="1346200"/>
                </a:lnTo>
                <a:lnTo>
                  <a:pt x="9156446" y="1371600"/>
                </a:lnTo>
                <a:lnTo>
                  <a:pt x="9143746" y="1397000"/>
                </a:lnTo>
                <a:lnTo>
                  <a:pt x="9114155" y="1422400"/>
                </a:lnTo>
                <a:lnTo>
                  <a:pt x="9079230" y="1447800"/>
                </a:lnTo>
                <a:lnTo>
                  <a:pt x="9060307" y="1460500"/>
                </a:lnTo>
                <a:lnTo>
                  <a:pt x="9030589" y="1460500"/>
                </a:lnTo>
                <a:lnTo>
                  <a:pt x="9020175" y="1473200"/>
                </a:lnTo>
                <a:lnTo>
                  <a:pt x="9097391" y="1473200"/>
                </a:lnTo>
                <a:lnTo>
                  <a:pt x="9118092" y="1460500"/>
                </a:lnTo>
                <a:lnTo>
                  <a:pt x="9137523" y="1447800"/>
                </a:lnTo>
                <a:lnTo>
                  <a:pt x="9155430" y="1435100"/>
                </a:lnTo>
                <a:lnTo>
                  <a:pt x="9171559" y="1409700"/>
                </a:lnTo>
                <a:lnTo>
                  <a:pt x="9186037" y="1397000"/>
                </a:lnTo>
                <a:lnTo>
                  <a:pt x="9198737" y="1371600"/>
                </a:lnTo>
                <a:lnTo>
                  <a:pt x="9209405" y="1358900"/>
                </a:lnTo>
                <a:lnTo>
                  <a:pt x="9217787" y="1333500"/>
                </a:lnTo>
                <a:lnTo>
                  <a:pt x="9226169" y="1295400"/>
                </a:lnTo>
                <a:lnTo>
                  <a:pt x="9229090" y="1257300"/>
                </a:lnTo>
                <a:lnTo>
                  <a:pt x="9229090" y="266700"/>
                </a:lnTo>
                <a:lnTo>
                  <a:pt x="9226042" y="228600"/>
                </a:lnTo>
                <a:lnTo>
                  <a:pt x="9217660" y="190500"/>
                </a:lnTo>
                <a:lnTo>
                  <a:pt x="9198483" y="152400"/>
                </a:lnTo>
                <a:lnTo>
                  <a:pt x="9185783" y="127000"/>
                </a:lnTo>
                <a:lnTo>
                  <a:pt x="9171305" y="114300"/>
                </a:lnTo>
                <a:lnTo>
                  <a:pt x="9154922" y="88900"/>
                </a:lnTo>
                <a:lnTo>
                  <a:pt x="9137142" y="76200"/>
                </a:lnTo>
                <a:lnTo>
                  <a:pt x="9117711" y="63500"/>
                </a:lnTo>
                <a:lnTo>
                  <a:pt x="9096883" y="50800"/>
                </a:lnTo>
                <a:close/>
              </a:path>
              <a:path w="9252585" h="1524000">
                <a:moveTo>
                  <a:pt x="9002522" y="12700"/>
                </a:moveTo>
                <a:lnTo>
                  <a:pt x="249466" y="12700"/>
                </a:lnTo>
                <a:lnTo>
                  <a:pt x="236804" y="25400"/>
                </a:lnTo>
                <a:lnTo>
                  <a:pt x="9015222" y="25400"/>
                </a:lnTo>
                <a:lnTo>
                  <a:pt x="9002522" y="12700"/>
                </a:lnTo>
                <a:close/>
              </a:path>
              <a:path w="9252585" h="1524000">
                <a:moveTo>
                  <a:pt x="261378" y="0"/>
                </a:moveTo>
                <a:lnTo>
                  <a:pt x="205905" y="0"/>
                </a:lnTo>
                <a:lnTo>
                  <a:pt x="192176" y="12700"/>
                </a:lnTo>
                <a:lnTo>
                  <a:pt x="247967" y="12700"/>
                </a:lnTo>
                <a:lnTo>
                  <a:pt x="26137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27" name="object 7">
            <a:extLst>
              <a:ext uri="{FF2B5EF4-FFF2-40B4-BE49-F238E27FC236}">
                <a16:creationId xmlns:a16="http://schemas.microsoft.com/office/drawing/2014/main" id="{E483874A-575E-571E-980B-580DB2725C87}"/>
              </a:ext>
            </a:extLst>
          </p:cNvPr>
          <p:cNvGrpSpPr/>
          <p:nvPr/>
        </p:nvGrpSpPr>
        <p:grpSpPr>
          <a:xfrm>
            <a:off x="1930037" y="1136726"/>
            <a:ext cx="1559560" cy="1507490"/>
            <a:chOff x="906780" y="906780"/>
            <a:chExt cx="1559560" cy="1507490"/>
          </a:xfrm>
        </p:grpSpPr>
        <p:pic>
          <p:nvPicPr>
            <p:cNvPr id="28" name="object 8">
              <a:extLst>
                <a:ext uri="{FF2B5EF4-FFF2-40B4-BE49-F238E27FC236}">
                  <a16:creationId xmlns:a16="http://schemas.microsoft.com/office/drawing/2014/main" id="{0B01465D-BF22-4BAF-4D16-7BC8274E4385}"/>
                </a:ext>
              </a:extLst>
            </p:cNvPr>
            <p:cNvPicPr/>
            <p:nvPr/>
          </p:nvPicPr>
          <p:blipFill>
            <a:blip r:embed="rId3" cstate="print"/>
            <a:stretch>
              <a:fillRect/>
            </a:stretch>
          </p:blipFill>
          <p:spPr>
            <a:xfrm>
              <a:off x="1277112" y="1684020"/>
              <a:ext cx="432815" cy="729995"/>
            </a:xfrm>
            <a:prstGeom prst="rect">
              <a:avLst/>
            </a:prstGeom>
          </p:spPr>
        </p:pic>
        <p:pic>
          <p:nvPicPr>
            <p:cNvPr id="31" name="object 9">
              <a:extLst>
                <a:ext uri="{FF2B5EF4-FFF2-40B4-BE49-F238E27FC236}">
                  <a16:creationId xmlns:a16="http://schemas.microsoft.com/office/drawing/2014/main" id="{CB3BC97B-BCED-87D0-A5AA-38A0F55A8220}"/>
                </a:ext>
              </a:extLst>
            </p:cNvPr>
            <p:cNvPicPr/>
            <p:nvPr/>
          </p:nvPicPr>
          <p:blipFill>
            <a:blip r:embed="rId4" cstate="print"/>
            <a:stretch>
              <a:fillRect/>
            </a:stretch>
          </p:blipFill>
          <p:spPr>
            <a:xfrm>
              <a:off x="1060704" y="969264"/>
              <a:ext cx="1223772" cy="530351"/>
            </a:xfrm>
            <a:prstGeom prst="rect">
              <a:avLst/>
            </a:prstGeom>
          </p:spPr>
        </p:pic>
        <p:pic>
          <p:nvPicPr>
            <p:cNvPr id="32" name="object 10">
              <a:extLst>
                <a:ext uri="{FF2B5EF4-FFF2-40B4-BE49-F238E27FC236}">
                  <a16:creationId xmlns:a16="http://schemas.microsoft.com/office/drawing/2014/main" id="{A622F6B3-906F-34A1-A593-B2B14B0B2D8B}"/>
                </a:ext>
              </a:extLst>
            </p:cNvPr>
            <p:cNvPicPr/>
            <p:nvPr/>
          </p:nvPicPr>
          <p:blipFill>
            <a:blip r:embed="rId5" cstate="print"/>
            <a:stretch>
              <a:fillRect/>
            </a:stretch>
          </p:blipFill>
          <p:spPr>
            <a:xfrm>
              <a:off x="906780" y="906780"/>
              <a:ext cx="1559052" cy="789432"/>
            </a:xfrm>
            <a:prstGeom prst="rect">
              <a:avLst/>
            </a:prstGeom>
          </p:spPr>
        </p:pic>
      </p:grpSp>
      <p:sp>
        <p:nvSpPr>
          <p:cNvPr id="33" name="object 11">
            <a:extLst>
              <a:ext uri="{FF2B5EF4-FFF2-40B4-BE49-F238E27FC236}">
                <a16:creationId xmlns:a16="http://schemas.microsoft.com/office/drawing/2014/main" id="{D4F45C70-E057-F255-31E9-428E30F310FA}"/>
              </a:ext>
            </a:extLst>
          </p:cNvPr>
          <p:cNvSpPr txBox="1">
            <a:spLocks/>
          </p:cNvSpPr>
          <p:nvPr/>
        </p:nvSpPr>
        <p:spPr>
          <a:xfrm>
            <a:off x="2138926" y="1222145"/>
            <a:ext cx="1117600" cy="4521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wrap="square" lIns="0" tIns="12065" rIns="0" bIns="0" rtlCol="0">
            <a:spAutoFit/>
          </a:bodyPr>
          <a:lstStyle>
            <a:lvl1pPr>
              <a:defRPr sz="2800" b="1" i="1">
                <a:solidFill>
                  <a:schemeClr val="bg1"/>
                </a:solidFill>
                <a:latin typeface="Calibri"/>
                <a:ea typeface="+mj-ea"/>
                <a:cs typeface="Calibri"/>
              </a:defRPr>
            </a:lvl1pPr>
          </a:lstStyle>
          <a:p>
            <a:pPr marL="12700">
              <a:spcBef>
                <a:spcPts val="95"/>
              </a:spcBef>
            </a:pPr>
            <a:r>
              <a:rPr lang="fr-MA" i="0" kern="0" spc="-10" dirty="0">
                <a:solidFill>
                  <a:srgbClr val="000000"/>
                </a:solidFill>
                <a:latin typeface="Mongolian Baiti"/>
                <a:cs typeface="Mongolian Baiti"/>
              </a:rPr>
              <a:t>Matière</a:t>
            </a:r>
          </a:p>
        </p:txBody>
      </p:sp>
      <p:sp>
        <p:nvSpPr>
          <p:cNvPr id="34" name="object 15">
            <a:extLst>
              <a:ext uri="{FF2B5EF4-FFF2-40B4-BE49-F238E27FC236}">
                <a16:creationId xmlns:a16="http://schemas.microsoft.com/office/drawing/2014/main" id="{B561C5BF-712E-BAF8-114A-06472DFECFC9}"/>
              </a:ext>
            </a:extLst>
          </p:cNvPr>
          <p:cNvSpPr txBox="1"/>
          <p:nvPr/>
        </p:nvSpPr>
        <p:spPr>
          <a:xfrm>
            <a:off x="2410732" y="3036089"/>
            <a:ext cx="6490970" cy="513715"/>
          </a:xfrm>
          <a:prstGeom prst="rect">
            <a:avLst/>
          </a:prstGeom>
        </p:spPr>
        <p:txBody>
          <a:bodyPr vert="horz" wrap="square" lIns="0" tIns="13335" rIns="0" bIns="0" rtlCol="0">
            <a:spAutoFit/>
          </a:bodyPr>
          <a:lstStyle/>
          <a:p>
            <a:pPr marL="12700" algn="ctr">
              <a:spcBef>
                <a:spcPts val="105"/>
              </a:spcBef>
            </a:pPr>
            <a:r>
              <a:rPr lang="fr-FR" sz="3200" b="1" kern="0" spc="-105" dirty="0">
                <a:solidFill>
                  <a:sysClr val="windowText" lastClr="000000"/>
                </a:solidFill>
                <a:latin typeface="Arial"/>
                <a:cs typeface="Arial"/>
              </a:rPr>
              <a:t>Programmation en Python</a:t>
            </a:r>
            <a:endParaRPr sz="3200" kern="0" dirty="0">
              <a:solidFill>
                <a:sysClr val="windowText" lastClr="000000"/>
              </a:solidFill>
              <a:latin typeface="Arial"/>
              <a:cs typeface="Arial"/>
            </a:endParaRPr>
          </a:p>
        </p:txBody>
      </p:sp>
      <p:sp>
        <p:nvSpPr>
          <p:cNvPr id="35" name="object 16">
            <a:extLst>
              <a:ext uri="{FF2B5EF4-FFF2-40B4-BE49-F238E27FC236}">
                <a16:creationId xmlns:a16="http://schemas.microsoft.com/office/drawing/2014/main" id="{590BA1AF-A679-2EBF-BED4-95D56343DB48}"/>
              </a:ext>
            </a:extLst>
          </p:cNvPr>
          <p:cNvSpPr txBox="1"/>
          <p:nvPr/>
        </p:nvSpPr>
        <p:spPr>
          <a:xfrm>
            <a:off x="8310517" y="4379470"/>
            <a:ext cx="3362779" cy="609782"/>
          </a:xfrm>
          <a:prstGeom prst="rect">
            <a:avLst/>
          </a:prstGeom>
        </p:spPr>
        <p:txBody>
          <a:bodyPr vert="horz" wrap="square" lIns="0" tIns="12065" rIns="0" bIns="0" rtlCol="0">
            <a:spAutoFit/>
          </a:bodyPr>
          <a:lstStyle/>
          <a:p>
            <a:pPr marL="12700">
              <a:spcBef>
                <a:spcPts val="95"/>
              </a:spcBef>
            </a:pPr>
            <a:r>
              <a:rPr sz="1900" b="1" kern="0" dirty="0">
                <a:solidFill>
                  <a:sysClr val="windowText" lastClr="000000"/>
                </a:solidFill>
                <a:latin typeface="Arial"/>
                <a:cs typeface="Arial"/>
              </a:rPr>
              <a:t>Animée</a:t>
            </a:r>
            <a:r>
              <a:rPr sz="1900" b="1" kern="0" spc="-10" dirty="0">
                <a:solidFill>
                  <a:sysClr val="windowText" lastClr="000000"/>
                </a:solidFill>
                <a:latin typeface="Arial"/>
                <a:cs typeface="Arial"/>
              </a:rPr>
              <a:t> </a:t>
            </a:r>
            <a:r>
              <a:rPr sz="1900" b="1" kern="0" dirty="0">
                <a:solidFill>
                  <a:sysClr val="windowText" lastClr="000000"/>
                </a:solidFill>
                <a:latin typeface="Arial"/>
                <a:cs typeface="Arial"/>
              </a:rPr>
              <a:t>par</a:t>
            </a:r>
            <a:r>
              <a:rPr sz="1900" b="1" kern="0" spc="-40" dirty="0">
                <a:solidFill>
                  <a:sysClr val="windowText" lastClr="000000"/>
                </a:solidFill>
                <a:latin typeface="Arial"/>
                <a:cs typeface="Arial"/>
              </a:rPr>
              <a:t> </a:t>
            </a:r>
            <a:r>
              <a:rPr sz="1900" b="1" kern="0" dirty="0">
                <a:solidFill>
                  <a:sysClr val="windowText" lastClr="000000"/>
                </a:solidFill>
                <a:latin typeface="Arial"/>
                <a:cs typeface="Arial"/>
              </a:rPr>
              <a:t>:</a:t>
            </a:r>
            <a:r>
              <a:rPr sz="1900" b="1" kern="0" spc="-25" dirty="0">
                <a:solidFill>
                  <a:sysClr val="windowText" lastClr="000000"/>
                </a:solidFill>
                <a:latin typeface="Arial"/>
                <a:cs typeface="Arial"/>
              </a:rPr>
              <a:t> </a:t>
            </a:r>
            <a:r>
              <a:rPr lang="fr-FR" sz="1900" b="1" kern="0" spc="-20" dirty="0">
                <a:solidFill>
                  <a:sysClr val="windowText" lastClr="000000"/>
                </a:solidFill>
                <a:latin typeface="Arial"/>
                <a:cs typeface="Arial"/>
              </a:rPr>
              <a:t>M. Arsène </a:t>
            </a:r>
          </a:p>
          <a:p>
            <a:pPr marL="12700">
              <a:spcBef>
                <a:spcPts val="95"/>
              </a:spcBef>
            </a:pPr>
            <a:r>
              <a:rPr lang="fr-FR" sz="1900" b="1" kern="0" spc="-20" dirty="0">
                <a:solidFill>
                  <a:sysClr val="windowText" lastClr="000000"/>
                </a:solidFill>
                <a:latin typeface="Arial"/>
                <a:cs typeface="Arial"/>
              </a:rPr>
              <a:t>	         COULIBALY</a:t>
            </a:r>
            <a:endParaRPr sz="1900" kern="0" dirty="0">
              <a:solidFill>
                <a:sysClr val="windowText" lastClr="000000"/>
              </a:solidFill>
              <a:latin typeface="Arial"/>
              <a:cs typeface="Arial"/>
            </a:endParaRPr>
          </a:p>
        </p:txBody>
      </p:sp>
      <p:sp>
        <p:nvSpPr>
          <p:cNvPr id="36" name="object 17">
            <a:extLst>
              <a:ext uri="{FF2B5EF4-FFF2-40B4-BE49-F238E27FC236}">
                <a16:creationId xmlns:a16="http://schemas.microsoft.com/office/drawing/2014/main" id="{BC3D6777-AD4A-69CC-F282-9CDF867D639D}"/>
              </a:ext>
            </a:extLst>
          </p:cNvPr>
          <p:cNvSpPr txBox="1"/>
          <p:nvPr/>
        </p:nvSpPr>
        <p:spPr>
          <a:xfrm>
            <a:off x="6554106" y="818006"/>
            <a:ext cx="4168185" cy="367408"/>
          </a:xfrm>
          <a:prstGeom prst="rect">
            <a:avLst/>
          </a:prstGeom>
        </p:spPr>
        <p:txBody>
          <a:bodyPr vert="horz" wrap="square" lIns="0" tIns="13335" rIns="0" bIns="0" rtlCol="0">
            <a:spAutoFit/>
          </a:bodyPr>
          <a:lstStyle/>
          <a:p>
            <a:pPr marL="12700">
              <a:spcBef>
                <a:spcPts val="105"/>
              </a:spcBef>
            </a:pPr>
            <a:r>
              <a:rPr sz="2300" b="1" kern="0" dirty="0">
                <a:solidFill>
                  <a:srgbClr val="C00000"/>
                </a:solidFill>
                <a:latin typeface="Arial"/>
                <a:cs typeface="Arial"/>
              </a:rPr>
              <a:t>Niveau</a:t>
            </a:r>
            <a:r>
              <a:rPr sz="2300" b="1" kern="0" spc="-50" dirty="0">
                <a:solidFill>
                  <a:srgbClr val="C00000"/>
                </a:solidFill>
                <a:latin typeface="Arial"/>
                <a:cs typeface="Arial"/>
              </a:rPr>
              <a:t> </a:t>
            </a:r>
            <a:r>
              <a:rPr sz="2300" b="1" kern="0" dirty="0">
                <a:solidFill>
                  <a:srgbClr val="C00000"/>
                </a:solidFill>
                <a:latin typeface="Arial"/>
                <a:cs typeface="Arial"/>
              </a:rPr>
              <a:t>&amp;</a:t>
            </a:r>
            <a:r>
              <a:rPr sz="2300" b="1" kern="0" spc="-5" dirty="0">
                <a:solidFill>
                  <a:srgbClr val="C00000"/>
                </a:solidFill>
                <a:latin typeface="Arial"/>
                <a:cs typeface="Arial"/>
              </a:rPr>
              <a:t> </a:t>
            </a:r>
            <a:r>
              <a:rPr sz="2300" b="1" kern="0" dirty="0" err="1">
                <a:solidFill>
                  <a:srgbClr val="C00000"/>
                </a:solidFill>
                <a:latin typeface="Arial"/>
                <a:cs typeface="Arial"/>
              </a:rPr>
              <a:t>Filière</a:t>
            </a:r>
            <a:r>
              <a:rPr sz="2300" b="1" kern="0" spc="-15" dirty="0">
                <a:solidFill>
                  <a:srgbClr val="C00000"/>
                </a:solidFill>
                <a:latin typeface="Arial"/>
                <a:cs typeface="Arial"/>
              </a:rPr>
              <a:t> </a:t>
            </a:r>
            <a:r>
              <a:rPr sz="2300" b="1" kern="0" dirty="0">
                <a:solidFill>
                  <a:srgbClr val="C00000"/>
                </a:solidFill>
                <a:latin typeface="Arial"/>
                <a:cs typeface="Arial"/>
              </a:rPr>
              <a:t>:</a:t>
            </a:r>
            <a:endParaRPr sz="2300" kern="0" dirty="0">
              <a:solidFill>
                <a:sysClr val="windowText" lastClr="000000"/>
              </a:solidFill>
              <a:latin typeface="Arial"/>
              <a:cs typeface="Arial"/>
            </a:endParaRPr>
          </a:p>
        </p:txBody>
      </p:sp>
      <p:cxnSp>
        <p:nvCxnSpPr>
          <p:cNvPr id="41" name="Connecteur droit 40">
            <a:extLst>
              <a:ext uri="{FF2B5EF4-FFF2-40B4-BE49-F238E27FC236}">
                <a16:creationId xmlns:a16="http://schemas.microsoft.com/office/drawing/2014/main" id="{9B85C4AF-8945-1CB2-9FD9-8F8DB76D3A2D}"/>
              </a:ext>
            </a:extLst>
          </p:cNvPr>
          <p:cNvCxnSpPr/>
          <p:nvPr/>
        </p:nvCxnSpPr>
        <p:spPr>
          <a:xfrm>
            <a:off x="-12000" y="6439356"/>
            <a:ext cx="12204000" cy="0"/>
          </a:xfrm>
          <a:prstGeom prst="line">
            <a:avLst/>
          </a:prstGeom>
          <a:ln w="38100">
            <a:solidFill>
              <a:schemeClr val="dk1">
                <a:alpha val="52000"/>
              </a:schemeClr>
            </a:solidFill>
          </a:ln>
        </p:spPr>
        <p:style>
          <a:lnRef idx="1">
            <a:schemeClr val="dk1"/>
          </a:lnRef>
          <a:fillRef idx="0">
            <a:schemeClr val="dk1"/>
          </a:fillRef>
          <a:effectRef idx="0">
            <a:schemeClr val="dk1"/>
          </a:effectRef>
          <a:fontRef idx="minor">
            <a:schemeClr val="tx1"/>
          </a:fontRef>
        </p:style>
      </p:cxnSp>
      <p:sp>
        <p:nvSpPr>
          <p:cNvPr id="42" name="ZoneTexte 41">
            <a:extLst>
              <a:ext uri="{FF2B5EF4-FFF2-40B4-BE49-F238E27FC236}">
                <a16:creationId xmlns:a16="http://schemas.microsoft.com/office/drawing/2014/main" id="{A496E1A0-CD3F-F614-F15B-DDDBDDE7538B}"/>
              </a:ext>
            </a:extLst>
          </p:cNvPr>
          <p:cNvSpPr txBox="1"/>
          <p:nvPr/>
        </p:nvSpPr>
        <p:spPr>
          <a:xfrm>
            <a:off x="4927764" y="6488668"/>
            <a:ext cx="3252685" cy="369332"/>
          </a:xfrm>
          <a:prstGeom prst="rect">
            <a:avLst/>
          </a:prstGeom>
          <a:noFill/>
        </p:spPr>
        <p:txBody>
          <a:bodyPr wrap="none" rtlCol="0">
            <a:spAutoFit/>
          </a:bodyPr>
          <a:lstStyle/>
          <a:p>
            <a:r>
              <a:rPr lang="fr-FR" sz="1800" b="1" dirty="0"/>
              <a:t>Année Universitaire : 2022-2023</a:t>
            </a:r>
          </a:p>
        </p:txBody>
      </p:sp>
      <p:pic>
        <p:nvPicPr>
          <p:cNvPr id="1026" name="Picture 2">
            <a:extLst>
              <a:ext uri="{FF2B5EF4-FFF2-40B4-BE49-F238E27FC236}">
                <a16:creationId xmlns:a16="http://schemas.microsoft.com/office/drawing/2014/main" id="{6D328BD1-5EF5-5DA2-D113-EC4795C1C5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3360" y="4305117"/>
            <a:ext cx="1711201" cy="1879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18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1379635" y="-12301"/>
            <a:ext cx="828494" cy="2145902"/>
            <a:chOff x="10899278" y="-12302"/>
            <a:chExt cx="1308851" cy="3390085"/>
          </a:xfrm>
        </p:grpSpPr>
        <p:sp>
          <p:nvSpPr>
            <p:cNvPr id="23" name="Rectangle 22"/>
            <p:cNvSpPr/>
            <p:nvPr/>
          </p:nvSpPr>
          <p:spPr>
            <a:xfrm rot="2675242">
              <a:off x="11670772" y="1745454"/>
              <a:ext cx="414476" cy="705843"/>
            </a:xfrm>
            <a:custGeom>
              <a:avLst/>
              <a:gdLst>
                <a:gd name="connsiteX0" fmla="*/ 0 w 402219"/>
                <a:gd name="connsiteY0" fmla="*/ 0 h 579469"/>
                <a:gd name="connsiteX1" fmla="*/ 402219 w 402219"/>
                <a:gd name="connsiteY1" fmla="*/ 0 h 579469"/>
                <a:gd name="connsiteX2" fmla="*/ 402219 w 402219"/>
                <a:gd name="connsiteY2" fmla="*/ 579469 h 579469"/>
                <a:gd name="connsiteX3" fmla="*/ 0 w 402219"/>
                <a:gd name="connsiteY3" fmla="*/ 579469 h 579469"/>
                <a:gd name="connsiteX4" fmla="*/ 0 w 402219"/>
                <a:gd name="connsiteY4" fmla="*/ 0 h 579469"/>
                <a:gd name="connsiteX0" fmla="*/ 4604 w 402219"/>
                <a:gd name="connsiteY0" fmla="*/ 0 h 601656"/>
                <a:gd name="connsiteX1" fmla="*/ 402219 w 402219"/>
                <a:gd name="connsiteY1" fmla="*/ 22187 h 601656"/>
                <a:gd name="connsiteX2" fmla="*/ 402219 w 402219"/>
                <a:gd name="connsiteY2" fmla="*/ 601656 h 601656"/>
                <a:gd name="connsiteX3" fmla="*/ 0 w 402219"/>
                <a:gd name="connsiteY3" fmla="*/ 601656 h 601656"/>
                <a:gd name="connsiteX4" fmla="*/ 4604 w 402219"/>
                <a:gd name="connsiteY4" fmla="*/ 0 h 601656"/>
                <a:gd name="connsiteX0" fmla="*/ 4604 w 407044"/>
                <a:gd name="connsiteY0" fmla="*/ 0 h 651829"/>
                <a:gd name="connsiteX1" fmla="*/ 402219 w 407044"/>
                <a:gd name="connsiteY1" fmla="*/ 22187 h 651829"/>
                <a:gd name="connsiteX2" fmla="*/ 407044 w 407044"/>
                <a:gd name="connsiteY2" fmla="*/ 651829 h 651829"/>
                <a:gd name="connsiteX3" fmla="*/ 0 w 407044"/>
                <a:gd name="connsiteY3" fmla="*/ 601656 h 651829"/>
                <a:gd name="connsiteX4" fmla="*/ 4604 w 407044"/>
                <a:gd name="connsiteY4" fmla="*/ 0 h 651829"/>
                <a:gd name="connsiteX0" fmla="*/ 4604 w 414476"/>
                <a:gd name="connsiteY0" fmla="*/ 0 h 651829"/>
                <a:gd name="connsiteX1" fmla="*/ 414308 w 414476"/>
                <a:gd name="connsiteY1" fmla="*/ 24003 h 651829"/>
                <a:gd name="connsiteX2" fmla="*/ 407044 w 414476"/>
                <a:gd name="connsiteY2" fmla="*/ 651829 h 651829"/>
                <a:gd name="connsiteX3" fmla="*/ 0 w 414476"/>
                <a:gd name="connsiteY3" fmla="*/ 601656 h 651829"/>
                <a:gd name="connsiteX4" fmla="*/ 4604 w 414476"/>
                <a:gd name="connsiteY4" fmla="*/ 0 h 651829"/>
                <a:gd name="connsiteX0" fmla="*/ 6518 w 414476"/>
                <a:gd name="connsiteY0" fmla="*/ 0 h 677748"/>
                <a:gd name="connsiteX1" fmla="*/ 414308 w 414476"/>
                <a:gd name="connsiteY1" fmla="*/ 49922 h 677748"/>
                <a:gd name="connsiteX2" fmla="*/ 407044 w 414476"/>
                <a:gd name="connsiteY2" fmla="*/ 677748 h 677748"/>
                <a:gd name="connsiteX3" fmla="*/ 0 w 414476"/>
                <a:gd name="connsiteY3" fmla="*/ 627575 h 677748"/>
                <a:gd name="connsiteX4" fmla="*/ 6518 w 414476"/>
                <a:gd name="connsiteY4" fmla="*/ 0 h 6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76" h="677748">
                  <a:moveTo>
                    <a:pt x="6518" y="0"/>
                  </a:moveTo>
                  <a:lnTo>
                    <a:pt x="414308" y="49922"/>
                  </a:lnTo>
                  <a:cubicBezTo>
                    <a:pt x="415916" y="259803"/>
                    <a:pt x="405436" y="467867"/>
                    <a:pt x="407044" y="677748"/>
                  </a:cubicBezTo>
                  <a:lnTo>
                    <a:pt x="0" y="627575"/>
                  </a:lnTo>
                  <a:cubicBezTo>
                    <a:pt x="1535" y="427023"/>
                    <a:pt x="4983" y="200552"/>
                    <a:pt x="6518" y="0"/>
                  </a:cubicBezTo>
                  <a:close/>
                </a:path>
              </a:pathLst>
            </a:custGeom>
            <a:solidFill>
              <a:srgbClr val="B01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7"/>
            <p:cNvSpPr/>
            <p:nvPr/>
          </p:nvSpPr>
          <p:spPr>
            <a:xfrm rot="10800000">
              <a:off x="10899278" y="-12302"/>
              <a:ext cx="1308851" cy="1311713"/>
            </a:xfrm>
            <a:custGeom>
              <a:avLst/>
              <a:gdLst>
                <a:gd name="connsiteX0" fmla="*/ 0 w 1392277"/>
                <a:gd name="connsiteY0" fmla="*/ 2288297 h 2288297"/>
                <a:gd name="connsiteX1" fmla="*/ 696139 w 1392277"/>
                <a:gd name="connsiteY1" fmla="*/ 0 h 2288297"/>
                <a:gd name="connsiteX2" fmla="*/ 1392277 w 1392277"/>
                <a:gd name="connsiteY2" fmla="*/ 2288297 h 2288297"/>
                <a:gd name="connsiteX3" fmla="*/ 0 w 1392277"/>
                <a:gd name="connsiteY3" fmla="*/ 2288297 h 2288297"/>
                <a:gd name="connsiteX0" fmla="*/ 16082 w 1408359"/>
                <a:gd name="connsiteY0" fmla="*/ 3335951 h 3335951"/>
                <a:gd name="connsiteX1" fmla="*/ 0 w 1408359"/>
                <a:gd name="connsiteY1" fmla="*/ 0 h 3335951"/>
                <a:gd name="connsiteX2" fmla="*/ 1408359 w 1408359"/>
                <a:gd name="connsiteY2" fmla="*/ 3335951 h 3335951"/>
                <a:gd name="connsiteX3" fmla="*/ 16082 w 1408359"/>
                <a:gd name="connsiteY3" fmla="*/ 3335951 h 3335951"/>
                <a:gd name="connsiteX0" fmla="*/ 16082 w 3080930"/>
                <a:gd name="connsiteY0" fmla="*/ 3335951 h 3349735"/>
                <a:gd name="connsiteX1" fmla="*/ 0 w 3080930"/>
                <a:gd name="connsiteY1" fmla="*/ 0 h 3349735"/>
                <a:gd name="connsiteX2" fmla="*/ 3080930 w 3080930"/>
                <a:gd name="connsiteY2" fmla="*/ 3349735 h 3349735"/>
                <a:gd name="connsiteX3" fmla="*/ 16082 w 3080930"/>
                <a:gd name="connsiteY3" fmla="*/ 3335951 h 3349735"/>
                <a:gd name="connsiteX0" fmla="*/ 11487 w 3076335"/>
                <a:gd name="connsiteY0" fmla="*/ 2325057 h 2338841"/>
                <a:gd name="connsiteX1" fmla="*/ 0 w 3076335"/>
                <a:gd name="connsiteY1" fmla="*/ 0 h 2338841"/>
                <a:gd name="connsiteX2" fmla="*/ 3076335 w 3076335"/>
                <a:gd name="connsiteY2" fmla="*/ 2338841 h 2338841"/>
                <a:gd name="connsiteX3" fmla="*/ 11487 w 3076335"/>
                <a:gd name="connsiteY3" fmla="*/ 2325057 h 2338841"/>
                <a:gd name="connsiteX0" fmla="*/ 25272 w 3090120"/>
                <a:gd name="connsiteY0" fmla="*/ 3124582 h 3138366"/>
                <a:gd name="connsiteX1" fmla="*/ 0 w 3090120"/>
                <a:gd name="connsiteY1" fmla="*/ 0 h 3138366"/>
                <a:gd name="connsiteX2" fmla="*/ 3090120 w 3090120"/>
                <a:gd name="connsiteY2" fmla="*/ 3138366 h 3138366"/>
                <a:gd name="connsiteX3" fmla="*/ 25272 w 3090120"/>
                <a:gd name="connsiteY3" fmla="*/ 3124582 h 3138366"/>
                <a:gd name="connsiteX0" fmla="*/ 11487 w 3090120"/>
                <a:gd name="connsiteY0" fmla="*/ 3138366 h 3138366"/>
                <a:gd name="connsiteX1" fmla="*/ 0 w 3090120"/>
                <a:gd name="connsiteY1" fmla="*/ 0 h 3138366"/>
                <a:gd name="connsiteX2" fmla="*/ 3090120 w 3090120"/>
                <a:gd name="connsiteY2" fmla="*/ 3138366 h 3138366"/>
                <a:gd name="connsiteX3" fmla="*/ 11487 w 3090120"/>
                <a:gd name="connsiteY3" fmla="*/ 3138366 h 3138366"/>
                <a:gd name="connsiteX0" fmla="*/ 11487 w 4293981"/>
                <a:gd name="connsiteY0" fmla="*/ 3138366 h 3148907"/>
                <a:gd name="connsiteX1" fmla="*/ 0 w 4293981"/>
                <a:gd name="connsiteY1" fmla="*/ 0 h 3148907"/>
                <a:gd name="connsiteX2" fmla="*/ 4293981 w 4293981"/>
                <a:gd name="connsiteY2" fmla="*/ 3148907 h 3148907"/>
                <a:gd name="connsiteX3" fmla="*/ 11487 w 4293981"/>
                <a:gd name="connsiteY3" fmla="*/ 3138366 h 3148907"/>
                <a:gd name="connsiteX0" fmla="*/ 152 w 4282646"/>
                <a:gd name="connsiteY0" fmla="*/ 3138366 h 3148907"/>
                <a:gd name="connsiteX1" fmla="*/ 128648 w 4282646"/>
                <a:gd name="connsiteY1" fmla="*/ 0 h 3148907"/>
                <a:gd name="connsiteX2" fmla="*/ 4282646 w 4282646"/>
                <a:gd name="connsiteY2" fmla="*/ 3148907 h 3148907"/>
                <a:gd name="connsiteX3" fmla="*/ 152 w 4282646"/>
                <a:gd name="connsiteY3" fmla="*/ 3138366 h 3148907"/>
                <a:gd name="connsiteX0" fmla="*/ 1305 w 4157813"/>
                <a:gd name="connsiteY0" fmla="*/ 3191081 h 3191081"/>
                <a:gd name="connsiteX1" fmla="*/ 3815 w 4157813"/>
                <a:gd name="connsiteY1" fmla="*/ 0 h 3191081"/>
                <a:gd name="connsiteX2" fmla="*/ 4157813 w 4157813"/>
                <a:gd name="connsiteY2" fmla="*/ 3148907 h 3191081"/>
                <a:gd name="connsiteX3" fmla="*/ 1305 w 4157813"/>
                <a:gd name="connsiteY3" fmla="*/ 3191081 h 3191081"/>
                <a:gd name="connsiteX0" fmla="*/ 1305 w 4227807"/>
                <a:gd name="connsiteY0" fmla="*/ 3191081 h 3191081"/>
                <a:gd name="connsiteX1" fmla="*/ 3815 w 4227807"/>
                <a:gd name="connsiteY1" fmla="*/ 0 h 3191081"/>
                <a:gd name="connsiteX2" fmla="*/ 4227807 w 4227807"/>
                <a:gd name="connsiteY2" fmla="*/ 3191079 h 3191081"/>
                <a:gd name="connsiteX3" fmla="*/ 1305 w 4227807"/>
                <a:gd name="connsiteY3" fmla="*/ 3191081 h 3191081"/>
              </a:gdLst>
              <a:ahLst/>
              <a:cxnLst>
                <a:cxn ang="0">
                  <a:pos x="connsiteX0" y="connsiteY0"/>
                </a:cxn>
                <a:cxn ang="0">
                  <a:pos x="connsiteX1" y="connsiteY1"/>
                </a:cxn>
                <a:cxn ang="0">
                  <a:pos x="connsiteX2" y="connsiteY2"/>
                </a:cxn>
                <a:cxn ang="0">
                  <a:pos x="connsiteX3" y="connsiteY3"/>
                </a:cxn>
              </a:cxnLst>
              <a:rect l="l" t="t" r="r" b="b"/>
              <a:pathLst>
                <a:path w="4227807" h="3191081">
                  <a:moveTo>
                    <a:pt x="1305" y="3191081"/>
                  </a:moveTo>
                  <a:cubicBezTo>
                    <a:pt x="-4056" y="2079097"/>
                    <a:pt x="9176" y="1111984"/>
                    <a:pt x="3815" y="0"/>
                  </a:cubicBezTo>
                  <a:lnTo>
                    <a:pt x="4227807" y="3191079"/>
                  </a:lnTo>
                  <a:lnTo>
                    <a:pt x="1305" y="3191081"/>
                  </a:lnTo>
                  <a:close/>
                </a:path>
              </a:pathLst>
            </a:custGeom>
            <a:solidFill>
              <a:srgbClr val="011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517891" y="2168009"/>
              <a:ext cx="685015" cy="1209774"/>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1"/>
            <p:cNvSpPr/>
            <p:nvPr/>
          </p:nvSpPr>
          <p:spPr>
            <a:xfrm>
              <a:off x="11261108" y="343110"/>
              <a:ext cx="941798" cy="1663267"/>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26" y="175096"/>
            <a:ext cx="1782139" cy="642294"/>
          </a:xfrm>
          <a:prstGeom prst="rect">
            <a:avLst/>
          </a:prstGeom>
        </p:spPr>
      </p:pic>
      <p:sp>
        <p:nvSpPr>
          <p:cNvPr id="2" name="Rectangle 1"/>
          <p:cNvSpPr/>
          <p:nvPr/>
        </p:nvSpPr>
        <p:spPr>
          <a:xfrm>
            <a:off x="2128260" y="231348"/>
            <a:ext cx="102337" cy="558411"/>
          </a:xfrm>
          <a:prstGeom prst="rect">
            <a:avLst/>
          </a:prstGeom>
          <a:solidFill>
            <a:srgbClr val="CB2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 coins arrondis 30">
            <a:extLst>
              <a:ext uri="{FF2B5EF4-FFF2-40B4-BE49-F238E27FC236}">
                <a16:creationId xmlns:a16="http://schemas.microsoft.com/office/drawing/2014/main" id="{27A751DD-347C-8D4C-3484-F31EDDBD3569}"/>
              </a:ext>
            </a:extLst>
          </p:cNvPr>
          <p:cNvSpPr/>
          <p:nvPr/>
        </p:nvSpPr>
        <p:spPr>
          <a:xfrm>
            <a:off x="2381158" y="175096"/>
            <a:ext cx="8374349" cy="642293"/>
          </a:xfrm>
          <a:prstGeom prst="roundRect">
            <a:avLst/>
          </a:prstGeom>
          <a:gradFill flip="none" rotWithShape="1">
            <a:gsLst>
              <a:gs pos="64000">
                <a:schemeClr val="tx1">
                  <a:lumMod val="95000"/>
                  <a:lumOff val="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ln w="25400">
            <a:solidFill>
              <a:schemeClr val="tx1"/>
            </a:solidFill>
          </a:ln>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rPr>
              <a:t>Généralités sur les </a:t>
            </a:r>
            <a:r>
              <a:rPr lang="fr-FR" sz="3200" b="1" dirty="0">
                <a:solidFill>
                  <a:schemeClr val="bg1"/>
                </a:solidFill>
                <a:latin typeface="Calibri" panose="020F0502020204030204"/>
              </a:rPr>
              <a:t>langages de programmation</a:t>
            </a:r>
            <a:endPar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5" name="ZoneTexte 4">
            <a:extLst>
              <a:ext uri="{FF2B5EF4-FFF2-40B4-BE49-F238E27FC236}">
                <a16:creationId xmlns:a16="http://schemas.microsoft.com/office/drawing/2014/main" id="{38D5D987-2042-0E4C-5885-92C37DA159B1}"/>
              </a:ext>
            </a:extLst>
          </p:cNvPr>
          <p:cNvSpPr txBox="1"/>
          <p:nvPr/>
        </p:nvSpPr>
        <p:spPr>
          <a:xfrm>
            <a:off x="2469389" y="967712"/>
            <a:ext cx="3571299" cy="400110"/>
          </a:xfrm>
          <a:prstGeom prst="rect">
            <a:avLst/>
          </a:prstGeom>
          <a:noFill/>
        </p:spPr>
        <p:txBody>
          <a:bodyPr wrap="none" rtlCol="0">
            <a:spAutoFit/>
          </a:bodyPr>
          <a:lstStyle/>
          <a:p>
            <a:r>
              <a:rPr lang="fr-FR" sz="2000" b="1" dirty="0">
                <a:solidFill>
                  <a:srgbClr val="7030A0"/>
                </a:solidFill>
              </a:rPr>
              <a:t>3. Compilation vs interprétation</a:t>
            </a:r>
          </a:p>
        </p:txBody>
      </p:sp>
      <p:sp>
        <p:nvSpPr>
          <p:cNvPr id="7" name="ZoneTexte 6">
            <a:extLst>
              <a:ext uri="{FF2B5EF4-FFF2-40B4-BE49-F238E27FC236}">
                <a16:creationId xmlns:a16="http://schemas.microsoft.com/office/drawing/2014/main" id="{2CA10C4F-ABD5-9395-92F7-C1973F8F6605}"/>
              </a:ext>
            </a:extLst>
          </p:cNvPr>
          <p:cNvSpPr txBox="1"/>
          <p:nvPr/>
        </p:nvSpPr>
        <p:spPr>
          <a:xfrm>
            <a:off x="345373" y="1582321"/>
            <a:ext cx="11381248" cy="1862048"/>
          </a:xfrm>
          <a:prstGeom prst="rect">
            <a:avLst/>
          </a:prstGeom>
          <a:noFill/>
        </p:spPr>
        <p:txBody>
          <a:bodyPr wrap="square">
            <a:spAutoFit/>
          </a:bodyPr>
          <a:lstStyle/>
          <a:p>
            <a:pPr marL="342900" indent="-342900">
              <a:buFont typeface="Arial" panose="020B0604020202020204" pitchFamily="34" charset="0"/>
              <a:buChar char="•"/>
            </a:pPr>
            <a:r>
              <a:rPr lang="fr-FR" sz="2300" dirty="0"/>
              <a:t>La compilation consiste à traduire la totalité du texte source en une fois. Le logiciel compilateur lit toutes les lignes du programme source et produit une nouvelle suite de codes que l’on appelle programme objet (ou code objet). Celui-ci peut désormais être exécuté indépendamment du compilateur et être conservé tel quel dans un fichier (« fichier exécutable »).</a:t>
            </a:r>
          </a:p>
        </p:txBody>
      </p:sp>
      <p:pic>
        <p:nvPicPr>
          <p:cNvPr id="4" name="Image 3">
            <a:extLst>
              <a:ext uri="{FF2B5EF4-FFF2-40B4-BE49-F238E27FC236}">
                <a16:creationId xmlns:a16="http://schemas.microsoft.com/office/drawing/2014/main" id="{C78DF16A-E40F-43D1-B296-6D4435D7B1B9}"/>
              </a:ext>
            </a:extLst>
          </p:cNvPr>
          <p:cNvPicPr>
            <a:picLocks noChangeAspect="1"/>
          </p:cNvPicPr>
          <p:nvPr/>
        </p:nvPicPr>
        <p:blipFill>
          <a:blip r:embed="rId3"/>
          <a:stretch>
            <a:fillRect/>
          </a:stretch>
        </p:blipFill>
        <p:spPr>
          <a:xfrm>
            <a:off x="868998" y="3978234"/>
            <a:ext cx="10739673" cy="1699177"/>
          </a:xfrm>
          <a:prstGeom prst="rect">
            <a:avLst/>
          </a:prstGeom>
        </p:spPr>
      </p:pic>
    </p:spTree>
    <p:extLst>
      <p:ext uri="{BB962C8B-B14F-4D97-AF65-F5344CB8AC3E}">
        <p14:creationId xmlns:p14="http://schemas.microsoft.com/office/powerpoint/2010/main" val="110662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1379635" y="-12301"/>
            <a:ext cx="828494" cy="2145902"/>
            <a:chOff x="10899278" y="-12302"/>
            <a:chExt cx="1308851" cy="3390085"/>
          </a:xfrm>
        </p:grpSpPr>
        <p:sp>
          <p:nvSpPr>
            <p:cNvPr id="23" name="Rectangle 22"/>
            <p:cNvSpPr/>
            <p:nvPr/>
          </p:nvSpPr>
          <p:spPr>
            <a:xfrm rot="2675242">
              <a:off x="11670772" y="1745454"/>
              <a:ext cx="414476" cy="705843"/>
            </a:xfrm>
            <a:custGeom>
              <a:avLst/>
              <a:gdLst>
                <a:gd name="connsiteX0" fmla="*/ 0 w 402219"/>
                <a:gd name="connsiteY0" fmla="*/ 0 h 579469"/>
                <a:gd name="connsiteX1" fmla="*/ 402219 w 402219"/>
                <a:gd name="connsiteY1" fmla="*/ 0 h 579469"/>
                <a:gd name="connsiteX2" fmla="*/ 402219 w 402219"/>
                <a:gd name="connsiteY2" fmla="*/ 579469 h 579469"/>
                <a:gd name="connsiteX3" fmla="*/ 0 w 402219"/>
                <a:gd name="connsiteY3" fmla="*/ 579469 h 579469"/>
                <a:gd name="connsiteX4" fmla="*/ 0 w 402219"/>
                <a:gd name="connsiteY4" fmla="*/ 0 h 579469"/>
                <a:gd name="connsiteX0" fmla="*/ 4604 w 402219"/>
                <a:gd name="connsiteY0" fmla="*/ 0 h 601656"/>
                <a:gd name="connsiteX1" fmla="*/ 402219 w 402219"/>
                <a:gd name="connsiteY1" fmla="*/ 22187 h 601656"/>
                <a:gd name="connsiteX2" fmla="*/ 402219 w 402219"/>
                <a:gd name="connsiteY2" fmla="*/ 601656 h 601656"/>
                <a:gd name="connsiteX3" fmla="*/ 0 w 402219"/>
                <a:gd name="connsiteY3" fmla="*/ 601656 h 601656"/>
                <a:gd name="connsiteX4" fmla="*/ 4604 w 402219"/>
                <a:gd name="connsiteY4" fmla="*/ 0 h 601656"/>
                <a:gd name="connsiteX0" fmla="*/ 4604 w 407044"/>
                <a:gd name="connsiteY0" fmla="*/ 0 h 651829"/>
                <a:gd name="connsiteX1" fmla="*/ 402219 w 407044"/>
                <a:gd name="connsiteY1" fmla="*/ 22187 h 651829"/>
                <a:gd name="connsiteX2" fmla="*/ 407044 w 407044"/>
                <a:gd name="connsiteY2" fmla="*/ 651829 h 651829"/>
                <a:gd name="connsiteX3" fmla="*/ 0 w 407044"/>
                <a:gd name="connsiteY3" fmla="*/ 601656 h 651829"/>
                <a:gd name="connsiteX4" fmla="*/ 4604 w 407044"/>
                <a:gd name="connsiteY4" fmla="*/ 0 h 651829"/>
                <a:gd name="connsiteX0" fmla="*/ 4604 w 414476"/>
                <a:gd name="connsiteY0" fmla="*/ 0 h 651829"/>
                <a:gd name="connsiteX1" fmla="*/ 414308 w 414476"/>
                <a:gd name="connsiteY1" fmla="*/ 24003 h 651829"/>
                <a:gd name="connsiteX2" fmla="*/ 407044 w 414476"/>
                <a:gd name="connsiteY2" fmla="*/ 651829 h 651829"/>
                <a:gd name="connsiteX3" fmla="*/ 0 w 414476"/>
                <a:gd name="connsiteY3" fmla="*/ 601656 h 651829"/>
                <a:gd name="connsiteX4" fmla="*/ 4604 w 414476"/>
                <a:gd name="connsiteY4" fmla="*/ 0 h 651829"/>
                <a:gd name="connsiteX0" fmla="*/ 6518 w 414476"/>
                <a:gd name="connsiteY0" fmla="*/ 0 h 677748"/>
                <a:gd name="connsiteX1" fmla="*/ 414308 w 414476"/>
                <a:gd name="connsiteY1" fmla="*/ 49922 h 677748"/>
                <a:gd name="connsiteX2" fmla="*/ 407044 w 414476"/>
                <a:gd name="connsiteY2" fmla="*/ 677748 h 677748"/>
                <a:gd name="connsiteX3" fmla="*/ 0 w 414476"/>
                <a:gd name="connsiteY3" fmla="*/ 627575 h 677748"/>
                <a:gd name="connsiteX4" fmla="*/ 6518 w 414476"/>
                <a:gd name="connsiteY4" fmla="*/ 0 h 6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76" h="677748">
                  <a:moveTo>
                    <a:pt x="6518" y="0"/>
                  </a:moveTo>
                  <a:lnTo>
                    <a:pt x="414308" y="49922"/>
                  </a:lnTo>
                  <a:cubicBezTo>
                    <a:pt x="415916" y="259803"/>
                    <a:pt x="405436" y="467867"/>
                    <a:pt x="407044" y="677748"/>
                  </a:cubicBezTo>
                  <a:lnTo>
                    <a:pt x="0" y="627575"/>
                  </a:lnTo>
                  <a:cubicBezTo>
                    <a:pt x="1535" y="427023"/>
                    <a:pt x="4983" y="200552"/>
                    <a:pt x="6518" y="0"/>
                  </a:cubicBezTo>
                  <a:close/>
                </a:path>
              </a:pathLst>
            </a:custGeom>
            <a:solidFill>
              <a:srgbClr val="B01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7"/>
            <p:cNvSpPr/>
            <p:nvPr/>
          </p:nvSpPr>
          <p:spPr>
            <a:xfrm rot="10800000">
              <a:off x="10899278" y="-12302"/>
              <a:ext cx="1308851" cy="1311713"/>
            </a:xfrm>
            <a:custGeom>
              <a:avLst/>
              <a:gdLst>
                <a:gd name="connsiteX0" fmla="*/ 0 w 1392277"/>
                <a:gd name="connsiteY0" fmla="*/ 2288297 h 2288297"/>
                <a:gd name="connsiteX1" fmla="*/ 696139 w 1392277"/>
                <a:gd name="connsiteY1" fmla="*/ 0 h 2288297"/>
                <a:gd name="connsiteX2" fmla="*/ 1392277 w 1392277"/>
                <a:gd name="connsiteY2" fmla="*/ 2288297 h 2288297"/>
                <a:gd name="connsiteX3" fmla="*/ 0 w 1392277"/>
                <a:gd name="connsiteY3" fmla="*/ 2288297 h 2288297"/>
                <a:gd name="connsiteX0" fmla="*/ 16082 w 1408359"/>
                <a:gd name="connsiteY0" fmla="*/ 3335951 h 3335951"/>
                <a:gd name="connsiteX1" fmla="*/ 0 w 1408359"/>
                <a:gd name="connsiteY1" fmla="*/ 0 h 3335951"/>
                <a:gd name="connsiteX2" fmla="*/ 1408359 w 1408359"/>
                <a:gd name="connsiteY2" fmla="*/ 3335951 h 3335951"/>
                <a:gd name="connsiteX3" fmla="*/ 16082 w 1408359"/>
                <a:gd name="connsiteY3" fmla="*/ 3335951 h 3335951"/>
                <a:gd name="connsiteX0" fmla="*/ 16082 w 3080930"/>
                <a:gd name="connsiteY0" fmla="*/ 3335951 h 3349735"/>
                <a:gd name="connsiteX1" fmla="*/ 0 w 3080930"/>
                <a:gd name="connsiteY1" fmla="*/ 0 h 3349735"/>
                <a:gd name="connsiteX2" fmla="*/ 3080930 w 3080930"/>
                <a:gd name="connsiteY2" fmla="*/ 3349735 h 3349735"/>
                <a:gd name="connsiteX3" fmla="*/ 16082 w 3080930"/>
                <a:gd name="connsiteY3" fmla="*/ 3335951 h 3349735"/>
                <a:gd name="connsiteX0" fmla="*/ 11487 w 3076335"/>
                <a:gd name="connsiteY0" fmla="*/ 2325057 h 2338841"/>
                <a:gd name="connsiteX1" fmla="*/ 0 w 3076335"/>
                <a:gd name="connsiteY1" fmla="*/ 0 h 2338841"/>
                <a:gd name="connsiteX2" fmla="*/ 3076335 w 3076335"/>
                <a:gd name="connsiteY2" fmla="*/ 2338841 h 2338841"/>
                <a:gd name="connsiteX3" fmla="*/ 11487 w 3076335"/>
                <a:gd name="connsiteY3" fmla="*/ 2325057 h 2338841"/>
                <a:gd name="connsiteX0" fmla="*/ 25272 w 3090120"/>
                <a:gd name="connsiteY0" fmla="*/ 3124582 h 3138366"/>
                <a:gd name="connsiteX1" fmla="*/ 0 w 3090120"/>
                <a:gd name="connsiteY1" fmla="*/ 0 h 3138366"/>
                <a:gd name="connsiteX2" fmla="*/ 3090120 w 3090120"/>
                <a:gd name="connsiteY2" fmla="*/ 3138366 h 3138366"/>
                <a:gd name="connsiteX3" fmla="*/ 25272 w 3090120"/>
                <a:gd name="connsiteY3" fmla="*/ 3124582 h 3138366"/>
                <a:gd name="connsiteX0" fmla="*/ 11487 w 3090120"/>
                <a:gd name="connsiteY0" fmla="*/ 3138366 h 3138366"/>
                <a:gd name="connsiteX1" fmla="*/ 0 w 3090120"/>
                <a:gd name="connsiteY1" fmla="*/ 0 h 3138366"/>
                <a:gd name="connsiteX2" fmla="*/ 3090120 w 3090120"/>
                <a:gd name="connsiteY2" fmla="*/ 3138366 h 3138366"/>
                <a:gd name="connsiteX3" fmla="*/ 11487 w 3090120"/>
                <a:gd name="connsiteY3" fmla="*/ 3138366 h 3138366"/>
                <a:gd name="connsiteX0" fmla="*/ 11487 w 4293981"/>
                <a:gd name="connsiteY0" fmla="*/ 3138366 h 3148907"/>
                <a:gd name="connsiteX1" fmla="*/ 0 w 4293981"/>
                <a:gd name="connsiteY1" fmla="*/ 0 h 3148907"/>
                <a:gd name="connsiteX2" fmla="*/ 4293981 w 4293981"/>
                <a:gd name="connsiteY2" fmla="*/ 3148907 h 3148907"/>
                <a:gd name="connsiteX3" fmla="*/ 11487 w 4293981"/>
                <a:gd name="connsiteY3" fmla="*/ 3138366 h 3148907"/>
                <a:gd name="connsiteX0" fmla="*/ 152 w 4282646"/>
                <a:gd name="connsiteY0" fmla="*/ 3138366 h 3148907"/>
                <a:gd name="connsiteX1" fmla="*/ 128648 w 4282646"/>
                <a:gd name="connsiteY1" fmla="*/ 0 h 3148907"/>
                <a:gd name="connsiteX2" fmla="*/ 4282646 w 4282646"/>
                <a:gd name="connsiteY2" fmla="*/ 3148907 h 3148907"/>
                <a:gd name="connsiteX3" fmla="*/ 152 w 4282646"/>
                <a:gd name="connsiteY3" fmla="*/ 3138366 h 3148907"/>
                <a:gd name="connsiteX0" fmla="*/ 1305 w 4157813"/>
                <a:gd name="connsiteY0" fmla="*/ 3191081 h 3191081"/>
                <a:gd name="connsiteX1" fmla="*/ 3815 w 4157813"/>
                <a:gd name="connsiteY1" fmla="*/ 0 h 3191081"/>
                <a:gd name="connsiteX2" fmla="*/ 4157813 w 4157813"/>
                <a:gd name="connsiteY2" fmla="*/ 3148907 h 3191081"/>
                <a:gd name="connsiteX3" fmla="*/ 1305 w 4157813"/>
                <a:gd name="connsiteY3" fmla="*/ 3191081 h 3191081"/>
                <a:gd name="connsiteX0" fmla="*/ 1305 w 4227807"/>
                <a:gd name="connsiteY0" fmla="*/ 3191081 h 3191081"/>
                <a:gd name="connsiteX1" fmla="*/ 3815 w 4227807"/>
                <a:gd name="connsiteY1" fmla="*/ 0 h 3191081"/>
                <a:gd name="connsiteX2" fmla="*/ 4227807 w 4227807"/>
                <a:gd name="connsiteY2" fmla="*/ 3191079 h 3191081"/>
                <a:gd name="connsiteX3" fmla="*/ 1305 w 4227807"/>
                <a:gd name="connsiteY3" fmla="*/ 3191081 h 3191081"/>
              </a:gdLst>
              <a:ahLst/>
              <a:cxnLst>
                <a:cxn ang="0">
                  <a:pos x="connsiteX0" y="connsiteY0"/>
                </a:cxn>
                <a:cxn ang="0">
                  <a:pos x="connsiteX1" y="connsiteY1"/>
                </a:cxn>
                <a:cxn ang="0">
                  <a:pos x="connsiteX2" y="connsiteY2"/>
                </a:cxn>
                <a:cxn ang="0">
                  <a:pos x="connsiteX3" y="connsiteY3"/>
                </a:cxn>
              </a:cxnLst>
              <a:rect l="l" t="t" r="r" b="b"/>
              <a:pathLst>
                <a:path w="4227807" h="3191081">
                  <a:moveTo>
                    <a:pt x="1305" y="3191081"/>
                  </a:moveTo>
                  <a:cubicBezTo>
                    <a:pt x="-4056" y="2079097"/>
                    <a:pt x="9176" y="1111984"/>
                    <a:pt x="3815" y="0"/>
                  </a:cubicBezTo>
                  <a:lnTo>
                    <a:pt x="4227807" y="3191079"/>
                  </a:lnTo>
                  <a:lnTo>
                    <a:pt x="1305" y="3191081"/>
                  </a:lnTo>
                  <a:close/>
                </a:path>
              </a:pathLst>
            </a:custGeom>
            <a:solidFill>
              <a:srgbClr val="011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517891" y="2168009"/>
              <a:ext cx="685015" cy="1209774"/>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1"/>
            <p:cNvSpPr/>
            <p:nvPr/>
          </p:nvSpPr>
          <p:spPr>
            <a:xfrm>
              <a:off x="11261108" y="343110"/>
              <a:ext cx="941798" cy="1663267"/>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26" y="175096"/>
            <a:ext cx="1782139" cy="642294"/>
          </a:xfrm>
          <a:prstGeom prst="rect">
            <a:avLst/>
          </a:prstGeom>
        </p:spPr>
      </p:pic>
      <p:sp>
        <p:nvSpPr>
          <p:cNvPr id="2" name="Rectangle 1"/>
          <p:cNvSpPr/>
          <p:nvPr/>
        </p:nvSpPr>
        <p:spPr>
          <a:xfrm>
            <a:off x="2128260" y="231348"/>
            <a:ext cx="102337" cy="558411"/>
          </a:xfrm>
          <a:prstGeom prst="rect">
            <a:avLst/>
          </a:prstGeom>
          <a:solidFill>
            <a:srgbClr val="CB2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 coins arrondis 30">
            <a:extLst>
              <a:ext uri="{FF2B5EF4-FFF2-40B4-BE49-F238E27FC236}">
                <a16:creationId xmlns:a16="http://schemas.microsoft.com/office/drawing/2014/main" id="{27A751DD-347C-8D4C-3484-F31EDDBD3569}"/>
              </a:ext>
            </a:extLst>
          </p:cNvPr>
          <p:cNvSpPr/>
          <p:nvPr/>
        </p:nvSpPr>
        <p:spPr>
          <a:xfrm>
            <a:off x="2381158" y="175096"/>
            <a:ext cx="8374349" cy="642293"/>
          </a:xfrm>
          <a:prstGeom prst="roundRect">
            <a:avLst/>
          </a:prstGeom>
          <a:gradFill flip="none" rotWithShape="1">
            <a:gsLst>
              <a:gs pos="64000">
                <a:schemeClr val="tx1">
                  <a:lumMod val="95000"/>
                  <a:lumOff val="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ln w="25400">
            <a:solidFill>
              <a:schemeClr val="tx1"/>
            </a:solidFill>
          </a:ln>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rPr>
              <a:t>Généralités sur les </a:t>
            </a:r>
            <a:r>
              <a:rPr lang="fr-FR" sz="3200" b="1" dirty="0">
                <a:solidFill>
                  <a:schemeClr val="bg1"/>
                </a:solidFill>
                <a:latin typeface="Calibri" panose="020F0502020204030204"/>
              </a:rPr>
              <a:t>langages de programmation</a:t>
            </a:r>
            <a:endPar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5" name="ZoneTexte 4">
            <a:extLst>
              <a:ext uri="{FF2B5EF4-FFF2-40B4-BE49-F238E27FC236}">
                <a16:creationId xmlns:a16="http://schemas.microsoft.com/office/drawing/2014/main" id="{38D5D987-2042-0E4C-5885-92C37DA159B1}"/>
              </a:ext>
            </a:extLst>
          </p:cNvPr>
          <p:cNvSpPr txBox="1"/>
          <p:nvPr/>
        </p:nvSpPr>
        <p:spPr>
          <a:xfrm>
            <a:off x="2469389" y="967712"/>
            <a:ext cx="3571299" cy="400110"/>
          </a:xfrm>
          <a:prstGeom prst="rect">
            <a:avLst/>
          </a:prstGeom>
          <a:noFill/>
        </p:spPr>
        <p:txBody>
          <a:bodyPr wrap="none" rtlCol="0">
            <a:spAutoFit/>
          </a:bodyPr>
          <a:lstStyle/>
          <a:p>
            <a:r>
              <a:rPr lang="fr-FR" sz="2000" b="1" dirty="0">
                <a:solidFill>
                  <a:srgbClr val="7030A0"/>
                </a:solidFill>
              </a:rPr>
              <a:t>3. Compilation vs interprétation</a:t>
            </a:r>
          </a:p>
        </p:txBody>
      </p:sp>
      <p:sp>
        <p:nvSpPr>
          <p:cNvPr id="3" name="ZoneTexte 2">
            <a:extLst>
              <a:ext uri="{FF2B5EF4-FFF2-40B4-BE49-F238E27FC236}">
                <a16:creationId xmlns:a16="http://schemas.microsoft.com/office/drawing/2014/main" id="{409AD2D9-CABD-BE76-2276-49F9D353FB6B}"/>
              </a:ext>
            </a:extLst>
          </p:cNvPr>
          <p:cNvSpPr txBox="1"/>
          <p:nvPr/>
        </p:nvSpPr>
        <p:spPr>
          <a:xfrm>
            <a:off x="1056695" y="1902030"/>
            <a:ext cx="9967985" cy="446276"/>
          </a:xfrm>
          <a:prstGeom prst="rect">
            <a:avLst/>
          </a:prstGeom>
          <a:noFill/>
        </p:spPr>
        <p:txBody>
          <a:bodyPr wrap="none" rtlCol="0">
            <a:spAutoFit/>
          </a:bodyPr>
          <a:lstStyle/>
          <a:p>
            <a:r>
              <a:rPr lang="fr-FR" sz="2300" dirty="0"/>
              <a:t>Certains langages modernes comme </a:t>
            </a:r>
            <a:r>
              <a:rPr lang="fr-FR" sz="2300" b="1" dirty="0"/>
              <a:t>python</a:t>
            </a:r>
            <a:r>
              <a:rPr lang="fr-FR" sz="2300" dirty="0"/>
              <a:t> ou </a:t>
            </a:r>
            <a:r>
              <a:rPr lang="fr-FR" sz="2300" b="1" dirty="0"/>
              <a:t>java</a:t>
            </a:r>
            <a:r>
              <a:rPr lang="fr-FR" sz="2300" dirty="0"/>
              <a:t> combine ces deux techniques</a:t>
            </a:r>
          </a:p>
        </p:txBody>
      </p:sp>
      <p:pic>
        <p:nvPicPr>
          <p:cNvPr id="8" name="Image 7">
            <a:extLst>
              <a:ext uri="{FF2B5EF4-FFF2-40B4-BE49-F238E27FC236}">
                <a16:creationId xmlns:a16="http://schemas.microsoft.com/office/drawing/2014/main" id="{837C8070-84BD-9F7A-02A1-24F54C5BE5A6}"/>
              </a:ext>
            </a:extLst>
          </p:cNvPr>
          <p:cNvPicPr>
            <a:picLocks noChangeAspect="1"/>
          </p:cNvPicPr>
          <p:nvPr/>
        </p:nvPicPr>
        <p:blipFill>
          <a:blip r:embed="rId3"/>
          <a:stretch>
            <a:fillRect/>
          </a:stretch>
        </p:blipFill>
        <p:spPr>
          <a:xfrm>
            <a:off x="743445" y="2945081"/>
            <a:ext cx="10257620" cy="1575621"/>
          </a:xfrm>
          <a:prstGeom prst="rect">
            <a:avLst/>
          </a:prstGeom>
        </p:spPr>
      </p:pic>
    </p:spTree>
    <p:extLst>
      <p:ext uri="{BB962C8B-B14F-4D97-AF65-F5344CB8AC3E}">
        <p14:creationId xmlns:p14="http://schemas.microsoft.com/office/powerpoint/2010/main" val="285613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1379635" y="-12301"/>
            <a:ext cx="828494" cy="2145902"/>
            <a:chOff x="10899278" y="-12302"/>
            <a:chExt cx="1308851" cy="3390085"/>
          </a:xfrm>
        </p:grpSpPr>
        <p:sp>
          <p:nvSpPr>
            <p:cNvPr id="23" name="Rectangle 22"/>
            <p:cNvSpPr/>
            <p:nvPr/>
          </p:nvSpPr>
          <p:spPr>
            <a:xfrm rot="2675242">
              <a:off x="11670772" y="1745454"/>
              <a:ext cx="414476" cy="705843"/>
            </a:xfrm>
            <a:custGeom>
              <a:avLst/>
              <a:gdLst>
                <a:gd name="connsiteX0" fmla="*/ 0 w 402219"/>
                <a:gd name="connsiteY0" fmla="*/ 0 h 579469"/>
                <a:gd name="connsiteX1" fmla="*/ 402219 w 402219"/>
                <a:gd name="connsiteY1" fmla="*/ 0 h 579469"/>
                <a:gd name="connsiteX2" fmla="*/ 402219 w 402219"/>
                <a:gd name="connsiteY2" fmla="*/ 579469 h 579469"/>
                <a:gd name="connsiteX3" fmla="*/ 0 w 402219"/>
                <a:gd name="connsiteY3" fmla="*/ 579469 h 579469"/>
                <a:gd name="connsiteX4" fmla="*/ 0 w 402219"/>
                <a:gd name="connsiteY4" fmla="*/ 0 h 579469"/>
                <a:gd name="connsiteX0" fmla="*/ 4604 w 402219"/>
                <a:gd name="connsiteY0" fmla="*/ 0 h 601656"/>
                <a:gd name="connsiteX1" fmla="*/ 402219 w 402219"/>
                <a:gd name="connsiteY1" fmla="*/ 22187 h 601656"/>
                <a:gd name="connsiteX2" fmla="*/ 402219 w 402219"/>
                <a:gd name="connsiteY2" fmla="*/ 601656 h 601656"/>
                <a:gd name="connsiteX3" fmla="*/ 0 w 402219"/>
                <a:gd name="connsiteY3" fmla="*/ 601656 h 601656"/>
                <a:gd name="connsiteX4" fmla="*/ 4604 w 402219"/>
                <a:gd name="connsiteY4" fmla="*/ 0 h 601656"/>
                <a:gd name="connsiteX0" fmla="*/ 4604 w 407044"/>
                <a:gd name="connsiteY0" fmla="*/ 0 h 651829"/>
                <a:gd name="connsiteX1" fmla="*/ 402219 w 407044"/>
                <a:gd name="connsiteY1" fmla="*/ 22187 h 651829"/>
                <a:gd name="connsiteX2" fmla="*/ 407044 w 407044"/>
                <a:gd name="connsiteY2" fmla="*/ 651829 h 651829"/>
                <a:gd name="connsiteX3" fmla="*/ 0 w 407044"/>
                <a:gd name="connsiteY3" fmla="*/ 601656 h 651829"/>
                <a:gd name="connsiteX4" fmla="*/ 4604 w 407044"/>
                <a:gd name="connsiteY4" fmla="*/ 0 h 651829"/>
                <a:gd name="connsiteX0" fmla="*/ 4604 w 414476"/>
                <a:gd name="connsiteY0" fmla="*/ 0 h 651829"/>
                <a:gd name="connsiteX1" fmla="*/ 414308 w 414476"/>
                <a:gd name="connsiteY1" fmla="*/ 24003 h 651829"/>
                <a:gd name="connsiteX2" fmla="*/ 407044 w 414476"/>
                <a:gd name="connsiteY2" fmla="*/ 651829 h 651829"/>
                <a:gd name="connsiteX3" fmla="*/ 0 w 414476"/>
                <a:gd name="connsiteY3" fmla="*/ 601656 h 651829"/>
                <a:gd name="connsiteX4" fmla="*/ 4604 w 414476"/>
                <a:gd name="connsiteY4" fmla="*/ 0 h 651829"/>
                <a:gd name="connsiteX0" fmla="*/ 6518 w 414476"/>
                <a:gd name="connsiteY0" fmla="*/ 0 h 677748"/>
                <a:gd name="connsiteX1" fmla="*/ 414308 w 414476"/>
                <a:gd name="connsiteY1" fmla="*/ 49922 h 677748"/>
                <a:gd name="connsiteX2" fmla="*/ 407044 w 414476"/>
                <a:gd name="connsiteY2" fmla="*/ 677748 h 677748"/>
                <a:gd name="connsiteX3" fmla="*/ 0 w 414476"/>
                <a:gd name="connsiteY3" fmla="*/ 627575 h 677748"/>
                <a:gd name="connsiteX4" fmla="*/ 6518 w 414476"/>
                <a:gd name="connsiteY4" fmla="*/ 0 h 6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76" h="677748">
                  <a:moveTo>
                    <a:pt x="6518" y="0"/>
                  </a:moveTo>
                  <a:lnTo>
                    <a:pt x="414308" y="49922"/>
                  </a:lnTo>
                  <a:cubicBezTo>
                    <a:pt x="415916" y="259803"/>
                    <a:pt x="405436" y="467867"/>
                    <a:pt x="407044" y="677748"/>
                  </a:cubicBezTo>
                  <a:lnTo>
                    <a:pt x="0" y="627575"/>
                  </a:lnTo>
                  <a:cubicBezTo>
                    <a:pt x="1535" y="427023"/>
                    <a:pt x="4983" y="200552"/>
                    <a:pt x="6518" y="0"/>
                  </a:cubicBezTo>
                  <a:close/>
                </a:path>
              </a:pathLst>
            </a:custGeom>
            <a:solidFill>
              <a:srgbClr val="B01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7"/>
            <p:cNvSpPr/>
            <p:nvPr/>
          </p:nvSpPr>
          <p:spPr>
            <a:xfrm rot="10800000">
              <a:off x="10899278" y="-12302"/>
              <a:ext cx="1308851" cy="1311713"/>
            </a:xfrm>
            <a:custGeom>
              <a:avLst/>
              <a:gdLst>
                <a:gd name="connsiteX0" fmla="*/ 0 w 1392277"/>
                <a:gd name="connsiteY0" fmla="*/ 2288297 h 2288297"/>
                <a:gd name="connsiteX1" fmla="*/ 696139 w 1392277"/>
                <a:gd name="connsiteY1" fmla="*/ 0 h 2288297"/>
                <a:gd name="connsiteX2" fmla="*/ 1392277 w 1392277"/>
                <a:gd name="connsiteY2" fmla="*/ 2288297 h 2288297"/>
                <a:gd name="connsiteX3" fmla="*/ 0 w 1392277"/>
                <a:gd name="connsiteY3" fmla="*/ 2288297 h 2288297"/>
                <a:gd name="connsiteX0" fmla="*/ 16082 w 1408359"/>
                <a:gd name="connsiteY0" fmla="*/ 3335951 h 3335951"/>
                <a:gd name="connsiteX1" fmla="*/ 0 w 1408359"/>
                <a:gd name="connsiteY1" fmla="*/ 0 h 3335951"/>
                <a:gd name="connsiteX2" fmla="*/ 1408359 w 1408359"/>
                <a:gd name="connsiteY2" fmla="*/ 3335951 h 3335951"/>
                <a:gd name="connsiteX3" fmla="*/ 16082 w 1408359"/>
                <a:gd name="connsiteY3" fmla="*/ 3335951 h 3335951"/>
                <a:gd name="connsiteX0" fmla="*/ 16082 w 3080930"/>
                <a:gd name="connsiteY0" fmla="*/ 3335951 h 3349735"/>
                <a:gd name="connsiteX1" fmla="*/ 0 w 3080930"/>
                <a:gd name="connsiteY1" fmla="*/ 0 h 3349735"/>
                <a:gd name="connsiteX2" fmla="*/ 3080930 w 3080930"/>
                <a:gd name="connsiteY2" fmla="*/ 3349735 h 3349735"/>
                <a:gd name="connsiteX3" fmla="*/ 16082 w 3080930"/>
                <a:gd name="connsiteY3" fmla="*/ 3335951 h 3349735"/>
                <a:gd name="connsiteX0" fmla="*/ 11487 w 3076335"/>
                <a:gd name="connsiteY0" fmla="*/ 2325057 h 2338841"/>
                <a:gd name="connsiteX1" fmla="*/ 0 w 3076335"/>
                <a:gd name="connsiteY1" fmla="*/ 0 h 2338841"/>
                <a:gd name="connsiteX2" fmla="*/ 3076335 w 3076335"/>
                <a:gd name="connsiteY2" fmla="*/ 2338841 h 2338841"/>
                <a:gd name="connsiteX3" fmla="*/ 11487 w 3076335"/>
                <a:gd name="connsiteY3" fmla="*/ 2325057 h 2338841"/>
                <a:gd name="connsiteX0" fmla="*/ 25272 w 3090120"/>
                <a:gd name="connsiteY0" fmla="*/ 3124582 h 3138366"/>
                <a:gd name="connsiteX1" fmla="*/ 0 w 3090120"/>
                <a:gd name="connsiteY1" fmla="*/ 0 h 3138366"/>
                <a:gd name="connsiteX2" fmla="*/ 3090120 w 3090120"/>
                <a:gd name="connsiteY2" fmla="*/ 3138366 h 3138366"/>
                <a:gd name="connsiteX3" fmla="*/ 25272 w 3090120"/>
                <a:gd name="connsiteY3" fmla="*/ 3124582 h 3138366"/>
                <a:gd name="connsiteX0" fmla="*/ 11487 w 3090120"/>
                <a:gd name="connsiteY0" fmla="*/ 3138366 h 3138366"/>
                <a:gd name="connsiteX1" fmla="*/ 0 w 3090120"/>
                <a:gd name="connsiteY1" fmla="*/ 0 h 3138366"/>
                <a:gd name="connsiteX2" fmla="*/ 3090120 w 3090120"/>
                <a:gd name="connsiteY2" fmla="*/ 3138366 h 3138366"/>
                <a:gd name="connsiteX3" fmla="*/ 11487 w 3090120"/>
                <a:gd name="connsiteY3" fmla="*/ 3138366 h 3138366"/>
                <a:gd name="connsiteX0" fmla="*/ 11487 w 4293981"/>
                <a:gd name="connsiteY0" fmla="*/ 3138366 h 3148907"/>
                <a:gd name="connsiteX1" fmla="*/ 0 w 4293981"/>
                <a:gd name="connsiteY1" fmla="*/ 0 h 3148907"/>
                <a:gd name="connsiteX2" fmla="*/ 4293981 w 4293981"/>
                <a:gd name="connsiteY2" fmla="*/ 3148907 h 3148907"/>
                <a:gd name="connsiteX3" fmla="*/ 11487 w 4293981"/>
                <a:gd name="connsiteY3" fmla="*/ 3138366 h 3148907"/>
                <a:gd name="connsiteX0" fmla="*/ 152 w 4282646"/>
                <a:gd name="connsiteY0" fmla="*/ 3138366 h 3148907"/>
                <a:gd name="connsiteX1" fmla="*/ 128648 w 4282646"/>
                <a:gd name="connsiteY1" fmla="*/ 0 h 3148907"/>
                <a:gd name="connsiteX2" fmla="*/ 4282646 w 4282646"/>
                <a:gd name="connsiteY2" fmla="*/ 3148907 h 3148907"/>
                <a:gd name="connsiteX3" fmla="*/ 152 w 4282646"/>
                <a:gd name="connsiteY3" fmla="*/ 3138366 h 3148907"/>
                <a:gd name="connsiteX0" fmla="*/ 1305 w 4157813"/>
                <a:gd name="connsiteY0" fmla="*/ 3191081 h 3191081"/>
                <a:gd name="connsiteX1" fmla="*/ 3815 w 4157813"/>
                <a:gd name="connsiteY1" fmla="*/ 0 h 3191081"/>
                <a:gd name="connsiteX2" fmla="*/ 4157813 w 4157813"/>
                <a:gd name="connsiteY2" fmla="*/ 3148907 h 3191081"/>
                <a:gd name="connsiteX3" fmla="*/ 1305 w 4157813"/>
                <a:gd name="connsiteY3" fmla="*/ 3191081 h 3191081"/>
                <a:gd name="connsiteX0" fmla="*/ 1305 w 4227807"/>
                <a:gd name="connsiteY0" fmla="*/ 3191081 h 3191081"/>
                <a:gd name="connsiteX1" fmla="*/ 3815 w 4227807"/>
                <a:gd name="connsiteY1" fmla="*/ 0 h 3191081"/>
                <a:gd name="connsiteX2" fmla="*/ 4227807 w 4227807"/>
                <a:gd name="connsiteY2" fmla="*/ 3191079 h 3191081"/>
                <a:gd name="connsiteX3" fmla="*/ 1305 w 4227807"/>
                <a:gd name="connsiteY3" fmla="*/ 3191081 h 3191081"/>
              </a:gdLst>
              <a:ahLst/>
              <a:cxnLst>
                <a:cxn ang="0">
                  <a:pos x="connsiteX0" y="connsiteY0"/>
                </a:cxn>
                <a:cxn ang="0">
                  <a:pos x="connsiteX1" y="connsiteY1"/>
                </a:cxn>
                <a:cxn ang="0">
                  <a:pos x="connsiteX2" y="connsiteY2"/>
                </a:cxn>
                <a:cxn ang="0">
                  <a:pos x="connsiteX3" y="connsiteY3"/>
                </a:cxn>
              </a:cxnLst>
              <a:rect l="l" t="t" r="r" b="b"/>
              <a:pathLst>
                <a:path w="4227807" h="3191081">
                  <a:moveTo>
                    <a:pt x="1305" y="3191081"/>
                  </a:moveTo>
                  <a:cubicBezTo>
                    <a:pt x="-4056" y="2079097"/>
                    <a:pt x="9176" y="1111984"/>
                    <a:pt x="3815" y="0"/>
                  </a:cubicBezTo>
                  <a:lnTo>
                    <a:pt x="4227807" y="3191079"/>
                  </a:lnTo>
                  <a:lnTo>
                    <a:pt x="1305" y="3191081"/>
                  </a:lnTo>
                  <a:close/>
                </a:path>
              </a:pathLst>
            </a:custGeom>
            <a:solidFill>
              <a:srgbClr val="011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517891" y="2168009"/>
              <a:ext cx="685015" cy="1209774"/>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1"/>
            <p:cNvSpPr/>
            <p:nvPr/>
          </p:nvSpPr>
          <p:spPr>
            <a:xfrm>
              <a:off x="11261108" y="343110"/>
              <a:ext cx="941798" cy="1663267"/>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26" y="175096"/>
            <a:ext cx="1782139" cy="642294"/>
          </a:xfrm>
          <a:prstGeom prst="rect">
            <a:avLst/>
          </a:prstGeom>
        </p:spPr>
      </p:pic>
      <p:sp>
        <p:nvSpPr>
          <p:cNvPr id="2" name="Rectangle 1"/>
          <p:cNvSpPr/>
          <p:nvPr/>
        </p:nvSpPr>
        <p:spPr>
          <a:xfrm>
            <a:off x="2128260" y="231348"/>
            <a:ext cx="102337" cy="558411"/>
          </a:xfrm>
          <a:prstGeom prst="rect">
            <a:avLst/>
          </a:prstGeom>
          <a:solidFill>
            <a:srgbClr val="CB2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 coins arrondis 30">
            <a:extLst>
              <a:ext uri="{FF2B5EF4-FFF2-40B4-BE49-F238E27FC236}">
                <a16:creationId xmlns:a16="http://schemas.microsoft.com/office/drawing/2014/main" id="{27A751DD-347C-8D4C-3484-F31EDDBD3569}"/>
              </a:ext>
            </a:extLst>
          </p:cNvPr>
          <p:cNvSpPr/>
          <p:nvPr/>
        </p:nvSpPr>
        <p:spPr>
          <a:xfrm>
            <a:off x="2381158" y="175096"/>
            <a:ext cx="8374349" cy="642293"/>
          </a:xfrm>
          <a:prstGeom prst="roundRect">
            <a:avLst/>
          </a:prstGeom>
          <a:gradFill flip="none" rotWithShape="1">
            <a:gsLst>
              <a:gs pos="64000">
                <a:schemeClr val="tx1">
                  <a:lumMod val="95000"/>
                  <a:lumOff val="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ln w="25400">
            <a:solidFill>
              <a:schemeClr val="tx1"/>
            </a:solidFill>
          </a:ln>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rPr>
              <a:t>Introduction à python</a:t>
            </a:r>
          </a:p>
        </p:txBody>
      </p:sp>
      <p:sp>
        <p:nvSpPr>
          <p:cNvPr id="5" name="ZoneTexte 4">
            <a:extLst>
              <a:ext uri="{FF2B5EF4-FFF2-40B4-BE49-F238E27FC236}">
                <a16:creationId xmlns:a16="http://schemas.microsoft.com/office/drawing/2014/main" id="{38D5D987-2042-0E4C-5885-92C37DA159B1}"/>
              </a:ext>
            </a:extLst>
          </p:cNvPr>
          <p:cNvSpPr txBox="1"/>
          <p:nvPr/>
        </p:nvSpPr>
        <p:spPr>
          <a:xfrm>
            <a:off x="2469389" y="967712"/>
            <a:ext cx="2471831" cy="400110"/>
          </a:xfrm>
          <a:prstGeom prst="rect">
            <a:avLst/>
          </a:prstGeom>
          <a:noFill/>
        </p:spPr>
        <p:txBody>
          <a:bodyPr wrap="none" rtlCol="0">
            <a:spAutoFit/>
          </a:bodyPr>
          <a:lstStyle/>
          <a:p>
            <a:r>
              <a:rPr lang="fr-FR" sz="2000" b="1" dirty="0">
                <a:solidFill>
                  <a:srgbClr val="7030A0"/>
                </a:solidFill>
              </a:rPr>
              <a:t>1. Histoire de python </a:t>
            </a:r>
          </a:p>
        </p:txBody>
      </p:sp>
      <p:sp>
        <p:nvSpPr>
          <p:cNvPr id="4" name="ZoneTexte 3">
            <a:extLst>
              <a:ext uri="{FF2B5EF4-FFF2-40B4-BE49-F238E27FC236}">
                <a16:creationId xmlns:a16="http://schemas.microsoft.com/office/drawing/2014/main" id="{1C02ABEA-01B5-99A1-DE14-2A4834814DF0}"/>
              </a:ext>
            </a:extLst>
          </p:cNvPr>
          <p:cNvSpPr txBox="1"/>
          <p:nvPr/>
        </p:nvSpPr>
        <p:spPr>
          <a:xfrm>
            <a:off x="1094995" y="1687325"/>
            <a:ext cx="8541569" cy="446276"/>
          </a:xfrm>
          <a:prstGeom prst="rect">
            <a:avLst/>
          </a:prstGeom>
          <a:noFill/>
        </p:spPr>
        <p:txBody>
          <a:bodyPr wrap="none" rtlCol="0">
            <a:spAutoFit/>
          </a:bodyPr>
          <a:lstStyle/>
          <a:p>
            <a:pPr marL="285750" indent="-285750">
              <a:buFont typeface="Arial" panose="020B0604020202020204" pitchFamily="34" charset="0"/>
              <a:buChar char="•"/>
            </a:pPr>
            <a:r>
              <a:rPr lang="fr-FR" sz="2300" dirty="0"/>
              <a:t>Python est langage de programmation interprété, multiplateformes</a:t>
            </a:r>
          </a:p>
        </p:txBody>
      </p:sp>
      <p:sp>
        <p:nvSpPr>
          <p:cNvPr id="6" name="ZoneTexte 5">
            <a:extLst>
              <a:ext uri="{FF2B5EF4-FFF2-40B4-BE49-F238E27FC236}">
                <a16:creationId xmlns:a16="http://schemas.microsoft.com/office/drawing/2014/main" id="{49A7E917-DC0D-C8C7-8DAE-4B05C3DE88F3}"/>
              </a:ext>
            </a:extLst>
          </p:cNvPr>
          <p:cNvSpPr txBox="1"/>
          <p:nvPr/>
        </p:nvSpPr>
        <p:spPr>
          <a:xfrm>
            <a:off x="1094994" y="2174423"/>
            <a:ext cx="4617931" cy="446276"/>
          </a:xfrm>
          <a:prstGeom prst="rect">
            <a:avLst/>
          </a:prstGeom>
          <a:noFill/>
        </p:spPr>
        <p:txBody>
          <a:bodyPr wrap="none" rtlCol="0">
            <a:spAutoFit/>
          </a:bodyPr>
          <a:lstStyle/>
          <a:p>
            <a:pPr marL="285750" indent="-285750">
              <a:buFont typeface="Arial" panose="020B0604020202020204" pitchFamily="34" charset="0"/>
              <a:buChar char="•"/>
            </a:pPr>
            <a:r>
              <a:rPr lang="fr-FR" sz="2300" dirty="0"/>
              <a:t>Développé par Guido Van Rossum </a:t>
            </a:r>
          </a:p>
        </p:txBody>
      </p:sp>
      <p:pic>
        <p:nvPicPr>
          <p:cNvPr id="10244" name="Picture 4" descr="Q&amp;a: Python Creator Guido Van Rossum on How He Got His Start in Programming  | Interviews | Communications of the ACM">
            <a:extLst>
              <a:ext uri="{FF2B5EF4-FFF2-40B4-BE49-F238E27FC236}">
                <a16:creationId xmlns:a16="http://schemas.microsoft.com/office/drawing/2014/main" id="{7F13D739-EA96-ADFE-CB95-E20F4724C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30" y="2174423"/>
            <a:ext cx="2763167" cy="2602974"/>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8522A0AB-D0B1-B900-3355-3D66A0C8173E}"/>
              </a:ext>
            </a:extLst>
          </p:cNvPr>
          <p:cNvSpPr txBox="1"/>
          <p:nvPr/>
        </p:nvSpPr>
        <p:spPr>
          <a:xfrm>
            <a:off x="1094994" y="2661521"/>
            <a:ext cx="6897348" cy="800219"/>
          </a:xfrm>
          <a:prstGeom prst="rect">
            <a:avLst/>
          </a:prstGeom>
          <a:noFill/>
        </p:spPr>
        <p:txBody>
          <a:bodyPr wrap="square" rtlCol="0">
            <a:spAutoFit/>
          </a:bodyPr>
          <a:lstStyle/>
          <a:p>
            <a:pPr marL="285750" indent="-285750">
              <a:buFont typeface="Arial" panose="020B0604020202020204" pitchFamily="34" charset="0"/>
              <a:buChar char="•"/>
            </a:pPr>
            <a:r>
              <a:rPr lang="fr-FR" sz="2300" dirty="0"/>
              <a:t>Ecrit en : C pour </a:t>
            </a:r>
            <a:r>
              <a:rPr lang="fr-FR" sz="2300" dirty="0" err="1"/>
              <a:t>Cpython</a:t>
            </a:r>
            <a:r>
              <a:rPr lang="fr-FR" sz="2300" dirty="0"/>
              <a:t>, Java pour </a:t>
            </a:r>
            <a:r>
              <a:rPr lang="fr-FR" sz="2300" dirty="0" err="1"/>
              <a:t>Jython</a:t>
            </a:r>
            <a:r>
              <a:rPr lang="fr-FR" sz="2300" dirty="0"/>
              <a:t>, C# pour </a:t>
            </a:r>
            <a:r>
              <a:rPr lang="fr-FR" sz="2300" dirty="0" err="1"/>
              <a:t>IronPython</a:t>
            </a:r>
            <a:r>
              <a:rPr lang="fr-FR" sz="2300" dirty="0"/>
              <a:t> et en python pour </a:t>
            </a:r>
            <a:r>
              <a:rPr lang="fr-FR" sz="2300" dirty="0" err="1"/>
              <a:t>PyPy</a:t>
            </a:r>
            <a:r>
              <a:rPr lang="fr-FR" sz="2300" dirty="0"/>
              <a:t>.</a:t>
            </a:r>
          </a:p>
        </p:txBody>
      </p:sp>
      <p:sp>
        <p:nvSpPr>
          <p:cNvPr id="10" name="ZoneTexte 9">
            <a:extLst>
              <a:ext uri="{FF2B5EF4-FFF2-40B4-BE49-F238E27FC236}">
                <a16:creationId xmlns:a16="http://schemas.microsoft.com/office/drawing/2014/main" id="{DD2BBD9F-5249-F8C1-C7CE-1844ADA3DE88}"/>
              </a:ext>
            </a:extLst>
          </p:cNvPr>
          <p:cNvSpPr txBox="1"/>
          <p:nvPr/>
        </p:nvSpPr>
        <p:spPr>
          <a:xfrm>
            <a:off x="986137" y="3537657"/>
            <a:ext cx="6897348" cy="446276"/>
          </a:xfrm>
          <a:prstGeom prst="rect">
            <a:avLst/>
          </a:prstGeom>
          <a:noFill/>
        </p:spPr>
        <p:txBody>
          <a:bodyPr wrap="square" rtlCol="0">
            <a:spAutoFit/>
          </a:bodyPr>
          <a:lstStyle/>
          <a:p>
            <a:pPr marL="285750" indent="-285750">
              <a:buFont typeface="Arial" panose="020B0604020202020204" pitchFamily="34" charset="0"/>
              <a:buChar char="•"/>
            </a:pPr>
            <a:r>
              <a:rPr lang="fr-FR" sz="2300" dirty="0"/>
              <a:t>Première version fut développé le 20/02/1991</a:t>
            </a:r>
          </a:p>
        </p:txBody>
      </p:sp>
      <p:sp>
        <p:nvSpPr>
          <p:cNvPr id="11" name="ZoneTexte 10">
            <a:extLst>
              <a:ext uri="{FF2B5EF4-FFF2-40B4-BE49-F238E27FC236}">
                <a16:creationId xmlns:a16="http://schemas.microsoft.com/office/drawing/2014/main" id="{87513C3C-82B9-00D4-85A2-6F32D67698A1}"/>
              </a:ext>
            </a:extLst>
          </p:cNvPr>
          <p:cNvSpPr txBox="1"/>
          <p:nvPr/>
        </p:nvSpPr>
        <p:spPr>
          <a:xfrm>
            <a:off x="986137" y="4155560"/>
            <a:ext cx="6897348" cy="446276"/>
          </a:xfrm>
          <a:prstGeom prst="rect">
            <a:avLst/>
          </a:prstGeom>
          <a:noFill/>
        </p:spPr>
        <p:txBody>
          <a:bodyPr wrap="square" rtlCol="0">
            <a:spAutoFit/>
          </a:bodyPr>
          <a:lstStyle/>
          <a:p>
            <a:pPr marL="285750" indent="-285750">
              <a:buFont typeface="Arial" panose="020B0604020202020204" pitchFamily="34" charset="0"/>
              <a:buChar char="•"/>
            </a:pPr>
            <a:r>
              <a:rPr lang="fr-FR" sz="2300" dirty="0"/>
              <a:t>Version actuelle : 3.11.3</a:t>
            </a:r>
          </a:p>
        </p:txBody>
      </p:sp>
    </p:spTree>
    <p:extLst>
      <p:ext uri="{BB962C8B-B14F-4D97-AF65-F5344CB8AC3E}">
        <p14:creationId xmlns:p14="http://schemas.microsoft.com/office/powerpoint/2010/main" val="62045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1379635" y="-12301"/>
            <a:ext cx="828494" cy="2145902"/>
            <a:chOff x="10899278" y="-12302"/>
            <a:chExt cx="1308851" cy="3390085"/>
          </a:xfrm>
        </p:grpSpPr>
        <p:sp>
          <p:nvSpPr>
            <p:cNvPr id="23" name="Rectangle 22"/>
            <p:cNvSpPr/>
            <p:nvPr/>
          </p:nvSpPr>
          <p:spPr>
            <a:xfrm rot="2675242">
              <a:off x="11670772" y="1745454"/>
              <a:ext cx="414476" cy="705843"/>
            </a:xfrm>
            <a:custGeom>
              <a:avLst/>
              <a:gdLst>
                <a:gd name="connsiteX0" fmla="*/ 0 w 402219"/>
                <a:gd name="connsiteY0" fmla="*/ 0 h 579469"/>
                <a:gd name="connsiteX1" fmla="*/ 402219 w 402219"/>
                <a:gd name="connsiteY1" fmla="*/ 0 h 579469"/>
                <a:gd name="connsiteX2" fmla="*/ 402219 w 402219"/>
                <a:gd name="connsiteY2" fmla="*/ 579469 h 579469"/>
                <a:gd name="connsiteX3" fmla="*/ 0 w 402219"/>
                <a:gd name="connsiteY3" fmla="*/ 579469 h 579469"/>
                <a:gd name="connsiteX4" fmla="*/ 0 w 402219"/>
                <a:gd name="connsiteY4" fmla="*/ 0 h 579469"/>
                <a:gd name="connsiteX0" fmla="*/ 4604 w 402219"/>
                <a:gd name="connsiteY0" fmla="*/ 0 h 601656"/>
                <a:gd name="connsiteX1" fmla="*/ 402219 w 402219"/>
                <a:gd name="connsiteY1" fmla="*/ 22187 h 601656"/>
                <a:gd name="connsiteX2" fmla="*/ 402219 w 402219"/>
                <a:gd name="connsiteY2" fmla="*/ 601656 h 601656"/>
                <a:gd name="connsiteX3" fmla="*/ 0 w 402219"/>
                <a:gd name="connsiteY3" fmla="*/ 601656 h 601656"/>
                <a:gd name="connsiteX4" fmla="*/ 4604 w 402219"/>
                <a:gd name="connsiteY4" fmla="*/ 0 h 601656"/>
                <a:gd name="connsiteX0" fmla="*/ 4604 w 407044"/>
                <a:gd name="connsiteY0" fmla="*/ 0 h 651829"/>
                <a:gd name="connsiteX1" fmla="*/ 402219 w 407044"/>
                <a:gd name="connsiteY1" fmla="*/ 22187 h 651829"/>
                <a:gd name="connsiteX2" fmla="*/ 407044 w 407044"/>
                <a:gd name="connsiteY2" fmla="*/ 651829 h 651829"/>
                <a:gd name="connsiteX3" fmla="*/ 0 w 407044"/>
                <a:gd name="connsiteY3" fmla="*/ 601656 h 651829"/>
                <a:gd name="connsiteX4" fmla="*/ 4604 w 407044"/>
                <a:gd name="connsiteY4" fmla="*/ 0 h 651829"/>
                <a:gd name="connsiteX0" fmla="*/ 4604 w 414476"/>
                <a:gd name="connsiteY0" fmla="*/ 0 h 651829"/>
                <a:gd name="connsiteX1" fmla="*/ 414308 w 414476"/>
                <a:gd name="connsiteY1" fmla="*/ 24003 h 651829"/>
                <a:gd name="connsiteX2" fmla="*/ 407044 w 414476"/>
                <a:gd name="connsiteY2" fmla="*/ 651829 h 651829"/>
                <a:gd name="connsiteX3" fmla="*/ 0 w 414476"/>
                <a:gd name="connsiteY3" fmla="*/ 601656 h 651829"/>
                <a:gd name="connsiteX4" fmla="*/ 4604 w 414476"/>
                <a:gd name="connsiteY4" fmla="*/ 0 h 651829"/>
                <a:gd name="connsiteX0" fmla="*/ 6518 w 414476"/>
                <a:gd name="connsiteY0" fmla="*/ 0 h 677748"/>
                <a:gd name="connsiteX1" fmla="*/ 414308 w 414476"/>
                <a:gd name="connsiteY1" fmla="*/ 49922 h 677748"/>
                <a:gd name="connsiteX2" fmla="*/ 407044 w 414476"/>
                <a:gd name="connsiteY2" fmla="*/ 677748 h 677748"/>
                <a:gd name="connsiteX3" fmla="*/ 0 w 414476"/>
                <a:gd name="connsiteY3" fmla="*/ 627575 h 677748"/>
                <a:gd name="connsiteX4" fmla="*/ 6518 w 414476"/>
                <a:gd name="connsiteY4" fmla="*/ 0 h 6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76" h="677748">
                  <a:moveTo>
                    <a:pt x="6518" y="0"/>
                  </a:moveTo>
                  <a:lnTo>
                    <a:pt x="414308" y="49922"/>
                  </a:lnTo>
                  <a:cubicBezTo>
                    <a:pt x="415916" y="259803"/>
                    <a:pt x="405436" y="467867"/>
                    <a:pt x="407044" y="677748"/>
                  </a:cubicBezTo>
                  <a:lnTo>
                    <a:pt x="0" y="627575"/>
                  </a:lnTo>
                  <a:cubicBezTo>
                    <a:pt x="1535" y="427023"/>
                    <a:pt x="4983" y="200552"/>
                    <a:pt x="6518" y="0"/>
                  </a:cubicBezTo>
                  <a:close/>
                </a:path>
              </a:pathLst>
            </a:custGeom>
            <a:solidFill>
              <a:srgbClr val="B01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7"/>
            <p:cNvSpPr/>
            <p:nvPr/>
          </p:nvSpPr>
          <p:spPr>
            <a:xfrm rot="10800000">
              <a:off x="10899278" y="-12302"/>
              <a:ext cx="1308851" cy="1311713"/>
            </a:xfrm>
            <a:custGeom>
              <a:avLst/>
              <a:gdLst>
                <a:gd name="connsiteX0" fmla="*/ 0 w 1392277"/>
                <a:gd name="connsiteY0" fmla="*/ 2288297 h 2288297"/>
                <a:gd name="connsiteX1" fmla="*/ 696139 w 1392277"/>
                <a:gd name="connsiteY1" fmla="*/ 0 h 2288297"/>
                <a:gd name="connsiteX2" fmla="*/ 1392277 w 1392277"/>
                <a:gd name="connsiteY2" fmla="*/ 2288297 h 2288297"/>
                <a:gd name="connsiteX3" fmla="*/ 0 w 1392277"/>
                <a:gd name="connsiteY3" fmla="*/ 2288297 h 2288297"/>
                <a:gd name="connsiteX0" fmla="*/ 16082 w 1408359"/>
                <a:gd name="connsiteY0" fmla="*/ 3335951 h 3335951"/>
                <a:gd name="connsiteX1" fmla="*/ 0 w 1408359"/>
                <a:gd name="connsiteY1" fmla="*/ 0 h 3335951"/>
                <a:gd name="connsiteX2" fmla="*/ 1408359 w 1408359"/>
                <a:gd name="connsiteY2" fmla="*/ 3335951 h 3335951"/>
                <a:gd name="connsiteX3" fmla="*/ 16082 w 1408359"/>
                <a:gd name="connsiteY3" fmla="*/ 3335951 h 3335951"/>
                <a:gd name="connsiteX0" fmla="*/ 16082 w 3080930"/>
                <a:gd name="connsiteY0" fmla="*/ 3335951 h 3349735"/>
                <a:gd name="connsiteX1" fmla="*/ 0 w 3080930"/>
                <a:gd name="connsiteY1" fmla="*/ 0 h 3349735"/>
                <a:gd name="connsiteX2" fmla="*/ 3080930 w 3080930"/>
                <a:gd name="connsiteY2" fmla="*/ 3349735 h 3349735"/>
                <a:gd name="connsiteX3" fmla="*/ 16082 w 3080930"/>
                <a:gd name="connsiteY3" fmla="*/ 3335951 h 3349735"/>
                <a:gd name="connsiteX0" fmla="*/ 11487 w 3076335"/>
                <a:gd name="connsiteY0" fmla="*/ 2325057 h 2338841"/>
                <a:gd name="connsiteX1" fmla="*/ 0 w 3076335"/>
                <a:gd name="connsiteY1" fmla="*/ 0 h 2338841"/>
                <a:gd name="connsiteX2" fmla="*/ 3076335 w 3076335"/>
                <a:gd name="connsiteY2" fmla="*/ 2338841 h 2338841"/>
                <a:gd name="connsiteX3" fmla="*/ 11487 w 3076335"/>
                <a:gd name="connsiteY3" fmla="*/ 2325057 h 2338841"/>
                <a:gd name="connsiteX0" fmla="*/ 25272 w 3090120"/>
                <a:gd name="connsiteY0" fmla="*/ 3124582 h 3138366"/>
                <a:gd name="connsiteX1" fmla="*/ 0 w 3090120"/>
                <a:gd name="connsiteY1" fmla="*/ 0 h 3138366"/>
                <a:gd name="connsiteX2" fmla="*/ 3090120 w 3090120"/>
                <a:gd name="connsiteY2" fmla="*/ 3138366 h 3138366"/>
                <a:gd name="connsiteX3" fmla="*/ 25272 w 3090120"/>
                <a:gd name="connsiteY3" fmla="*/ 3124582 h 3138366"/>
                <a:gd name="connsiteX0" fmla="*/ 11487 w 3090120"/>
                <a:gd name="connsiteY0" fmla="*/ 3138366 h 3138366"/>
                <a:gd name="connsiteX1" fmla="*/ 0 w 3090120"/>
                <a:gd name="connsiteY1" fmla="*/ 0 h 3138366"/>
                <a:gd name="connsiteX2" fmla="*/ 3090120 w 3090120"/>
                <a:gd name="connsiteY2" fmla="*/ 3138366 h 3138366"/>
                <a:gd name="connsiteX3" fmla="*/ 11487 w 3090120"/>
                <a:gd name="connsiteY3" fmla="*/ 3138366 h 3138366"/>
                <a:gd name="connsiteX0" fmla="*/ 11487 w 4293981"/>
                <a:gd name="connsiteY0" fmla="*/ 3138366 h 3148907"/>
                <a:gd name="connsiteX1" fmla="*/ 0 w 4293981"/>
                <a:gd name="connsiteY1" fmla="*/ 0 h 3148907"/>
                <a:gd name="connsiteX2" fmla="*/ 4293981 w 4293981"/>
                <a:gd name="connsiteY2" fmla="*/ 3148907 h 3148907"/>
                <a:gd name="connsiteX3" fmla="*/ 11487 w 4293981"/>
                <a:gd name="connsiteY3" fmla="*/ 3138366 h 3148907"/>
                <a:gd name="connsiteX0" fmla="*/ 152 w 4282646"/>
                <a:gd name="connsiteY0" fmla="*/ 3138366 h 3148907"/>
                <a:gd name="connsiteX1" fmla="*/ 128648 w 4282646"/>
                <a:gd name="connsiteY1" fmla="*/ 0 h 3148907"/>
                <a:gd name="connsiteX2" fmla="*/ 4282646 w 4282646"/>
                <a:gd name="connsiteY2" fmla="*/ 3148907 h 3148907"/>
                <a:gd name="connsiteX3" fmla="*/ 152 w 4282646"/>
                <a:gd name="connsiteY3" fmla="*/ 3138366 h 3148907"/>
                <a:gd name="connsiteX0" fmla="*/ 1305 w 4157813"/>
                <a:gd name="connsiteY0" fmla="*/ 3191081 h 3191081"/>
                <a:gd name="connsiteX1" fmla="*/ 3815 w 4157813"/>
                <a:gd name="connsiteY1" fmla="*/ 0 h 3191081"/>
                <a:gd name="connsiteX2" fmla="*/ 4157813 w 4157813"/>
                <a:gd name="connsiteY2" fmla="*/ 3148907 h 3191081"/>
                <a:gd name="connsiteX3" fmla="*/ 1305 w 4157813"/>
                <a:gd name="connsiteY3" fmla="*/ 3191081 h 3191081"/>
                <a:gd name="connsiteX0" fmla="*/ 1305 w 4227807"/>
                <a:gd name="connsiteY0" fmla="*/ 3191081 h 3191081"/>
                <a:gd name="connsiteX1" fmla="*/ 3815 w 4227807"/>
                <a:gd name="connsiteY1" fmla="*/ 0 h 3191081"/>
                <a:gd name="connsiteX2" fmla="*/ 4227807 w 4227807"/>
                <a:gd name="connsiteY2" fmla="*/ 3191079 h 3191081"/>
                <a:gd name="connsiteX3" fmla="*/ 1305 w 4227807"/>
                <a:gd name="connsiteY3" fmla="*/ 3191081 h 3191081"/>
              </a:gdLst>
              <a:ahLst/>
              <a:cxnLst>
                <a:cxn ang="0">
                  <a:pos x="connsiteX0" y="connsiteY0"/>
                </a:cxn>
                <a:cxn ang="0">
                  <a:pos x="connsiteX1" y="connsiteY1"/>
                </a:cxn>
                <a:cxn ang="0">
                  <a:pos x="connsiteX2" y="connsiteY2"/>
                </a:cxn>
                <a:cxn ang="0">
                  <a:pos x="connsiteX3" y="connsiteY3"/>
                </a:cxn>
              </a:cxnLst>
              <a:rect l="l" t="t" r="r" b="b"/>
              <a:pathLst>
                <a:path w="4227807" h="3191081">
                  <a:moveTo>
                    <a:pt x="1305" y="3191081"/>
                  </a:moveTo>
                  <a:cubicBezTo>
                    <a:pt x="-4056" y="2079097"/>
                    <a:pt x="9176" y="1111984"/>
                    <a:pt x="3815" y="0"/>
                  </a:cubicBezTo>
                  <a:lnTo>
                    <a:pt x="4227807" y="3191079"/>
                  </a:lnTo>
                  <a:lnTo>
                    <a:pt x="1305" y="3191081"/>
                  </a:lnTo>
                  <a:close/>
                </a:path>
              </a:pathLst>
            </a:custGeom>
            <a:solidFill>
              <a:srgbClr val="011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517891" y="2168009"/>
              <a:ext cx="685015" cy="1209774"/>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1"/>
            <p:cNvSpPr/>
            <p:nvPr/>
          </p:nvSpPr>
          <p:spPr>
            <a:xfrm>
              <a:off x="11261108" y="343110"/>
              <a:ext cx="941798" cy="1663267"/>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26" y="175096"/>
            <a:ext cx="1782139" cy="642294"/>
          </a:xfrm>
          <a:prstGeom prst="rect">
            <a:avLst/>
          </a:prstGeom>
        </p:spPr>
      </p:pic>
      <p:sp>
        <p:nvSpPr>
          <p:cNvPr id="2" name="Rectangle 1"/>
          <p:cNvSpPr/>
          <p:nvPr/>
        </p:nvSpPr>
        <p:spPr>
          <a:xfrm>
            <a:off x="2128260" y="231348"/>
            <a:ext cx="102337" cy="558411"/>
          </a:xfrm>
          <a:prstGeom prst="rect">
            <a:avLst/>
          </a:prstGeom>
          <a:solidFill>
            <a:srgbClr val="CB2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 coins arrondis 30">
            <a:extLst>
              <a:ext uri="{FF2B5EF4-FFF2-40B4-BE49-F238E27FC236}">
                <a16:creationId xmlns:a16="http://schemas.microsoft.com/office/drawing/2014/main" id="{27A751DD-347C-8D4C-3484-F31EDDBD3569}"/>
              </a:ext>
            </a:extLst>
          </p:cNvPr>
          <p:cNvSpPr/>
          <p:nvPr/>
        </p:nvSpPr>
        <p:spPr>
          <a:xfrm>
            <a:off x="2381158" y="175096"/>
            <a:ext cx="8374349" cy="642293"/>
          </a:xfrm>
          <a:prstGeom prst="roundRect">
            <a:avLst/>
          </a:prstGeom>
          <a:gradFill flip="none" rotWithShape="1">
            <a:gsLst>
              <a:gs pos="64000">
                <a:schemeClr val="tx1">
                  <a:lumMod val="95000"/>
                  <a:lumOff val="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ln w="25400">
            <a:solidFill>
              <a:schemeClr val="tx1"/>
            </a:solidFill>
          </a:ln>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rPr>
              <a:t>Introduction à python</a:t>
            </a:r>
          </a:p>
        </p:txBody>
      </p:sp>
      <p:sp>
        <p:nvSpPr>
          <p:cNvPr id="5" name="ZoneTexte 4">
            <a:extLst>
              <a:ext uri="{FF2B5EF4-FFF2-40B4-BE49-F238E27FC236}">
                <a16:creationId xmlns:a16="http://schemas.microsoft.com/office/drawing/2014/main" id="{38D5D987-2042-0E4C-5885-92C37DA159B1}"/>
              </a:ext>
            </a:extLst>
          </p:cNvPr>
          <p:cNvSpPr txBox="1"/>
          <p:nvPr/>
        </p:nvSpPr>
        <p:spPr>
          <a:xfrm>
            <a:off x="2469389" y="967712"/>
            <a:ext cx="2466444" cy="400110"/>
          </a:xfrm>
          <a:prstGeom prst="rect">
            <a:avLst/>
          </a:prstGeom>
          <a:noFill/>
        </p:spPr>
        <p:txBody>
          <a:bodyPr wrap="none" rtlCol="0">
            <a:spAutoFit/>
          </a:bodyPr>
          <a:lstStyle/>
          <a:p>
            <a:r>
              <a:rPr lang="fr-FR" sz="2000" b="1" dirty="0">
                <a:solidFill>
                  <a:srgbClr val="7030A0"/>
                </a:solidFill>
              </a:rPr>
              <a:t>2. Pourquoi python ? </a:t>
            </a:r>
          </a:p>
        </p:txBody>
      </p:sp>
      <p:pic>
        <p:nvPicPr>
          <p:cNvPr id="9218" name="Picture 2" descr="Les meilleurs langages de programmation à apprendre en 2022">
            <a:extLst>
              <a:ext uri="{FF2B5EF4-FFF2-40B4-BE49-F238E27FC236}">
                <a16:creationId xmlns:a16="http://schemas.microsoft.com/office/drawing/2014/main" id="{EB0FCD81-2BAF-F9FA-98D4-72D3B13F0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636" y="1669672"/>
            <a:ext cx="5759161" cy="478821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TensorFlow — Wikipédia">
            <a:extLst>
              <a:ext uri="{FF2B5EF4-FFF2-40B4-BE49-F238E27FC236}">
                <a16:creationId xmlns:a16="http://schemas.microsoft.com/office/drawing/2014/main" id="{51EA48F8-2436-4538-C4E8-787564F597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4038" y="1606338"/>
            <a:ext cx="1579170" cy="101156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PyTorch, le framework à la croissance la plus rapide en Deep Learning -  Agence Web Kernix">
            <a:extLst>
              <a:ext uri="{FF2B5EF4-FFF2-40B4-BE49-F238E27FC236}">
                <a16:creationId xmlns:a16="http://schemas.microsoft.com/office/drawing/2014/main" id="{804C2E84-6064-92E1-AD18-CD26AD5FE2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9291" y="1669672"/>
            <a:ext cx="1955839" cy="97792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Yolo V5 Object Detection using Pytorch | On Local &amp; Colab | - YouTube">
            <a:extLst>
              <a:ext uri="{FF2B5EF4-FFF2-40B4-BE49-F238E27FC236}">
                <a16:creationId xmlns:a16="http://schemas.microsoft.com/office/drawing/2014/main" id="{0FA5BB23-9218-54F7-A6BF-2B15A1BCF0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5092" y="2819870"/>
            <a:ext cx="3331655" cy="1874056"/>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OpenCV — Wikipédia">
            <a:extLst>
              <a:ext uri="{FF2B5EF4-FFF2-40B4-BE49-F238E27FC236}">
                <a16:creationId xmlns:a16="http://schemas.microsoft.com/office/drawing/2014/main" id="{D4E0693F-60E0-16F1-8DE7-6F55A8A8F5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9487" y="4988096"/>
            <a:ext cx="1192362" cy="1469793"/>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Open Source - ACES, Inc.">
            <a:extLst>
              <a:ext uri="{FF2B5EF4-FFF2-40B4-BE49-F238E27FC236}">
                <a16:creationId xmlns:a16="http://schemas.microsoft.com/office/drawing/2014/main" id="{B34EE723-6FF2-8D8C-EDF6-375D503C11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3805" y="2963629"/>
            <a:ext cx="2221510" cy="1918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08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1379635" y="-12301"/>
            <a:ext cx="828494" cy="2145902"/>
            <a:chOff x="10899278" y="-12302"/>
            <a:chExt cx="1308851" cy="3390085"/>
          </a:xfrm>
        </p:grpSpPr>
        <p:sp>
          <p:nvSpPr>
            <p:cNvPr id="23" name="Rectangle 22"/>
            <p:cNvSpPr/>
            <p:nvPr/>
          </p:nvSpPr>
          <p:spPr>
            <a:xfrm rot="2675242">
              <a:off x="11670772" y="1745454"/>
              <a:ext cx="414476" cy="705843"/>
            </a:xfrm>
            <a:custGeom>
              <a:avLst/>
              <a:gdLst>
                <a:gd name="connsiteX0" fmla="*/ 0 w 402219"/>
                <a:gd name="connsiteY0" fmla="*/ 0 h 579469"/>
                <a:gd name="connsiteX1" fmla="*/ 402219 w 402219"/>
                <a:gd name="connsiteY1" fmla="*/ 0 h 579469"/>
                <a:gd name="connsiteX2" fmla="*/ 402219 w 402219"/>
                <a:gd name="connsiteY2" fmla="*/ 579469 h 579469"/>
                <a:gd name="connsiteX3" fmla="*/ 0 w 402219"/>
                <a:gd name="connsiteY3" fmla="*/ 579469 h 579469"/>
                <a:gd name="connsiteX4" fmla="*/ 0 w 402219"/>
                <a:gd name="connsiteY4" fmla="*/ 0 h 579469"/>
                <a:gd name="connsiteX0" fmla="*/ 4604 w 402219"/>
                <a:gd name="connsiteY0" fmla="*/ 0 h 601656"/>
                <a:gd name="connsiteX1" fmla="*/ 402219 w 402219"/>
                <a:gd name="connsiteY1" fmla="*/ 22187 h 601656"/>
                <a:gd name="connsiteX2" fmla="*/ 402219 w 402219"/>
                <a:gd name="connsiteY2" fmla="*/ 601656 h 601656"/>
                <a:gd name="connsiteX3" fmla="*/ 0 w 402219"/>
                <a:gd name="connsiteY3" fmla="*/ 601656 h 601656"/>
                <a:gd name="connsiteX4" fmla="*/ 4604 w 402219"/>
                <a:gd name="connsiteY4" fmla="*/ 0 h 601656"/>
                <a:gd name="connsiteX0" fmla="*/ 4604 w 407044"/>
                <a:gd name="connsiteY0" fmla="*/ 0 h 651829"/>
                <a:gd name="connsiteX1" fmla="*/ 402219 w 407044"/>
                <a:gd name="connsiteY1" fmla="*/ 22187 h 651829"/>
                <a:gd name="connsiteX2" fmla="*/ 407044 w 407044"/>
                <a:gd name="connsiteY2" fmla="*/ 651829 h 651829"/>
                <a:gd name="connsiteX3" fmla="*/ 0 w 407044"/>
                <a:gd name="connsiteY3" fmla="*/ 601656 h 651829"/>
                <a:gd name="connsiteX4" fmla="*/ 4604 w 407044"/>
                <a:gd name="connsiteY4" fmla="*/ 0 h 651829"/>
                <a:gd name="connsiteX0" fmla="*/ 4604 w 414476"/>
                <a:gd name="connsiteY0" fmla="*/ 0 h 651829"/>
                <a:gd name="connsiteX1" fmla="*/ 414308 w 414476"/>
                <a:gd name="connsiteY1" fmla="*/ 24003 h 651829"/>
                <a:gd name="connsiteX2" fmla="*/ 407044 w 414476"/>
                <a:gd name="connsiteY2" fmla="*/ 651829 h 651829"/>
                <a:gd name="connsiteX3" fmla="*/ 0 w 414476"/>
                <a:gd name="connsiteY3" fmla="*/ 601656 h 651829"/>
                <a:gd name="connsiteX4" fmla="*/ 4604 w 414476"/>
                <a:gd name="connsiteY4" fmla="*/ 0 h 651829"/>
                <a:gd name="connsiteX0" fmla="*/ 6518 w 414476"/>
                <a:gd name="connsiteY0" fmla="*/ 0 h 677748"/>
                <a:gd name="connsiteX1" fmla="*/ 414308 w 414476"/>
                <a:gd name="connsiteY1" fmla="*/ 49922 h 677748"/>
                <a:gd name="connsiteX2" fmla="*/ 407044 w 414476"/>
                <a:gd name="connsiteY2" fmla="*/ 677748 h 677748"/>
                <a:gd name="connsiteX3" fmla="*/ 0 w 414476"/>
                <a:gd name="connsiteY3" fmla="*/ 627575 h 677748"/>
                <a:gd name="connsiteX4" fmla="*/ 6518 w 414476"/>
                <a:gd name="connsiteY4" fmla="*/ 0 h 6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76" h="677748">
                  <a:moveTo>
                    <a:pt x="6518" y="0"/>
                  </a:moveTo>
                  <a:lnTo>
                    <a:pt x="414308" y="49922"/>
                  </a:lnTo>
                  <a:cubicBezTo>
                    <a:pt x="415916" y="259803"/>
                    <a:pt x="405436" y="467867"/>
                    <a:pt x="407044" y="677748"/>
                  </a:cubicBezTo>
                  <a:lnTo>
                    <a:pt x="0" y="627575"/>
                  </a:lnTo>
                  <a:cubicBezTo>
                    <a:pt x="1535" y="427023"/>
                    <a:pt x="4983" y="200552"/>
                    <a:pt x="6518" y="0"/>
                  </a:cubicBezTo>
                  <a:close/>
                </a:path>
              </a:pathLst>
            </a:custGeom>
            <a:solidFill>
              <a:srgbClr val="B01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7"/>
            <p:cNvSpPr/>
            <p:nvPr/>
          </p:nvSpPr>
          <p:spPr>
            <a:xfrm rot="10800000">
              <a:off x="10899278" y="-12302"/>
              <a:ext cx="1308851" cy="1311713"/>
            </a:xfrm>
            <a:custGeom>
              <a:avLst/>
              <a:gdLst>
                <a:gd name="connsiteX0" fmla="*/ 0 w 1392277"/>
                <a:gd name="connsiteY0" fmla="*/ 2288297 h 2288297"/>
                <a:gd name="connsiteX1" fmla="*/ 696139 w 1392277"/>
                <a:gd name="connsiteY1" fmla="*/ 0 h 2288297"/>
                <a:gd name="connsiteX2" fmla="*/ 1392277 w 1392277"/>
                <a:gd name="connsiteY2" fmla="*/ 2288297 h 2288297"/>
                <a:gd name="connsiteX3" fmla="*/ 0 w 1392277"/>
                <a:gd name="connsiteY3" fmla="*/ 2288297 h 2288297"/>
                <a:gd name="connsiteX0" fmla="*/ 16082 w 1408359"/>
                <a:gd name="connsiteY0" fmla="*/ 3335951 h 3335951"/>
                <a:gd name="connsiteX1" fmla="*/ 0 w 1408359"/>
                <a:gd name="connsiteY1" fmla="*/ 0 h 3335951"/>
                <a:gd name="connsiteX2" fmla="*/ 1408359 w 1408359"/>
                <a:gd name="connsiteY2" fmla="*/ 3335951 h 3335951"/>
                <a:gd name="connsiteX3" fmla="*/ 16082 w 1408359"/>
                <a:gd name="connsiteY3" fmla="*/ 3335951 h 3335951"/>
                <a:gd name="connsiteX0" fmla="*/ 16082 w 3080930"/>
                <a:gd name="connsiteY0" fmla="*/ 3335951 h 3349735"/>
                <a:gd name="connsiteX1" fmla="*/ 0 w 3080930"/>
                <a:gd name="connsiteY1" fmla="*/ 0 h 3349735"/>
                <a:gd name="connsiteX2" fmla="*/ 3080930 w 3080930"/>
                <a:gd name="connsiteY2" fmla="*/ 3349735 h 3349735"/>
                <a:gd name="connsiteX3" fmla="*/ 16082 w 3080930"/>
                <a:gd name="connsiteY3" fmla="*/ 3335951 h 3349735"/>
                <a:gd name="connsiteX0" fmla="*/ 11487 w 3076335"/>
                <a:gd name="connsiteY0" fmla="*/ 2325057 h 2338841"/>
                <a:gd name="connsiteX1" fmla="*/ 0 w 3076335"/>
                <a:gd name="connsiteY1" fmla="*/ 0 h 2338841"/>
                <a:gd name="connsiteX2" fmla="*/ 3076335 w 3076335"/>
                <a:gd name="connsiteY2" fmla="*/ 2338841 h 2338841"/>
                <a:gd name="connsiteX3" fmla="*/ 11487 w 3076335"/>
                <a:gd name="connsiteY3" fmla="*/ 2325057 h 2338841"/>
                <a:gd name="connsiteX0" fmla="*/ 25272 w 3090120"/>
                <a:gd name="connsiteY0" fmla="*/ 3124582 h 3138366"/>
                <a:gd name="connsiteX1" fmla="*/ 0 w 3090120"/>
                <a:gd name="connsiteY1" fmla="*/ 0 h 3138366"/>
                <a:gd name="connsiteX2" fmla="*/ 3090120 w 3090120"/>
                <a:gd name="connsiteY2" fmla="*/ 3138366 h 3138366"/>
                <a:gd name="connsiteX3" fmla="*/ 25272 w 3090120"/>
                <a:gd name="connsiteY3" fmla="*/ 3124582 h 3138366"/>
                <a:gd name="connsiteX0" fmla="*/ 11487 w 3090120"/>
                <a:gd name="connsiteY0" fmla="*/ 3138366 h 3138366"/>
                <a:gd name="connsiteX1" fmla="*/ 0 w 3090120"/>
                <a:gd name="connsiteY1" fmla="*/ 0 h 3138366"/>
                <a:gd name="connsiteX2" fmla="*/ 3090120 w 3090120"/>
                <a:gd name="connsiteY2" fmla="*/ 3138366 h 3138366"/>
                <a:gd name="connsiteX3" fmla="*/ 11487 w 3090120"/>
                <a:gd name="connsiteY3" fmla="*/ 3138366 h 3138366"/>
                <a:gd name="connsiteX0" fmla="*/ 11487 w 4293981"/>
                <a:gd name="connsiteY0" fmla="*/ 3138366 h 3148907"/>
                <a:gd name="connsiteX1" fmla="*/ 0 w 4293981"/>
                <a:gd name="connsiteY1" fmla="*/ 0 h 3148907"/>
                <a:gd name="connsiteX2" fmla="*/ 4293981 w 4293981"/>
                <a:gd name="connsiteY2" fmla="*/ 3148907 h 3148907"/>
                <a:gd name="connsiteX3" fmla="*/ 11487 w 4293981"/>
                <a:gd name="connsiteY3" fmla="*/ 3138366 h 3148907"/>
                <a:gd name="connsiteX0" fmla="*/ 152 w 4282646"/>
                <a:gd name="connsiteY0" fmla="*/ 3138366 h 3148907"/>
                <a:gd name="connsiteX1" fmla="*/ 128648 w 4282646"/>
                <a:gd name="connsiteY1" fmla="*/ 0 h 3148907"/>
                <a:gd name="connsiteX2" fmla="*/ 4282646 w 4282646"/>
                <a:gd name="connsiteY2" fmla="*/ 3148907 h 3148907"/>
                <a:gd name="connsiteX3" fmla="*/ 152 w 4282646"/>
                <a:gd name="connsiteY3" fmla="*/ 3138366 h 3148907"/>
                <a:gd name="connsiteX0" fmla="*/ 1305 w 4157813"/>
                <a:gd name="connsiteY0" fmla="*/ 3191081 h 3191081"/>
                <a:gd name="connsiteX1" fmla="*/ 3815 w 4157813"/>
                <a:gd name="connsiteY1" fmla="*/ 0 h 3191081"/>
                <a:gd name="connsiteX2" fmla="*/ 4157813 w 4157813"/>
                <a:gd name="connsiteY2" fmla="*/ 3148907 h 3191081"/>
                <a:gd name="connsiteX3" fmla="*/ 1305 w 4157813"/>
                <a:gd name="connsiteY3" fmla="*/ 3191081 h 3191081"/>
                <a:gd name="connsiteX0" fmla="*/ 1305 w 4227807"/>
                <a:gd name="connsiteY0" fmla="*/ 3191081 h 3191081"/>
                <a:gd name="connsiteX1" fmla="*/ 3815 w 4227807"/>
                <a:gd name="connsiteY1" fmla="*/ 0 h 3191081"/>
                <a:gd name="connsiteX2" fmla="*/ 4227807 w 4227807"/>
                <a:gd name="connsiteY2" fmla="*/ 3191079 h 3191081"/>
                <a:gd name="connsiteX3" fmla="*/ 1305 w 4227807"/>
                <a:gd name="connsiteY3" fmla="*/ 3191081 h 3191081"/>
              </a:gdLst>
              <a:ahLst/>
              <a:cxnLst>
                <a:cxn ang="0">
                  <a:pos x="connsiteX0" y="connsiteY0"/>
                </a:cxn>
                <a:cxn ang="0">
                  <a:pos x="connsiteX1" y="connsiteY1"/>
                </a:cxn>
                <a:cxn ang="0">
                  <a:pos x="connsiteX2" y="connsiteY2"/>
                </a:cxn>
                <a:cxn ang="0">
                  <a:pos x="connsiteX3" y="connsiteY3"/>
                </a:cxn>
              </a:cxnLst>
              <a:rect l="l" t="t" r="r" b="b"/>
              <a:pathLst>
                <a:path w="4227807" h="3191081">
                  <a:moveTo>
                    <a:pt x="1305" y="3191081"/>
                  </a:moveTo>
                  <a:cubicBezTo>
                    <a:pt x="-4056" y="2079097"/>
                    <a:pt x="9176" y="1111984"/>
                    <a:pt x="3815" y="0"/>
                  </a:cubicBezTo>
                  <a:lnTo>
                    <a:pt x="4227807" y="3191079"/>
                  </a:lnTo>
                  <a:lnTo>
                    <a:pt x="1305" y="3191081"/>
                  </a:lnTo>
                  <a:close/>
                </a:path>
              </a:pathLst>
            </a:custGeom>
            <a:solidFill>
              <a:srgbClr val="011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517891" y="2168009"/>
              <a:ext cx="685015" cy="1209774"/>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1"/>
            <p:cNvSpPr/>
            <p:nvPr/>
          </p:nvSpPr>
          <p:spPr>
            <a:xfrm>
              <a:off x="11261108" y="343110"/>
              <a:ext cx="941798" cy="1663267"/>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26" y="175096"/>
            <a:ext cx="1782139" cy="642294"/>
          </a:xfrm>
          <a:prstGeom prst="rect">
            <a:avLst/>
          </a:prstGeom>
        </p:spPr>
      </p:pic>
      <p:sp>
        <p:nvSpPr>
          <p:cNvPr id="2" name="Rectangle 1"/>
          <p:cNvSpPr/>
          <p:nvPr/>
        </p:nvSpPr>
        <p:spPr>
          <a:xfrm>
            <a:off x="2128260" y="231348"/>
            <a:ext cx="102337" cy="558411"/>
          </a:xfrm>
          <a:prstGeom prst="rect">
            <a:avLst/>
          </a:prstGeom>
          <a:solidFill>
            <a:srgbClr val="CB2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 coins arrondis 30">
            <a:extLst>
              <a:ext uri="{FF2B5EF4-FFF2-40B4-BE49-F238E27FC236}">
                <a16:creationId xmlns:a16="http://schemas.microsoft.com/office/drawing/2014/main" id="{27A751DD-347C-8D4C-3484-F31EDDBD3569}"/>
              </a:ext>
            </a:extLst>
          </p:cNvPr>
          <p:cNvSpPr/>
          <p:nvPr/>
        </p:nvSpPr>
        <p:spPr>
          <a:xfrm>
            <a:off x="2381158" y="175096"/>
            <a:ext cx="8374349" cy="642293"/>
          </a:xfrm>
          <a:prstGeom prst="roundRect">
            <a:avLst/>
          </a:prstGeom>
          <a:gradFill flip="none" rotWithShape="1">
            <a:gsLst>
              <a:gs pos="64000">
                <a:schemeClr val="tx1">
                  <a:lumMod val="95000"/>
                  <a:lumOff val="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ln w="25400">
            <a:solidFill>
              <a:schemeClr val="tx1"/>
            </a:solidFill>
          </a:ln>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rPr>
              <a:t>Introduction à python</a:t>
            </a:r>
          </a:p>
        </p:txBody>
      </p:sp>
      <p:sp>
        <p:nvSpPr>
          <p:cNvPr id="5" name="ZoneTexte 4">
            <a:extLst>
              <a:ext uri="{FF2B5EF4-FFF2-40B4-BE49-F238E27FC236}">
                <a16:creationId xmlns:a16="http://schemas.microsoft.com/office/drawing/2014/main" id="{38D5D987-2042-0E4C-5885-92C37DA159B1}"/>
              </a:ext>
            </a:extLst>
          </p:cNvPr>
          <p:cNvSpPr txBox="1"/>
          <p:nvPr/>
        </p:nvSpPr>
        <p:spPr>
          <a:xfrm>
            <a:off x="2469389" y="967712"/>
            <a:ext cx="6845977" cy="400110"/>
          </a:xfrm>
          <a:prstGeom prst="rect">
            <a:avLst/>
          </a:prstGeom>
          <a:noFill/>
        </p:spPr>
        <p:txBody>
          <a:bodyPr wrap="none" rtlCol="0">
            <a:spAutoFit/>
          </a:bodyPr>
          <a:lstStyle/>
          <a:p>
            <a:r>
              <a:rPr lang="fr-FR" sz="2000" b="1" dirty="0">
                <a:solidFill>
                  <a:srgbClr val="7030A0"/>
                </a:solidFill>
              </a:rPr>
              <a:t>3. Les outils nécessaires à installer pour développer en python </a:t>
            </a:r>
          </a:p>
        </p:txBody>
      </p:sp>
      <p:pic>
        <p:nvPicPr>
          <p:cNvPr id="4" name="Image 3">
            <a:extLst>
              <a:ext uri="{FF2B5EF4-FFF2-40B4-BE49-F238E27FC236}">
                <a16:creationId xmlns:a16="http://schemas.microsoft.com/office/drawing/2014/main" id="{4B5C6ACF-BBDF-DC59-BC5B-7E1FAA311552}"/>
              </a:ext>
            </a:extLst>
          </p:cNvPr>
          <p:cNvPicPr>
            <a:picLocks noChangeAspect="1"/>
          </p:cNvPicPr>
          <p:nvPr/>
        </p:nvPicPr>
        <p:blipFill>
          <a:blip r:embed="rId3"/>
          <a:stretch>
            <a:fillRect/>
          </a:stretch>
        </p:blipFill>
        <p:spPr>
          <a:xfrm>
            <a:off x="-47056" y="2049382"/>
            <a:ext cx="4831212" cy="1630778"/>
          </a:xfrm>
          <a:prstGeom prst="rect">
            <a:avLst/>
          </a:prstGeom>
        </p:spPr>
      </p:pic>
      <p:sp>
        <p:nvSpPr>
          <p:cNvPr id="6" name="ZoneTexte 5">
            <a:extLst>
              <a:ext uri="{FF2B5EF4-FFF2-40B4-BE49-F238E27FC236}">
                <a16:creationId xmlns:a16="http://schemas.microsoft.com/office/drawing/2014/main" id="{993DD2DB-EB0B-B774-CB3B-9BD8FE8C9CB9}"/>
              </a:ext>
            </a:extLst>
          </p:cNvPr>
          <p:cNvSpPr txBox="1"/>
          <p:nvPr/>
        </p:nvSpPr>
        <p:spPr>
          <a:xfrm>
            <a:off x="203926" y="1558958"/>
            <a:ext cx="2633028" cy="446276"/>
          </a:xfrm>
          <a:prstGeom prst="rect">
            <a:avLst/>
          </a:prstGeom>
          <a:noFill/>
        </p:spPr>
        <p:txBody>
          <a:bodyPr wrap="none" rtlCol="0">
            <a:spAutoFit/>
          </a:bodyPr>
          <a:lstStyle/>
          <a:p>
            <a:r>
              <a:rPr lang="fr-FR" sz="2300" b="1" dirty="0"/>
              <a:t>Interpréteur python</a:t>
            </a:r>
          </a:p>
        </p:txBody>
      </p:sp>
      <p:sp>
        <p:nvSpPr>
          <p:cNvPr id="7" name="ZoneTexte 6">
            <a:extLst>
              <a:ext uri="{FF2B5EF4-FFF2-40B4-BE49-F238E27FC236}">
                <a16:creationId xmlns:a16="http://schemas.microsoft.com/office/drawing/2014/main" id="{B812A836-4C27-AB6D-C268-11F6D96A204B}"/>
              </a:ext>
            </a:extLst>
          </p:cNvPr>
          <p:cNvSpPr txBox="1"/>
          <p:nvPr/>
        </p:nvSpPr>
        <p:spPr>
          <a:xfrm>
            <a:off x="7031410" y="1426283"/>
            <a:ext cx="2136675" cy="446276"/>
          </a:xfrm>
          <a:prstGeom prst="rect">
            <a:avLst/>
          </a:prstGeom>
          <a:noFill/>
        </p:spPr>
        <p:txBody>
          <a:bodyPr wrap="none" rtlCol="0">
            <a:spAutoFit/>
          </a:bodyPr>
          <a:lstStyle/>
          <a:p>
            <a:r>
              <a:rPr lang="fr-FR" sz="2300" b="1" dirty="0"/>
              <a:t>Editeur de texte</a:t>
            </a:r>
          </a:p>
        </p:txBody>
      </p:sp>
      <p:pic>
        <p:nvPicPr>
          <p:cNvPr id="12290" name="Picture 2" descr="Logiciels et outils nécessaires pour la formation • Formation WordPress  Capitaine WP">
            <a:extLst>
              <a:ext uri="{FF2B5EF4-FFF2-40B4-BE49-F238E27FC236}">
                <a16:creationId xmlns:a16="http://schemas.microsoft.com/office/drawing/2014/main" id="{F66D5CAE-3ACE-D77A-1268-4457DFF931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382" t="8985" r="10448" b="14782"/>
          <a:stretch/>
        </p:blipFill>
        <p:spPr bwMode="auto">
          <a:xfrm>
            <a:off x="6256741" y="1772792"/>
            <a:ext cx="3538846" cy="1121139"/>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Anaconda Python/R Dağıtımı Nedir? Nasıl Kullanılır? | Faruk ERYILMAZ">
            <a:extLst>
              <a:ext uri="{FF2B5EF4-FFF2-40B4-BE49-F238E27FC236}">
                <a16:creationId xmlns:a16="http://schemas.microsoft.com/office/drawing/2014/main" id="{A7BB3044-D971-ECA5-5887-D8A4A1C0E8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912152"/>
            <a:ext cx="47371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18455B75-4233-8F11-9D4D-6CFBC02BDD2F}"/>
              </a:ext>
            </a:extLst>
          </p:cNvPr>
          <p:cNvPicPr>
            <a:picLocks noChangeAspect="1"/>
          </p:cNvPicPr>
          <p:nvPr/>
        </p:nvPicPr>
        <p:blipFill>
          <a:blip r:embed="rId6"/>
          <a:stretch>
            <a:fillRect/>
          </a:stretch>
        </p:blipFill>
        <p:spPr>
          <a:xfrm>
            <a:off x="4960395" y="2947016"/>
            <a:ext cx="7102555" cy="3930271"/>
          </a:xfrm>
          <a:prstGeom prst="rect">
            <a:avLst/>
          </a:prstGeom>
        </p:spPr>
      </p:pic>
    </p:spTree>
    <p:extLst>
      <p:ext uri="{BB962C8B-B14F-4D97-AF65-F5344CB8AC3E}">
        <p14:creationId xmlns:p14="http://schemas.microsoft.com/office/powerpoint/2010/main" val="172109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9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1379635" y="-12301"/>
            <a:ext cx="828494" cy="2145902"/>
            <a:chOff x="10899278" y="-12302"/>
            <a:chExt cx="1308851" cy="3390085"/>
          </a:xfrm>
        </p:grpSpPr>
        <p:sp>
          <p:nvSpPr>
            <p:cNvPr id="23" name="Rectangle 22"/>
            <p:cNvSpPr/>
            <p:nvPr/>
          </p:nvSpPr>
          <p:spPr>
            <a:xfrm rot="2675242">
              <a:off x="11670772" y="1745454"/>
              <a:ext cx="414476" cy="705843"/>
            </a:xfrm>
            <a:custGeom>
              <a:avLst/>
              <a:gdLst>
                <a:gd name="connsiteX0" fmla="*/ 0 w 402219"/>
                <a:gd name="connsiteY0" fmla="*/ 0 h 579469"/>
                <a:gd name="connsiteX1" fmla="*/ 402219 w 402219"/>
                <a:gd name="connsiteY1" fmla="*/ 0 h 579469"/>
                <a:gd name="connsiteX2" fmla="*/ 402219 w 402219"/>
                <a:gd name="connsiteY2" fmla="*/ 579469 h 579469"/>
                <a:gd name="connsiteX3" fmla="*/ 0 w 402219"/>
                <a:gd name="connsiteY3" fmla="*/ 579469 h 579469"/>
                <a:gd name="connsiteX4" fmla="*/ 0 w 402219"/>
                <a:gd name="connsiteY4" fmla="*/ 0 h 579469"/>
                <a:gd name="connsiteX0" fmla="*/ 4604 w 402219"/>
                <a:gd name="connsiteY0" fmla="*/ 0 h 601656"/>
                <a:gd name="connsiteX1" fmla="*/ 402219 w 402219"/>
                <a:gd name="connsiteY1" fmla="*/ 22187 h 601656"/>
                <a:gd name="connsiteX2" fmla="*/ 402219 w 402219"/>
                <a:gd name="connsiteY2" fmla="*/ 601656 h 601656"/>
                <a:gd name="connsiteX3" fmla="*/ 0 w 402219"/>
                <a:gd name="connsiteY3" fmla="*/ 601656 h 601656"/>
                <a:gd name="connsiteX4" fmla="*/ 4604 w 402219"/>
                <a:gd name="connsiteY4" fmla="*/ 0 h 601656"/>
                <a:gd name="connsiteX0" fmla="*/ 4604 w 407044"/>
                <a:gd name="connsiteY0" fmla="*/ 0 h 651829"/>
                <a:gd name="connsiteX1" fmla="*/ 402219 w 407044"/>
                <a:gd name="connsiteY1" fmla="*/ 22187 h 651829"/>
                <a:gd name="connsiteX2" fmla="*/ 407044 w 407044"/>
                <a:gd name="connsiteY2" fmla="*/ 651829 h 651829"/>
                <a:gd name="connsiteX3" fmla="*/ 0 w 407044"/>
                <a:gd name="connsiteY3" fmla="*/ 601656 h 651829"/>
                <a:gd name="connsiteX4" fmla="*/ 4604 w 407044"/>
                <a:gd name="connsiteY4" fmla="*/ 0 h 651829"/>
                <a:gd name="connsiteX0" fmla="*/ 4604 w 414476"/>
                <a:gd name="connsiteY0" fmla="*/ 0 h 651829"/>
                <a:gd name="connsiteX1" fmla="*/ 414308 w 414476"/>
                <a:gd name="connsiteY1" fmla="*/ 24003 h 651829"/>
                <a:gd name="connsiteX2" fmla="*/ 407044 w 414476"/>
                <a:gd name="connsiteY2" fmla="*/ 651829 h 651829"/>
                <a:gd name="connsiteX3" fmla="*/ 0 w 414476"/>
                <a:gd name="connsiteY3" fmla="*/ 601656 h 651829"/>
                <a:gd name="connsiteX4" fmla="*/ 4604 w 414476"/>
                <a:gd name="connsiteY4" fmla="*/ 0 h 651829"/>
                <a:gd name="connsiteX0" fmla="*/ 6518 w 414476"/>
                <a:gd name="connsiteY0" fmla="*/ 0 h 677748"/>
                <a:gd name="connsiteX1" fmla="*/ 414308 w 414476"/>
                <a:gd name="connsiteY1" fmla="*/ 49922 h 677748"/>
                <a:gd name="connsiteX2" fmla="*/ 407044 w 414476"/>
                <a:gd name="connsiteY2" fmla="*/ 677748 h 677748"/>
                <a:gd name="connsiteX3" fmla="*/ 0 w 414476"/>
                <a:gd name="connsiteY3" fmla="*/ 627575 h 677748"/>
                <a:gd name="connsiteX4" fmla="*/ 6518 w 414476"/>
                <a:gd name="connsiteY4" fmla="*/ 0 h 6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76" h="677748">
                  <a:moveTo>
                    <a:pt x="6518" y="0"/>
                  </a:moveTo>
                  <a:lnTo>
                    <a:pt x="414308" y="49922"/>
                  </a:lnTo>
                  <a:cubicBezTo>
                    <a:pt x="415916" y="259803"/>
                    <a:pt x="405436" y="467867"/>
                    <a:pt x="407044" y="677748"/>
                  </a:cubicBezTo>
                  <a:lnTo>
                    <a:pt x="0" y="627575"/>
                  </a:lnTo>
                  <a:cubicBezTo>
                    <a:pt x="1535" y="427023"/>
                    <a:pt x="4983" y="200552"/>
                    <a:pt x="6518" y="0"/>
                  </a:cubicBezTo>
                  <a:close/>
                </a:path>
              </a:pathLst>
            </a:custGeom>
            <a:solidFill>
              <a:srgbClr val="B01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7"/>
            <p:cNvSpPr/>
            <p:nvPr/>
          </p:nvSpPr>
          <p:spPr>
            <a:xfrm rot="10800000">
              <a:off x="10899278" y="-12302"/>
              <a:ext cx="1308851" cy="1311713"/>
            </a:xfrm>
            <a:custGeom>
              <a:avLst/>
              <a:gdLst>
                <a:gd name="connsiteX0" fmla="*/ 0 w 1392277"/>
                <a:gd name="connsiteY0" fmla="*/ 2288297 h 2288297"/>
                <a:gd name="connsiteX1" fmla="*/ 696139 w 1392277"/>
                <a:gd name="connsiteY1" fmla="*/ 0 h 2288297"/>
                <a:gd name="connsiteX2" fmla="*/ 1392277 w 1392277"/>
                <a:gd name="connsiteY2" fmla="*/ 2288297 h 2288297"/>
                <a:gd name="connsiteX3" fmla="*/ 0 w 1392277"/>
                <a:gd name="connsiteY3" fmla="*/ 2288297 h 2288297"/>
                <a:gd name="connsiteX0" fmla="*/ 16082 w 1408359"/>
                <a:gd name="connsiteY0" fmla="*/ 3335951 h 3335951"/>
                <a:gd name="connsiteX1" fmla="*/ 0 w 1408359"/>
                <a:gd name="connsiteY1" fmla="*/ 0 h 3335951"/>
                <a:gd name="connsiteX2" fmla="*/ 1408359 w 1408359"/>
                <a:gd name="connsiteY2" fmla="*/ 3335951 h 3335951"/>
                <a:gd name="connsiteX3" fmla="*/ 16082 w 1408359"/>
                <a:gd name="connsiteY3" fmla="*/ 3335951 h 3335951"/>
                <a:gd name="connsiteX0" fmla="*/ 16082 w 3080930"/>
                <a:gd name="connsiteY0" fmla="*/ 3335951 h 3349735"/>
                <a:gd name="connsiteX1" fmla="*/ 0 w 3080930"/>
                <a:gd name="connsiteY1" fmla="*/ 0 h 3349735"/>
                <a:gd name="connsiteX2" fmla="*/ 3080930 w 3080930"/>
                <a:gd name="connsiteY2" fmla="*/ 3349735 h 3349735"/>
                <a:gd name="connsiteX3" fmla="*/ 16082 w 3080930"/>
                <a:gd name="connsiteY3" fmla="*/ 3335951 h 3349735"/>
                <a:gd name="connsiteX0" fmla="*/ 11487 w 3076335"/>
                <a:gd name="connsiteY0" fmla="*/ 2325057 h 2338841"/>
                <a:gd name="connsiteX1" fmla="*/ 0 w 3076335"/>
                <a:gd name="connsiteY1" fmla="*/ 0 h 2338841"/>
                <a:gd name="connsiteX2" fmla="*/ 3076335 w 3076335"/>
                <a:gd name="connsiteY2" fmla="*/ 2338841 h 2338841"/>
                <a:gd name="connsiteX3" fmla="*/ 11487 w 3076335"/>
                <a:gd name="connsiteY3" fmla="*/ 2325057 h 2338841"/>
                <a:gd name="connsiteX0" fmla="*/ 25272 w 3090120"/>
                <a:gd name="connsiteY0" fmla="*/ 3124582 h 3138366"/>
                <a:gd name="connsiteX1" fmla="*/ 0 w 3090120"/>
                <a:gd name="connsiteY1" fmla="*/ 0 h 3138366"/>
                <a:gd name="connsiteX2" fmla="*/ 3090120 w 3090120"/>
                <a:gd name="connsiteY2" fmla="*/ 3138366 h 3138366"/>
                <a:gd name="connsiteX3" fmla="*/ 25272 w 3090120"/>
                <a:gd name="connsiteY3" fmla="*/ 3124582 h 3138366"/>
                <a:gd name="connsiteX0" fmla="*/ 11487 w 3090120"/>
                <a:gd name="connsiteY0" fmla="*/ 3138366 h 3138366"/>
                <a:gd name="connsiteX1" fmla="*/ 0 w 3090120"/>
                <a:gd name="connsiteY1" fmla="*/ 0 h 3138366"/>
                <a:gd name="connsiteX2" fmla="*/ 3090120 w 3090120"/>
                <a:gd name="connsiteY2" fmla="*/ 3138366 h 3138366"/>
                <a:gd name="connsiteX3" fmla="*/ 11487 w 3090120"/>
                <a:gd name="connsiteY3" fmla="*/ 3138366 h 3138366"/>
                <a:gd name="connsiteX0" fmla="*/ 11487 w 4293981"/>
                <a:gd name="connsiteY0" fmla="*/ 3138366 h 3148907"/>
                <a:gd name="connsiteX1" fmla="*/ 0 w 4293981"/>
                <a:gd name="connsiteY1" fmla="*/ 0 h 3148907"/>
                <a:gd name="connsiteX2" fmla="*/ 4293981 w 4293981"/>
                <a:gd name="connsiteY2" fmla="*/ 3148907 h 3148907"/>
                <a:gd name="connsiteX3" fmla="*/ 11487 w 4293981"/>
                <a:gd name="connsiteY3" fmla="*/ 3138366 h 3148907"/>
                <a:gd name="connsiteX0" fmla="*/ 152 w 4282646"/>
                <a:gd name="connsiteY0" fmla="*/ 3138366 h 3148907"/>
                <a:gd name="connsiteX1" fmla="*/ 128648 w 4282646"/>
                <a:gd name="connsiteY1" fmla="*/ 0 h 3148907"/>
                <a:gd name="connsiteX2" fmla="*/ 4282646 w 4282646"/>
                <a:gd name="connsiteY2" fmla="*/ 3148907 h 3148907"/>
                <a:gd name="connsiteX3" fmla="*/ 152 w 4282646"/>
                <a:gd name="connsiteY3" fmla="*/ 3138366 h 3148907"/>
                <a:gd name="connsiteX0" fmla="*/ 1305 w 4157813"/>
                <a:gd name="connsiteY0" fmla="*/ 3191081 h 3191081"/>
                <a:gd name="connsiteX1" fmla="*/ 3815 w 4157813"/>
                <a:gd name="connsiteY1" fmla="*/ 0 h 3191081"/>
                <a:gd name="connsiteX2" fmla="*/ 4157813 w 4157813"/>
                <a:gd name="connsiteY2" fmla="*/ 3148907 h 3191081"/>
                <a:gd name="connsiteX3" fmla="*/ 1305 w 4157813"/>
                <a:gd name="connsiteY3" fmla="*/ 3191081 h 3191081"/>
                <a:gd name="connsiteX0" fmla="*/ 1305 w 4227807"/>
                <a:gd name="connsiteY0" fmla="*/ 3191081 h 3191081"/>
                <a:gd name="connsiteX1" fmla="*/ 3815 w 4227807"/>
                <a:gd name="connsiteY1" fmla="*/ 0 h 3191081"/>
                <a:gd name="connsiteX2" fmla="*/ 4227807 w 4227807"/>
                <a:gd name="connsiteY2" fmla="*/ 3191079 h 3191081"/>
                <a:gd name="connsiteX3" fmla="*/ 1305 w 4227807"/>
                <a:gd name="connsiteY3" fmla="*/ 3191081 h 3191081"/>
              </a:gdLst>
              <a:ahLst/>
              <a:cxnLst>
                <a:cxn ang="0">
                  <a:pos x="connsiteX0" y="connsiteY0"/>
                </a:cxn>
                <a:cxn ang="0">
                  <a:pos x="connsiteX1" y="connsiteY1"/>
                </a:cxn>
                <a:cxn ang="0">
                  <a:pos x="connsiteX2" y="connsiteY2"/>
                </a:cxn>
                <a:cxn ang="0">
                  <a:pos x="connsiteX3" y="connsiteY3"/>
                </a:cxn>
              </a:cxnLst>
              <a:rect l="l" t="t" r="r" b="b"/>
              <a:pathLst>
                <a:path w="4227807" h="3191081">
                  <a:moveTo>
                    <a:pt x="1305" y="3191081"/>
                  </a:moveTo>
                  <a:cubicBezTo>
                    <a:pt x="-4056" y="2079097"/>
                    <a:pt x="9176" y="1111984"/>
                    <a:pt x="3815" y="0"/>
                  </a:cubicBezTo>
                  <a:lnTo>
                    <a:pt x="4227807" y="3191079"/>
                  </a:lnTo>
                  <a:lnTo>
                    <a:pt x="1305" y="3191081"/>
                  </a:lnTo>
                  <a:close/>
                </a:path>
              </a:pathLst>
            </a:custGeom>
            <a:solidFill>
              <a:srgbClr val="011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517891" y="2168009"/>
              <a:ext cx="685015" cy="1209774"/>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1"/>
            <p:cNvSpPr/>
            <p:nvPr/>
          </p:nvSpPr>
          <p:spPr>
            <a:xfrm>
              <a:off x="11261108" y="343110"/>
              <a:ext cx="941798" cy="1663267"/>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26" y="175096"/>
            <a:ext cx="1782139" cy="642294"/>
          </a:xfrm>
          <a:prstGeom prst="rect">
            <a:avLst/>
          </a:prstGeom>
        </p:spPr>
      </p:pic>
      <p:sp>
        <p:nvSpPr>
          <p:cNvPr id="2" name="Rectangle 1"/>
          <p:cNvSpPr/>
          <p:nvPr/>
        </p:nvSpPr>
        <p:spPr>
          <a:xfrm>
            <a:off x="2128260" y="231348"/>
            <a:ext cx="102337" cy="558411"/>
          </a:xfrm>
          <a:prstGeom prst="rect">
            <a:avLst/>
          </a:prstGeom>
          <a:solidFill>
            <a:srgbClr val="CB2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 coins arrondis 30">
            <a:extLst>
              <a:ext uri="{FF2B5EF4-FFF2-40B4-BE49-F238E27FC236}">
                <a16:creationId xmlns:a16="http://schemas.microsoft.com/office/drawing/2014/main" id="{27A751DD-347C-8D4C-3484-F31EDDBD3569}"/>
              </a:ext>
            </a:extLst>
          </p:cNvPr>
          <p:cNvSpPr/>
          <p:nvPr/>
        </p:nvSpPr>
        <p:spPr>
          <a:xfrm>
            <a:off x="2381158" y="175096"/>
            <a:ext cx="8374349" cy="642293"/>
          </a:xfrm>
          <a:prstGeom prst="roundRect">
            <a:avLst/>
          </a:prstGeom>
          <a:gradFill flip="none" rotWithShape="1">
            <a:gsLst>
              <a:gs pos="64000">
                <a:schemeClr val="tx1">
                  <a:lumMod val="95000"/>
                  <a:lumOff val="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ln w="25400">
            <a:solidFill>
              <a:schemeClr val="tx1"/>
            </a:solidFill>
          </a:ln>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3200" b="1" dirty="0">
                <a:solidFill>
                  <a:schemeClr val="bg1"/>
                </a:solidFill>
                <a:latin typeface="Calibri" panose="020F0502020204030204"/>
              </a:rPr>
              <a:t>Les premiers pas sur python</a:t>
            </a:r>
            <a:endPar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312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26" y="175095"/>
            <a:ext cx="2248329" cy="810312"/>
          </a:xfrm>
          <a:prstGeom prst="rect">
            <a:avLst/>
          </a:prstGeom>
        </p:spPr>
      </p:pic>
      <p:sp>
        <p:nvSpPr>
          <p:cNvPr id="21" name="Espace réservé du contenu 2"/>
          <p:cNvSpPr txBox="1">
            <a:spLocks/>
          </p:cNvSpPr>
          <p:nvPr/>
        </p:nvSpPr>
        <p:spPr>
          <a:xfrm>
            <a:off x="2033516" y="2241077"/>
            <a:ext cx="9403308" cy="37776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b="1" dirty="0"/>
              <a:t>Objectif : Maitriser les bases de python et la POO python</a:t>
            </a:r>
            <a:endParaRPr lang="fr-FR" dirty="0"/>
          </a:p>
          <a:p>
            <a:pPr algn="l"/>
            <a:endParaRPr lang="fr-FR" dirty="0"/>
          </a:p>
          <a:p>
            <a:pPr algn="l"/>
            <a:r>
              <a:rPr lang="fr-FR" b="1" dirty="0"/>
              <a:t>Répartition du volume horaire : </a:t>
            </a:r>
            <a:r>
              <a:rPr lang="fr-FR" dirty="0"/>
              <a:t>…………………………………………..</a:t>
            </a:r>
          </a:p>
          <a:p>
            <a:pPr algn="l"/>
            <a:r>
              <a:rPr lang="fr-FR" dirty="0"/>
              <a:t>  ……………………………………………………………………………………………</a:t>
            </a:r>
          </a:p>
          <a:p>
            <a:pPr algn="l"/>
            <a:endParaRPr lang="fr-FR" dirty="0"/>
          </a:p>
          <a:p>
            <a:pPr algn="l"/>
            <a:r>
              <a:rPr lang="fr-FR" b="1" dirty="0"/>
              <a:t>Mode d’évaluation :</a:t>
            </a:r>
            <a:r>
              <a:rPr lang="fr-FR" dirty="0"/>
              <a:t> </a:t>
            </a:r>
            <a:r>
              <a:rPr lang="fr-FR" b="1" dirty="0"/>
              <a:t>TP + Examen surveillé + participation</a:t>
            </a:r>
            <a:endParaRPr lang="fr-FR" sz="1800" b="1" dirty="0"/>
          </a:p>
        </p:txBody>
      </p:sp>
      <p:sp>
        <p:nvSpPr>
          <p:cNvPr id="25" name="Espace réservé du contenu 2"/>
          <p:cNvSpPr txBox="1">
            <a:spLocks/>
          </p:cNvSpPr>
          <p:nvPr/>
        </p:nvSpPr>
        <p:spPr>
          <a:xfrm>
            <a:off x="3125337" y="343110"/>
            <a:ext cx="7219666" cy="6122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4000" b="1" dirty="0">
                <a:solidFill>
                  <a:srgbClr val="002060"/>
                </a:solidFill>
              </a:rPr>
              <a:t>OBJECTIF DU COURS</a:t>
            </a:r>
          </a:p>
          <a:p>
            <a:pPr algn="l"/>
            <a:endParaRPr lang="fr-FR" sz="4000" b="1" dirty="0"/>
          </a:p>
        </p:txBody>
      </p:sp>
      <p:sp>
        <p:nvSpPr>
          <p:cNvPr id="2" name="Rectangle 1"/>
          <p:cNvSpPr/>
          <p:nvPr/>
        </p:nvSpPr>
        <p:spPr>
          <a:xfrm>
            <a:off x="2772697" y="343110"/>
            <a:ext cx="96591" cy="558411"/>
          </a:xfrm>
          <a:prstGeom prst="rect">
            <a:avLst/>
          </a:prstGeom>
          <a:solidFill>
            <a:srgbClr val="CB2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1379635" y="-12301"/>
            <a:ext cx="828494" cy="2145902"/>
            <a:chOff x="10899278" y="-12302"/>
            <a:chExt cx="1308851" cy="3390085"/>
          </a:xfrm>
        </p:grpSpPr>
        <p:sp>
          <p:nvSpPr>
            <p:cNvPr id="29" name="Rectangle 22"/>
            <p:cNvSpPr/>
            <p:nvPr/>
          </p:nvSpPr>
          <p:spPr>
            <a:xfrm rot="2675242">
              <a:off x="11670772" y="1745454"/>
              <a:ext cx="414476" cy="705843"/>
            </a:xfrm>
            <a:custGeom>
              <a:avLst/>
              <a:gdLst>
                <a:gd name="connsiteX0" fmla="*/ 0 w 402219"/>
                <a:gd name="connsiteY0" fmla="*/ 0 h 579469"/>
                <a:gd name="connsiteX1" fmla="*/ 402219 w 402219"/>
                <a:gd name="connsiteY1" fmla="*/ 0 h 579469"/>
                <a:gd name="connsiteX2" fmla="*/ 402219 w 402219"/>
                <a:gd name="connsiteY2" fmla="*/ 579469 h 579469"/>
                <a:gd name="connsiteX3" fmla="*/ 0 w 402219"/>
                <a:gd name="connsiteY3" fmla="*/ 579469 h 579469"/>
                <a:gd name="connsiteX4" fmla="*/ 0 w 402219"/>
                <a:gd name="connsiteY4" fmla="*/ 0 h 579469"/>
                <a:gd name="connsiteX0" fmla="*/ 4604 w 402219"/>
                <a:gd name="connsiteY0" fmla="*/ 0 h 601656"/>
                <a:gd name="connsiteX1" fmla="*/ 402219 w 402219"/>
                <a:gd name="connsiteY1" fmla="*/ 22187 h 601656"/>
                <a:gd name="connsiteX2" fmla="*/ 402219 w 402219"/>
                <a:gd name="connsiteY2" fmla="*/ 601656 h 601656"/>
                <a:gd name="connsiteX3" fmla="*/ 0 w 402219"/>
                <a:gd name="connsiteY3" fmla="*/ 601656 h 601656"/>
                <a:gd name="connsiteX4" fmla="*/ 4604 w 402219"/>
                <a:gd name="connsiteY4" fmla="*/ 0 h 601656"/>
                <a:gd name="connsiteX0" fmla="*/ 4604 w 407044"/>
                <a:gd name="connsiteY0" fmla="*/ 0 h 651829"/>
                <a:gd name="connsiteX1" fmla="*/ 402219 w 407044"/>
                <a:gd name="connsiteY1" fmla="*/ 22187 h 651829"/>
                <a:gd name="connsiteX2" fmla="*/ 407044 w 407044"/>
                <a:gd name="connsiteY2" fmla="*/ 651829 h 651829"/>
                <a:gd name="connsiteX3" fmla="*/ 0 w 407044"/>
                <a:gd name="connsiteY3" fmla="*/ 601656 h 651829"/>
                <a:gd name="connsiteX4" fmla="*/ 4604 w 407044"/>
                <a:gd name="connsiteY4" fmla="*/ 0 h 651829"/>
                <a:gd name="connsiteX0" fmla="*/ 4604 w 414476"/>
                <a:gd name="connsiteY0" fmla="*/ 0 h 651829"/>
                <a:gd name="connsiteX1" fmla="*/ 414308 w 414476"/>
                <a:gd name="connsiteY1" fmla="*/ 24003 h 651829"/>
                <a:gd name="connsiteX2" fmla="*/ 407044 w 414476"/>
                <a:gd name="connsiteY2" fmla="*/ 651829 h 651829"/>
                <a:gd name="connsiteX3" fmla="*/ 0 w 414476"/>
                <a:gd name="connsiteY3" fmla="*/ 601656 h 651829"/>
                <a:gd name="connsiteX4" fmla="*/ 4604 w 414476"/>
                <a:gd name="connsiteY4" fmla="*/ 0 h 651829"/>
                <a:gd name="connsiteX0" fmla="*/ 6518 w 414476"/>
                <a:gd name="connsiteY0" fmla="*/ 0 h 677748"/>
                <a:gd name="connsiteX1" fmla="*/ 414308 w 414476"/>
                <a:gd name="connsiteY1" fmla="*/ 49922 h 677748"/>
                <a:gd name="connsiteX2" fmla="*/ 407044 w 414476"/>
                <a:gd name="connsiteY2" fmla="*/ 677748 h 677748"/>
                <a:gd name="connsiteX3" fmla="*/ 0 w 414476"/>
                <a:gd name="connsiteY3" fmla="*/ 627575 h 677748"/>
                <a:gd name="connsiteX4" fmla="*/ 6518 w 414476"/>
                <a:gd name="connsiteY4" fmla="*/ 0 h 6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76" h="677748">
                  <a:moveTo>
                    <a:pt x="6518" y="0"/>
                  </a:moveTo>
                  <a:lnTo>
                    <a:pt x="414308" y="49922"/>
                  </a:lnTo>
                  <a:cubicBezTo>
                    <a:pt x="415916" y="259803"/>
                    <a:pt x="405436" y="467867"/>
                    <a:pt x="407044" y="677748"/>
                  </a:cubicBezTo>
                  <a:lnTo>
                    <a:pt x="0" y="627575"/>
                  </a:lnTo>
                  <a:cubicBezTo>
                    <a:pt x="1535" y="427023"/>
                    <a:pt x="4983" y="200552"/>
                    <a:pt x="6518" y="0"/>
                  </a:cubicBezTo>
                  <a:close/>
                </a:path>
              </a:pathLst>
            </a:custGeom>
            <a:solidFill>
              <a:srgbClr val="B01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17"/>
            <p:cNvSpPr/>
            <p:nvPr/>
          </p:nvSpPr>
          <p:spPr>
            <a:xfrm rot="10800000">
              <a:off x="10899278" y="-12302"/>
              <a:ext cx="1308851" cy="1311713"/>
            </a:xfrm>
            <a:custGeom>
              <a:avLst/>
              <a:gdLst>
                <a:gd name="connsiteX0" fmla="*/ 0 w 1392277"/>
                <a:gd name="connsiteY0" fmla="*/ 2288297 h 2288297"/>
                <a:gd name="connsiteX1" fmla="*/ 696139 w 1392277"/>
                <a:gd name="connsiteY1" fmla="*/ 0 h 2288297"/>
                <a:gd name="connsiteX2" fmla="*/ 1392277 w 1392277"/>
                <a:gd name="connsiteY2" fmla="*/ 2288297 h 2288297"/>
                <a:gd name="connsiteX3" fmla="*/ 0 w 1392277"/>
                <a:gd name="connsiteY3" fmla="*/ 2288297 h 2288297"/>
                <a:gd name="connsiteX0" fmla="*/ 16082 w 1408359"/>
                <a:gd name="connsiteY0" fmla="*/ 3335951 h 3335951"/>
                <a:gd name="connsiteX1" fmla="*/ 0 w 1408359"/>
                <a:gd name="connsiteY1" fmla="*/ 0 h 3335951"/>
                <a:gd name="connsiteX2" fmla="*/ 1408359 w 1408359"/>
                <a:gd name="connsiteY2" fmla="*/ 3335951 h 3335951"/>
                <a:gd name="connsiteX3" fmla="*/ 16082 w 1408359"/>
                <a:gd name="connsiteY3" fmla="*/ 3335951 h 3335951"/>
                <a:gd name="connsiteX0" fmla="*/ 16082 w 3080930"/>
                <a:gd name="connsiteY0" fmla="*/ 3335951 h 3349735"/>
                <a:gd name="connsiteX1" fmla="*/ 0 w 3080930"/>
                <a:gd name="connsiteY1" fmla="*/ 0 h 3349735"/>
                <a:gd name="connsiteX2" fmla="*/ 3080930 w 3080930"/>
                <a:gd name="connsiteY2" fmla="*/ 3349735 h 3349735"/>
                <a:gd name="connsiteX3" fmla="*/ 16082 w 3080930"/>
                <a:gd name="connsiteY3" fmla="*/ 3335951 h 3349735"/>
                <a:gd name="connsiteX0" fmla="*/ 11487 w 3076335"/>
                <a:gd name="connsiteY0" fmla="*/ 2325057 h 2338841"/>
                <a:gd name="connsiteX1" fmla="*/ 0 w 3076335"/>
                <a:gd name="connsiteY1" fmla="*/ 0 h 2338841"/>
                <a:gd name="connsiteX2" fmla="*/ 3076335 w 3076335"/>
                <a:gd name="connsiteY2" fmla="*/ 2338841 h 2338841"/>
                <a:gd name="connsiteX3" fmla="*/ 11487 w 3076335"/>
                <a:gd name="connsiteY3" fmla="*/ 2325057 h 2338841"/>
                <a:gd name="connsiteX0" fmla="*/ 25272 w 3090120"/>
                <a:gd name="connsiteY0" fmla="*/ 3124582 h 3138366"/>
                <a:gd name="connsiteX1" fmla="*/ 0 w 3090120"/>
                <a:gd name="connsiteY1" fmla="*/ 0 h 3138366"/>
                <a:gd name="connsiteX2" fmla="*/ 3090120 w 3090120"/>
                <a:gd name="connsiteY2" fmla="*/ 3138366 h 3138366"/>
                <a:gd name="connsiteX3" fmla="*/ 25272 w 3090120"/>
                <a:gd name="connsiteY3" fmla="*/ 3124582 h 3138366"/>
                <a:gd name="connsiteX0" fmla="*/ 11487 w 3090120"/>
                <a:gd name="connsiteY0" fmla="*/ 3138366 h 3138366"/>
                <a:gd name="connsiteX1" fmla="*/ 0 w 3090120"/>
                <a:gd name="connsiteY1" fmla="*/ 0 h 3138366"/>
                <a:gd name="connsiteX2" fmla="*/ 3090120 w 3090120"/>
                <a:gd name="connsiteY2" fmla="*/ 3138366 h 3138366"/>
                <a:gd name="connsiteX3" fmla="*/ 11487 w 3090120"/>
                <a:gd name="connsiteY3" fmla="*/ 3138366 h 3138366"/>
                <a:gd name="connsiteX0" fmla="*/ 11487 w 4293981"/>
                <a:gd name="connsiteY0" fmla="*/ 3138366 h 3148907"/>
                <a:gd name="connsiteX1" fmla="*/ 0 w 4293981"/>
                <a:gd name="connsiteY1" fmla="*/ 0 h 3148907"/>
                <a:gd name="connsiteX2" fmla="*/ 4293981 w 4293981"/>
                <a:gd name="connsiteY2" fmla="*/ 3148907 h 3148907"/>
                <a:gd name="connsiteX3" fmla="*/ 11487 w 4293981"/>
                <a:gd name="connsiteY3" fmla="*/ 3138366 h 3148907"/>
                <a:gd name="connsiteX0" fmla="*/ 152 w 4282646"/>
                <a:gd name="connsiteY0" fmla="*/ 3138366 h 3148907"/>
                <a:gd name="connsiteX1" fmla="*/ 128648 w 4282646"/>
                <a:gd name="connsiteY1" fmla="*/ 0 h 3148907"/>
                <a:gd name="connsiteX2" fmla="*/ 4282646 w 4282646"/>
                <a:gd name="connsiteY2" fmla="*/ 3148907 h 3148907"/>
                <a:gd name="connsiteX3" fmla="*/ 152 w 4282646"/>
                <a:gd name="connsiteY3" fmla="*/ 3138366 h 3148907"/>
                <a:gd name="connsiteX0" fmla="*/ 1305 w 4157813"/>
                <a:gd name="connsiteY0" fmla="*/ 3191081 h 3191081"/>
                <a:gd name="connsiteX1" fmla="*/ 3815 w 4157813"/>
                <a:gd name="connsiteY1" fmla="*/ 0 h 3191081"/>
                <a:gd name="connsiteX2" fmla="*/ 4157813 w 4157813"/>
                <a:gd name="connsiteY2" fmla="*/ 3148907 h 3191081"/>
                <a:gd name="connsiteX3" fmla="*/ 1305 w 4157813"/>
                <a:gd name="connsiteY3" fmla="*/ 3191081 h 3191081"/>
                <a:gd name="connsiteX0" fmla="*/ 1305 w 4227807"/>
                <a:gd name="connsiteY0" fmla="*/ 3191081 h 3191081"/>
                <a:gd name="connsiteX1" fmla="*/ 3815 w 4227807"/>
                <a:gd name="connsiteY1" fmla="*/ 0 h 3191081"/>
                <a:gd name="connsiteX2" fmla="*/ 4227807 w 4227807"/>
                <a:gd name="connsiteY2" fmla="*/ 3191079 h 3191081"/>
                <a:gd name="connsiteX3" fmla="*/ 1305 w 4227807"/>
                <a:gd name="connsiteY3" fmla="*/ 3191081 h 3191081"/>
              </a:gdLst>
              <a:ahLst/>
              <a:cxnLst>
                <a:cxn ang="0">
                  <a:pos x="connsiteX0" y="connsiteY0"/>
                </a:cxn>
                <a:cxn ang="0">
                  <a:pos x="connsiteX1" y="connsiteY1"/>
                </a:cxn>
                <a:cxn ang="0">
                  <a:pos x="connsiteX2" y="connsiteY2"/>
                </a:cxn>
                <a:cxn ang="0">
                  <a:pos x="connsiteX3" y="connsiteY3"/>
                </a:cxn>
              </a:cxnLst>
              <a:rect l="l" t="t" r="r" b="b"/>
              <a:pathLst>
                <a:path w="4227807" h="3191081">
                  <a:moveTo>
                    <a:pt x="1305" y="3191081"/>
                  </a:moveTo>
                  <a:cubicBezTo>
                    <a:pt x="-4056" y="2079097"/>
                    <a:pt x="9176" y="1111984"/>
                    <a:pt x="3815" y="0"/>
                  </a:cubicBezTo>
                  <a:lnTo>
                    <a:pt x="4227807" y="3191079"/>
                  </a:lnTo>
                  <a:lnTo>
                    <a:pt x="1305" y="3191081"/>
                  </a:lnTo>
                  <a:close/>
                </a:path>
              </a:pathLst>
            </a:custGeom>
            <a:solidFill>
              <a:srgbClr val="011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1"/>
            <p:cNvSpPr/>
            <p:nvPr/>
          </p:nvSpPr>
          <p:spPr>
            <a:xfrm>
              <a:off x="11517891" y="2168009"/>
              <a:ext cx="685015" cy="1209774"/>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1"/>
            <p:cNvSpPr/>
            <p:nvPr/>
          </p:nvSpPr>
          <p:spPr>
            <a:xfrm>
              <a:off x="11261108" y="343110"/>
              <a:ext cx="941798" cy="1663267"/>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Connecteur droit 3">
            <a:extLst>
              <a:ext uri="{FF2B5EF4-FFF2-40B4-BE49-F238E27FC236}">
                <a16:creationId xmlns:a16="http://schemas.microsoft.com/office/drawing/2014/main" id="{965CBD14-7110-CEAD-ACC1-FCC1BA504FE4}"/>
              </a:ext>
            </a:extLst>
          </p:cNvPr>
          <p:cNvCxnSpPr/>
          <p:nvPr/>
        </p:nvCxnSpPr>
        <p:spPr>
          <a:xfrm>
            <a:off x="-12000" y="6326659"/>
            <a:ext cx="12204000" cy="0"/>
          </a:xfrm>
          <a:prstGeom prst="line">
            <a:avLst/>
          </a:prstGeom>
          <a:ln w="34925">
            <a:solidFill>
              <a:schemeClr val="dk1">
                <a:alpha val="75000"/>
              </a:schemeClr>
            </a:solidFill>
          </a:ln>
        </p:spPr>
        <p:style>
          <a:lnRef idx="1">
            <a:schemeClr val="dk1"/>
          </a:lnRef>
          <a:fillRef idx="0">
            <a:schemeClr val="dk1"/>
          </a:fillRef>
          <a:effectRef idx="0">
            <a:schemeClr val="dk1"/>
          </a:effectRef>
          <a:fontRef idx="minor">
            <a:schemeClr val="tx1"/>
          </a:fontRef>
        </p:style>
      </p:cxnSp>
      <p:sp>
        <p:nvSpPr>
          <p:cNvPr id="5" name="ZoneTexte 4">
            <a:extLst>
              <a:ext uri="{FF2B5EF4-FFF2-40B4-BE49-F238E27FC236}">
                <a16:creationId xmlns:a16="http://schemas.microsoft.com/office/drawing/2014/main" id="{B215750A-4983-415C-5D6B-F08C15B071DE}"/>
              </a:ext>
            </a:extLst>
          </p:cNvPr>
          <p:cNvSpPr txBox="1"/>
          <p:nvPr/>
        </p:nvSpPr>
        <p:spPr>
          <a:xfrm>
            <a:off x="4358456" y="6437870"/>
            <a:ext cx="3252686" cy="646331"/>
          </a:xfrm>
          <a:prstGeom prst="rect">
            <a:avLst/>
          </a:prstGeom>
          <a:noFill/>
        </p:spPr>
        <p:txBody>
          <a:bodyPr wrap="none" rtlCol="0">
            <a:spAutoFit/>
          </a:bodyPr>
          <a:lstStyle/>
          <a:p>
            <a:r>
              <a:rPr lang="fr-FR" sz="1800" b="1" dirty="0"/>
              <a:t>Année Universitaire : 2022-2023</a:t>
            </a:r>
          </a:p>
          <a:p>
            <a:endParaRPr lang="fr-FR" dirty="0"/>
          </a:p>
        </p:txBody>
      </p:sp>
    </p:spTree>
    <p:extLst>
      <p:ext uri="{BB962C8B-B14F-4D97-AF65-F5344CB8AC3E}">
        <p14:creationId xmlns:p14="http://schemas.microsoft.com/office/powerpoint/2010/main" val="158523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1379635" y="-12301"/>
            <a:ext cx="828494" cy="2145902"/>
            <a:chOff x="10899278" y="-12302"/>
            <a:chExt cx="1308851" cy="3390085"/>
          </a:xfrm>
        </p:grpSpPr>
        <p:sp>
          <p:nvSpPr>
            <p:cNvPr id="23" name="Rectangle 22"/>
            <p:cNvSpPr/>
            <p:nvPr/>
          </p:nvSpPr>
          <p:spPr>
            <a:xfrm rot="2675242">
              <a:off x="11670772" y="1745454"/>
              <a:ext cx="414476" cy="705843"/>
            </a:xfrm>
            <a:custGeom>
              <a:avLst/>
              <a:gdLst>
                <a:gd name="connsiteX0" fmla="*/ 0 w 402219"/>
                <a:gd name="connsiteY0" fmla="*/ 0 h 579469"/>
                <a:gd name="connsiteX1" fmla="*/ 402219 w 402219"/>
                <a:gd name="connsiteY1" fmla="*/ 0 h 579469"/>
                <a:gd name="connsiteX2" fmla="*/ 402219 w 402219"/>
                <a:gd name="connsiteY2" fmla="*/ 579469 h 579469"/>
                <a:gd name="connsiteX3" fmla="*/ 0 w 402219"/>
                <a:gd name="connsiteY3" fmla="*/ 579469 h 579469"/>
                <a:gd name="connsiteX4" fmla="*/ 0 w 402219"/>
                <a:gd name="connsiteY4" fmla="*/ 0 h 579469"/>
                <a:gd name="connsiteX0" fmla="*/ 4604 w 402219"/>
                <a:gd name="connsiteY0" fmla="*/ 0 h 601656"/>
                <a:gd name="connsiteX1" fmla="*/ 402219 w 402219"/>
                <a:gd name="connsiteY1" fmla="*/ 22187 h 601656"/>
                <a:gd name="connsiteX2" fmla="*/ 402219 w 402219"/>
                <a:gd name="connsiteY2" fmla="*/ 601656 h 601656"/>
                <a:gd name="connsiteX3" fmla="*/ 0 w 402219"/>
                <a:gd name="connsiteY3" fmla="*/ 601656 h 601656"/>
                <a:gd name="connsiteX4" fmla="*/ 4604 w 402219"/>
                <a:gd name="connsiteY4" fmla="*/ 0 h 601656"/>
                <a:gd name="connsiteX0" fmla="*/ 4604 w 407044"/>
                <a:gd name="connsiteY0" fmla="*/ 0 h 651829"/>
                <a:gd name="connsiteX1" fmla="*/ 402219 w 407044"/>
                <a:gd name="connsiteY1" fmla="*/ 22187 h 651829"/>
                <a:gd name="connsiteX2" fmla="*/ 407044 w 407044"/>
                <a:gd name="connsiteY2" fmla="*/ 651829 h 651829"/>
                <a:gd name="connsiteX3" fmla="*/ 0 w 407044"/>
                <a:gd name="connsiteY3" fmla="*/ 601656 h 651829"/>
                <a:gd name="connsiteX4" fmla="*/ 4604 w 407044"/>
                <a:gd name="connsiteY4" fmla="*/ 0 h 651829"/>
                <a:gd name="connsiteX0" fmla="*/ 4604 w 414476"/>
                <a:gd name="connsiteY0" fmla="*/ 0 h 651829"/>
                <a:gd name="connsiteX1" fmla="*/ 414308 w 414476"/>
                <a:gd name="connsiteY1" fmla="*/ 24003 h 651829"/>
                <a:gd name="connsiteX2" fmla="*/ 407044 w 414476"/>
                <a:gd name="connsiteY2" fmla="*/ 651829 h 651829"/>
                <a:gd name="connsiteX3" fmla="*/ 0 w 414476"/>
                <a:gd name="connsiteY3" fmla="*/ 601656 h 651829"/>
                <a:gd name="connsiteX4" fmla="*/ 4604 w 414476"/>
                <a:gd name="connsiteY4" fmla="*/ 0 h 651829"/>
                <a:gd name="connsiteX0" fmla="*/ 6518 w 414476"/>
                <a:gd name="connsiteY0" fmla="*/ 0 h 677748"/>
                <a:gd name="connsiteX1" fmla="*/ 414308 w 414476"/>
                <a:gd name="connsiteY1" fmla="*/ 49922 h 677748"/>
                <a:gd name="connsiteX2" fmla="*/ 407044 w 414476"/>
                <a:gd name="connsiteY2" fmla="*/ 677748 h 677748"/>
                <a:gd name="connsiteX3" fmla="*/ 0 w 414476"/>
                <a:gd name="connsiteY3" fmla="*/ 627575 h 677748"/>
                <a:gd name="connsiteX4" fmla="*/ 6518 w 414476"/>
                <a:gd name="connsiteY4" fmla="*/ 0 h 6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76" h="677748">
                  <a:moveTo>
                    <a:pt x="6518" y="0"/>
                  </a:moveTo>
                  <a:lnTo>
                    <a:pt x="414308" y="49922"/>
                  </a:lnTo>
                  <a:cubicBezTo>
                    <a:pt x="415916" y="259803"/>
                    <a:pt x="405436" y="467867"/>
                    <a:pt x="407044" y="677748"/>
                  </a:cubicBezTo>
                  <a:lnTo>
                    <a:pt x="0" y="627575"/>
                  </a:lnTo>
                  <a:cubicBezTo>
                    <a:pt x="1535" y="427023"/>
                    <a:pt x="4983" y="200552"/>
                    <a:pt x="6518" y="0"/>
                  </a:cubicBezTo>
                  <a:close/>
                </a:path>
              </a:pathLst>
            </a:custGeom>
            <a:solidFill>
              <a:srgbClr val="B01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7"/>
            <p:cNvSpPr/>
            <p:nvPr/>
          </p:nvSpPr>
          <p:spPr>
            <a:xfrm rot="10800000">
              <a:off x="10899278" y="-12302"/>
              <a:ext cx="1308851" cy="1311713"/>
            </a:xfrm>
            <a:custGeom>
              <a:avLst/>
              <a:gdLst>
                <a:gd name="connsiteX0" fmla="*/ 0 w 1392277"/>
                <a:gd name="connsiteY0" fmla="*/ 2288297 h 2288297"/>
                <a:gd name="connsiteX1" fmla="*/ 696139 w 1392277"/>
                <a:gd name="connsiteY1" fmla="*/ 0 h 2288297"/>
                <a:gd name="connsiteX2" fmla="*/ 1392277 w 1392277"/>
                <a:gd name="connsiteY2" fmla="*/ 2288297 h 2288297"/>
                <a:gd name="connsiteX3" fmla="*/ 0 w 1392277"/>
                <a:gd name="connsiteY3" fmla="*/ 2288297 h 2288297"/>
                <a:gd name="connsiteX0" fmla="*/ 16082 w 1408359"/>
                <a:gd name="connsiteY0" fmla="*/ 3335951 h 3335951"/>
                <a:gd name="connsiteX1" fmla="*/ 0 w 1408359"/>
                <a:gd name="connsiteY1" fmla="*/ 0 h 3335951"/>
                <a:gd name="connsiteX2" fmla="*/ 1408359 w 1408359"/>
                <a:gd name="connsiteY2" fmla="*/ 3335951 h 3335951"/>
                <a:gd name="connsiteX3" fmla="*/ 16082 w 1408359"/>
                <a:gd name="connsiteY3" fmla="*/ 3335951 h 3335951"/>
                <a:gd name="connsiteX0" fmla="*/ 16082 w 3080930"/>
                <a:gd name="connsiteY0" fmla="*/ 3335951 h 3349735"/>
                <a:gd name="connsiteX1" fmla="*/ 0 w 3080930"/>
                <a:gd name="connsiteY1" fmla="*/ 0 h 3349735"/>
                <a:gd name="connsiteX2" fmla="*/ 3080930 w 3080930"/>
                <a:gd name="connsiteY2" fmla="*/ 3349735 h 3349735"/>
                <a:gd name="connsiteX3" fmla="*/ 16082 w 3080930"/>
                <a:gd name="connsiteY3" fmla="*/ 3335951 h 3349735"/>
                <a:gd name="connsiteX0" fmla="*/ 11487 w 3076335"/>
                <a:gd name="connsiteY0" fmla="*/ 2325057 h 2338841"/>
                <a:gd name="connsiteX1" fmla="*/ 0 w 3076335"/>
                <a:gd name="connsiteY1" fmla="*/ 0 h 2338841"/>
                <a:gd name="connsiteX2" fmla="*/ 3076335 w 3076335"/>
                <a:gd name="connsiteY2" fmla="*/ 2338841 h 2338841"/>
                <a:gd name="connsiteX3" fmla="*/ 11487 w 3076335"/>
                <a:gd name="connsiteY3" fmla="*/ 2325057 h 2338841"/>
                <a:gd name="connsiteX0" fmla="*/ 25272 w 3090120"/>
                <a:gd name="connsiteY0" fmla="*/ 3124582 h 3138366"/>
                <a:gd name="connsiteX1" fmla="*/ 0 w 3090120"/>
                <a:gd name="connsiteY1" fmla="*/ 0 h 3138366"/>
                <a:gd name="connsiteX2" fmla="*/ 3090120 w 3090120"/>
                <a:gd name="connsiteY2" fmla="*/ 3138366 h 3138366"/>
                <a:gd name="connsiteX3" fmla="*/ 25272 w 3090120"/>
                <a:gd name="connsiteY3" fmla="*/ 3124582 h 3138366"/>
                <a:gd name="connsiteX0" fmla="*/ 11487 w 3090120"/>
                <a:gd name="connsiteY0" fmla="*/ 3138366 h 3138366"/>
                <a:gd name="connsiteX1" fmla="*/ 0 w 3090120"/>
                <a:gd name="connsiteY1" fmla="*/ 0 h 3138366"/>
                <a:gd name="connsiteX2" fmla="*/ 3090120 w 3090120"/>
                <a:gd name="connsiteY2" fmla="*/ 3138366 h 3138366"/>
                <a:gd name="connsiteX3" fmla="*/ 11487 w 3090120"/>
                <a:gd name="connsiteY3" fmla="*/ 3138366 h 3138366"/>
                <a:gd name="connsiteX0" fmla="*/ 11487 w 4293981"/>
                <a:gd name="connsiteY0" fmla="*/ 3138366 h 3148907"/>
                <a:gd name="connsiteX1" fmla="*/ 0 w 4293981"/>
                <a:gd name="connsiteY1" fmla="*/ 0 h 3148907"/>
                <a:gd name="connsiteX2" fmla="*/ 4293981 w 4293981"/>
                <a:gd name="connsiteY2" fmla="*/ 3148907 h 3148907"/>
                <a:gd name="connsiteX3" fmla="*/ 11487 w 4293981"/>
                <a:gd name="connsiteY3" fmla="*/ 3138366 h 3148907"/>
                <a:gd name="connsiteX0" fmla="*/ 152 w 4282646"/>
                <a:gd name="connsiteY0" fmla="*/ 3138366 h 3148907"/>
                <a:gd name="connsiteX1" fmla="*/ 128648 w 4282646"/>
                <a:gd name="connsiteY1" fmla="*/ 0 h 3148907"/>
                <a:gd name="connsiteX2" fmla="*/ 4282646 w 4282646"/>
                <a:gd name="connsiteY2" fmla="*/ 3148907 h 3148907"/>
                <a:gd name="connsiteX3" fmla="*/ 152 w 4282646"/>
                <a:gd name="connsiteY3" fmla="*/ 3138366 h 3148907"/>
                <a:gd name="connsiteX0" fmla="*/ 1305 w 4157813"/>
                <a:gd name="connsiteY0" fmla="*/ 3191081 h 3191081"/>
                <a:gd name="connsiteX1" fmla="*/ 3815 w 4157813"/>
                <a:gd name="connsiteY1" fmla="*/ 0 h 3191081"/>
                <a:gd name="connsiteX2" fmla="*/ 4157813 w 4157813"/>
                <a:gd name="connsiteY2" fmla="*/ 3148907 h 3191081"/>
                <a:gd name="connsiteX3" fmla="*/ 1305 w 4157813"/>
                <a:gd name="connsiteY3" fmla="*/ 3191081 h 3191081"/>
                <a:gd name="connsiteX0" fmla="*/ 1305 w 4227807"/>
                <a:gd name="connsiteY0" fmla="*/ 3191081 h 3191081"/>
                <a:gd name="connsiteX1" fmla="*/ 3815 w 4227807"/>
                <a:gd name="connsiteY1" fmla="*/ 0 h 3191081"/>
                <a:gd name="connsiteX2" fmla="*/ 4227807 w 4227807"/>
                <a:gd name="connsiteY2" fmla="*/ 3191079 h 3191081"/>
                <a:gd name="connsiteX3" fmla="*/ 1305 w 4227807"/>
                <a:gd name="connsiteY3" fmla="*/ 3191081 h 3191081"/>
              </a:gdLst>
              <a:ahLst/>
              <a:cxnLst>
                <a:cxn ang="0">
                  <a:pos x="connsiteX0" y="connsiteY0"/>
                </a:cxn>
                <a:cxn ang="0">
                  <a:pos x="connsiteX1" y="connsiteY1"/>
                </a:cxn>
                <a:cxn ang="0">
                  <a:pos x="connsiteX2" y="connsiteY2"/>
                </a:cxn>
                <a:cxn ang="0">
                  <a:pos x="connsiteX3" y="connsiteY3"/>
                </a:cxn>
              </a:cxnLst>
              <a:rect l="l" t="t" r="r" b="b"/>
              <a:pathLst>
                <a:path w="4227807" h="3191081">
                  <a:moveTo>
                    <a:pt x="1305" y="3191081"/>
                  </a:moveTo>
                  <a:cubicBezTo>
                    <a:pt x="-4056" y="2079097"/>
                    <a:pt x="9176" y="1111984"/>
                    <a:pt x="3815" y="0"/>
                  </a:cubicBezTo>
                  <a:lnTo>
                    <a:pt x="4227807" y="3191079"/>
                  </a:lnTo>
                  <a:lnTo>
                    <a:pt x="1305" y="3191081"/>
                  </a:lnTo>
                  <a:close/>
                </a:path>
              </a:pathLst>
            </a:custGeom>
            <a:solidFill>
              <a:srgbClr val="011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517891" y="2168009"/>
              <a:ext cx="685015" cy="1209774"/>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1"/>
            <p:cNvSpPr/>
            <p:nvPr/>
          </p:nvSpPr>
          <p:spPr>
            <a:xfrm>
              <a:off x="11261108" y="343110"/>
              <a:ext cx="941798" cy="1663267"/>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26" y="175095"/>
            <a:ext cx="2248329" cy="810312"/>
          </a:xfrm>
          <a:prstGeom prst="rect">
            <a:avLst/>
          </a:prstGeom>
        </p:spPr>
      </p:pic>
      <p:sp>
        <p:nvSpPr>
          <p:cNvPr id="2" name="Rectangle 1"/>
          <p:cNvSpPr/>
          <p:nvPr/>
        </p:nvSpPr>
        <p:spPr>
          <a:xfrm>
            <a:off x="2772697" y="343110"/>
            <a:ext cx="96591" cy="558411"/>
          </a:xfrm>
          <a:prstGeom prst="rect">
            <a:avLst/>
          </a:prstGeom>
          <a:solidFill>
            <a:srgbClr val="CB2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space réservé du contenu 2"/>
          <p:cNvSpPr txBox="1">
            <a:spLocks/>
          </p:cNvSpPr>
          <p:nvPr/>
        </p:nvSpPr>
        <p:spPr>
          <a:xfrm>
            <a:off x="3125337" y="361666"/>
            <a:ext cx="7219666" cy="59367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4000" dirty="0"/>
              <a:t> </a:t>
            </a:r>
            <a:r>
              <a:rPr lang="fr-FR" sz="4000" b="1" dirty="0">
                <a:solidFill>
                  <a:srgbClr val="002060"/>
                </a:solidFill>
              </a:rPr>
              <a:t>PLAN DETAILLE DU COURS </a:t>
            </a:r>
            <a:endParaRPr lang="fr-FR" sz="4000" b="1" dirty="0"/>
          </a:p>
        </p:txBody>
      </p:sp>
      <p:sp>
        <p:nvSpPr>
          <p:cNvPr id="4" name="ZoneTexte 3">
            <a:extLst>
              <a:ext uri="{FF2B5EF4-FFF2-40B4-BE49-F238E27FC236}">
                <a16:creationId xmlns:a16="http://schemas.microsoft.com/office/drawing/2014/main" id="{2D211CBA-D42A-C36F-8A45-667EEEAB496B}"/>
              </a:ext>
            </a:extLst>
          </p:cNvPr>
          <p:cNvSpPr txBox="1"/>
          <p:nvPr/>
        </p:nvSpPr>
        <p:spPr>
          <a:xfrm>
            <a:off x="2034127" y="1186124"/>
            <a:ext cx="6399059" cy="461665"/>
          </a:xfrm>
          <a:prstGeom prst="rect">
            <a:avLst/>
          </a:prstGeom>
          <a:noFill/>
        </p:spPr>
        <p:txBody>
          <a:bodyPr wrap="none" rtlCol="0">
            <a:spAutoFit/>
          </a:bodyPr>
          <a:lstStyle/>
          <a:p>
            <a:r>
              <a:rPr lang="fr-FR" sz="2400" b="1" dirty="0"/>
              <a:t>I. Généralités sur les langages de programmation</a:t>
            </a:r>
          </a:p>
        </p:txBody>
      </p:sp>
      <p:sp>
        <p:nvSpPr>
          <p:cNvPr id="5" name="ZoneTexte 4">
            <a:extLst>
              <a:ext uri="{FF2B5EF4-FFF2-40B4-BE49-F238E27FC236}">
                <a16:creationId xmlns:a16="http://schemas.microsoft.com/office/drawing/2014/main" id="{643A7B85-6D86-92DB-8148-57F7C1F73660}"/>
              </a:ext>
            </a:extLst>
          </p:cNvPr>
          <p:cNvSpPr txBox="1"/>
          <p:nvPr/>
        </p:nvSpPr>
        <p:spPr>
          <a:xfrm>
            <a:off x="2452255" y="1647789"/>
            <a:ext cx="5541389" cy="400110"/>
          </a:xfrm>
          <a:prstGeom prst="rect">
            <a:avLst/>
          </a:prstGeom>
          <a:noFill/>
        </p:spPr>
        <p:txBody>
          <a:bodyPr wrap="none" rtlCol="0">
            <a:spAutoFit/>
          </a:bodyPr>
          <a:lstStyle/>
          <a:p>
            <a:r>
              <a:rPr lang="fr-FR" sz="2000" b="1" dirty="0">
                <a:solidFill>
                  <a:srgbClr val="7030A0"/>
                </a:solidFill>
              </a:rPr>
              <a:t>1. Langage machine vs langage de programmation </a:t>
            </a:r>
          </a:p>
        </p:txBody>
      </p:sp>
      <p:sp>
        <p:nvSpPr>
          <p:cNvPr id="6" name="ZoneTexte 5">
            <a:extLst>
              <a:ext uri="{FF2B5EF4-FFF2-40B4-BE49-F238E27FC236}">
                <a16:creationId xmlns:a16="http://schemas.microsoft.com/office/drawing/2014/main" id="{294BE9A3-9CD0-95D5-EF38-A129EFB25117}"/>
              </a:ext>
            </a:extLst>
          </p:cNvPr>
          <p:cNvSpPr txBox="1"/>
          <p:nvPr/>
        </p:nvSpPr>
        <p:spPr>
          <a:xfrm>
            <a:off x="2452255" y="2047899"/>
            <a:ext cx="4983544" cy="400110"/>
          </a:xfrm>
          <a:prstGeom prst="rect">
            <a:avLst/>
          </a:prstGeom>
          <a:noFill/>
        </p:spPr>
        <p:txBody>
          <a:bodyPr wrap="none" rtlCol="0">
            <a:spAutoFit/>
          </a:bodyPr>
          <a:lstStyle/>
          <a:p>
            <a:r>
              <a:rPr lang="fr-FR" sz="2000" b="1" dirty="0">
                <a:solidFill>
                  <a:srgbClr val="7030A0"/>
                </a:solidFill>
              </a:rPr>
              <a:t>2. Langage bas niveau vs langage haut niveau</a:t>
            </a:r>
          </a:p>
        </p:txBody>
      </p:sp>
      <p:sp>
        <p:nvSpPr>
          <p:cNvPr id="7" name="ZoneTexte 6">
            <a:extLst>
              <a:ext uri="{FF2B5EF4-FFF2-40B4-BE49-F238E27FC236}">
                <a16:creationId xmlns:a16="http://schemas.microsoft.com/office/drawing/2014/main" id="{687253F4-4604-3D14-762C-30D71797DAE3}"/>
              </a:ext>
            </a:extLst>
          </p:cNvPr>
          <p:cNvSpPr txBox="1"/>
          <p:nvPr/>
        </p:nvSpPr>
        <p:spPr>
          <a:xfrm>
            <a:off x="2452255" y="2448009"/>
            <a:ext cx="3571299" cy="400110"/>
          </a:xfrm>
          <a:prstGeom prst="rect">
            <a:avLst/>
          </a:prstGeom>
          <a:noFill/>
        </p:spPr>
        <p:txBody>
          <a:bodyPr wrap="none" rtlCol="0">
            <a:spAutoFit/>
          </a:bodyPr>
          <a:lstStyle/>
          <a:p>
            <a:r>
              <a:rPr lang="fr-FR" sz="2000" b="1" dirty="0">
                <a:solidFill>
                  <a:srgbClr val="7030A0"/>
                </a:solidFill>
              </a:rPr>
              <a:t>3. Compilation vs interprétation</a:t>
            </a:r>
          </a:p>
        </p:txBody>
      </p:sp>
      <p:sp>
        <p:nvSpPr>
          <p:cNvPr id="9" name="ZoneTexte 8">
            <a:extLst>
              <a:ext uri="{FF2B5EF4-FFF2-40B4-BE49-F238E27FC236}">
                <a16:creationId xmlns:a16="http://schemas.microsoft.com/office/drawing/2014/main" id="{EA33B696-B96D-16E6-3A06-55517B1FBF02}"/>
              </a:ext>
            </a:extLst>
          </p:cNvPr>
          <p:cNvSpPr txBox="1"/>
          <p:nvPr/>
        </p:nvSpPr>
        <p:spPr>
          <a:xfrm>
            <a:off x="1939076" y="2797120"/>
            <a:ext cx="3295646" cy="461665"/>
          </a:xfrm>
          <a:prstGeom prst="rect">
            <a:avLst/>
          </a:prstGeom>
          <a:noFill/>
        </p:spPr>
        <p:txBody>
          <a:bodyPr wrap="none" rtlCol="0">
            <a:spAutoFit/>
          </a:bodyPr>
          <a:lstStyle/>
          <a:p>
            <a:r>
              <a:rPr lang="fr-FR" sz="2400" b="1" dirty="0"/>
              <a:t>II. Introduction à python</a:t>
            </a:r>
          </a:p>
        </p:txBody>
      </p:sp>
      <p:sp>
        <p:nvSpPr>
          <p:cNvPr id="10" name="ZoneTexte 9">
            <a:extLst>
              <a:ext uri="{FF2B5EF4-FFF2-40B4-BE49-F238E27FC236}">
                <a16:creationId xmlns:a16="http://schemas.microsoft.com/office/drawing/2014/main" id="{09BE1D22-A692-B9E5-F3F6-B6C2043D2E8C}"/>
              </a:ext>
            </a:extLst>
          </p:cNvPr>
          <p:cNvSpPr txBox="1"/>
          <p:nvPr/>
        </p:nvSpPr>
        <p:spPr>
          <a:xfrm>
            <a:off x="1939076" y="4017633"/>
            <a:ext cx="4152675" cy="461665"/>
          </a:xfrm>
          <a:prstGeom prst="rect">
            <a:avLst/>
          </a:prstGeom>
          <a:noFill/>
        </p:spPr>
        <p:txBody>
          <a:bodyPr wrap="none" rtlCol="0">
            <a:spAutoFit/>
          </a:bodyPr>
          <a:lstStyle/>
          <a:p>
            <a:r>
              <a:rPr lang="fr-FR" sz="2400" b="1" dirty="0"/>
              <a:t>III. Les premiers pas sur python</a:t>
            </a:r>
          </a:p>
        </p:txBody>
      </p:sp>
      <p:sp>
        <p:nvSpPr>
          <p:cNvPr id="11" name="ZoneTexte 10">
            <a:extLst>
              <a:ext uri="{FF2B5EF4-FFF2-40B4-BE49-F238E27FC236}">
                <a16:creationId xmlns:a16="http://schemas.microsoft.com/office/drawing/2014/main" id="{04DD7996-8348-2766-1EF9-9A154C2E1406}"/>
              </a:ext>
            </a:extLst>
          </p:cNvPr>
          <p:cNvSpPr txBox="1"/>
          <p:nvPr/>
        </p:nvSpPr>
        <p:spPr>
          <a:xfrm>
            <a:off x="2396028" y="3210400"/>
            <a:ext cx="1657057" cy="400110"/>
          </a:xfrm>
          <a:prstGeom prst="rect">
            <a:avLst/>
          </a:prstGeom>
          <a:noFill/>
        </p:spPr>
        <p:txBody>
          <a:bodyPr wrap="none" rtlCol="0">
            <a:spAutoFit/>
          </a:bodyPr>
          <a:lstStyle/>
          <a:p>
            <a:r>
              <a:rPr lang="fr-FR" sz="2000" b="1" dirty="0">
                <a:solidFill>
                  <a:srgbClr val="7030A0"/>
                </a:solidFill>
              </a:rPr>
              <a:t>1. Généralités</a:t>
            </a:r>
          </a:p>
        </p:txBody>
      </p:sp>
      <p:sp>
        <p:nvSpPr>
          <p:cNvPr id="12" name="ZoneTexte 11">
            <a:extLst>
              <a:ext uri="{FF2B5EF4-FFF2-40B4-BE49-F238E27FC236}">
                <a16:creationId xmlns:a16="http://schemas.microsoft.com/office/drawing/2014/main" id="{87F5E613-9AFD-6573-63B8-759A8BE64F1E}"/>
              </a:ext>
            </a:extLst>
          </p:cNvPr>
          <p:cNvSpPr txBox="1"/>
          <p:nvPr/>
        </p:nvSpPr>
        <p:spPr>
          <a:xfrm>
            <a:off x="2370828" y="3614268"/>
            <a:ext cx="7009483" cy="400110"/>
          </a:xfrm>
          <a:prstGeom prst="rect">
            <a:avLst/>
          </a:prstGeom>
          <a:noFill/>
        </p:spPr>
        <p:txBody>
          <a:bodyPr wrap="none" rtlCol="0">
            <a:spAutoFit/>
          </a:bodyPr>
          <a:lstStyle/>
          <a:p>
            <a:r>
              <a:rPr lang="fr-FR" sz="2000" b="1" dirty="0">
                <a:solidFill>
                  <a:srgbClr val="7030A0"/>
                </a:solidFill>
              </a:rPr>
              <a:t>2. Les outils à installer pour commencer à développer en python</a:t>
            </a:r>
          </a:p>
        </p:txBody>
      </p:sp>
      <p:sp>
        <p:nvSpPr>
          <p:cNvPr id="3" name="ZoneTexte 2">
            <a:extLst>
              <a:ext uri="{FF2B5EF4-FFF2-40B4-BE49-F238E27FC236}">
                <a16:creationId xmlns:a16="http://schemas.microsoft.com/office/drawing/2014/main" id="{A1ADB1C6-FF5F-50E2-10EC-A98B76006A89}"/>
              </a:ext>
            </a:extLst>
          </p:cNvPr>
          <p:cNvSpPr txBox="1"/>
          <p:nvPr/>
        </p:nvSpPr>
        <p:spPr>
          <a:xfrm>
            <a:off x="2370828" y="4454142"/>
            <a:ext cx="5225213" cy="400110"/>
          </a:xfrm>
          <a:prstGeom prst="rect">
            <a:avLst/>
          </a:prstGeom>
          <a:noFill/>
        </p:spPr>
        <p:txBody>
          <a:bodyPr wrap="none" rtlCol="0">
            <a:spAutoFit/>
          </a:bodyPr>
          <a:lstStyle/>
          <a:p>
            <a:r>
              <a:rPr lang="fr-FR" sz="2000" b="1" dirty="0">
                <a:solidFill>
                  <a:srgbClr val="7030A0"/>
                </a:solidFill>
              </a:rPr>
              <a:t>1. Premier programme sur python : hello World</a:t>
            </a:r>
          </a:p>
        </p:txBody>
      </p:sp>
      <p:sp>
        <p:nvSpPr>
          <p:cNvPr id="17" name="ZoneTexte 16">
            <a:extLst>
              <a:ext uri="{FF2B5EF4-FFF2-40B4-BE49-F238E27FC236}">
                <a16:creationId xmlns:a16="http://schemas.microsoft.com/office/drawing/2014/main" id="{D3848351-3396-7067-D0CF-712D4F598BC4}"/>
              </a:ext>
            </a:extLst>
          </p:cNvPr>
          <p:cNvSpPr txBox="1"/>
          <p:nvPr/>
        </p:nvSpPr>
        <p:spPr>
          <a:xfrm>
            <a:off x="2385929" y="4854252"/>
            <a:ext cx="2740879" cy="400110"/>
          </a:xfrm>
          <a:prstGeom prst="rect">
            <a:avLst/>
          </a:prstGeom>
          <a:noFill/>
        </p:spPr>
        <p:txBody>
          <a:bodyPr wrap="none" rtlCol="0">
            <a:spAutoFit/>
          </a:bodyPr>
          <a:lstStyle/>
          <a:p>
            <a:r>
              <a:rPr lang="fr-FR" sz="2000" b="1" dirty="0">
                <a:solidFill>
                  <a:srgbClr val="7030A0"/>
                </a:solidFill>
              </a:rPr>
              <a:t>2. Variables et fonctions</a:t>
            </a:r>
          </a:p>
        </p:txBody>
      </p:sp>
      <p:sp>
        <p:nvSpPr>
          <p:cNvPr id="18" name="ZoneTexte 17">
            <a:extLst>
              <a:ext uri="{FF2B5EF4-FFF2-40B4-BE49-F238E27FC236}">
                <a16:creationId xmlns:a16="http://schemas.microsoft.com/office/drawing/2014/main" id="{6FECA19E-5A86-B1DA-8685-5BCC638ECD70}"/>
              </a:ext>
            </a:extLst>
          </p:cNvPr>
          <p:cNvSpPr txBox="1"/>
          <p:nvPr/>
        </p:nvSpPr>
        <p:spPr>
          <a:xfrm>
            <a:off x="2401030" y="5254362"/>
            <a:ext cx="2906501" cy="400110"/>
          </a:xfrm>
          <a:prstGeom prst="rect">
            <a:avLst/>
          </a:prstGeom>
          <a:noFill/>
        </p:spPr>
        <p:txBody>
          <a:bodyPr wrap="none" rtlCol="0">
            <a:spAutoFit/>
          </a:bodyPr>
          <a:lstStyle/>
          <a:p>
            <a:r>
              <a:rPr lang="fr-FR" sz="2000" b="1" dirty="0">
                <a:solidFill>
                  <a:srgbClr val="7030A0"/>
                </a:solidFill>
              </a:rPr>
              <a:t>3. Structures de contrôles</a:t>
            </a:r>
          </a:p>
        </p:txBody>
      </p:sp>
      <p:sp>
        <p:nvSpPr>
          <p:cNvPr id="21" name="ZoneTexte 20">
            <a:extLst>
              <a:ext uri="{FF2B5EF4-FFF2-40B4-BE49-F238E27FC236}">
                <a16:creationId xmlns:a16="http://schemas.microsoft.com/office/drawing/2014/main" id="{376CC62A-3E61-6787-8440-9C8552D53B6D}"/>
              </a:ext>
            </a:extLst>
          </p:cNvPr>
          <p:cNvSpPr txBox="1"/>
          <p:nvPr/>
        </p:nvSpPr>
        <p:spPr>
          <a:xfrm>
            <a:off x="2432331" y="5926549"/>
            <a:ext cx="2831544" cy="400110"/>
          </a:xfrm>
          <a:prstGeom prst="rect">
            <a:avLst/>
          </a:prstGeom>
          <a:noFill/>
        </p:spPr>
        <p:txBody>
          <a:bodyPr wrap="none" rtlCol="0">
            <a:spAutoFit/>
          </a:bodyPr>
          <a:lstStyle/>
          <a:p>
            <a:r>
              <a:rPr lang="fr-FR" sz="2000" b="1" dirty="0">
                <a:solidFill>
                  <a:srgbClr val="7030A0"/>
                </a:solidFill>
              </a:rPr>
              <a:t>5. Structures de données</a:t>
            </a:r>
          </a:p>
        </p:txBody>
      </p:sp>
      <p:sp>
        <p:nvSpPr>
          <p:cNvPr id="25" name="ZoneTexte 24">
            <a:extLst>
              <a:ext uri="{FF2B5EF4-FFF2-40B4-BE49-F238E27FC236}">
                <a16:creationId xmlns:a16="http://schemas.microsoft.com/office/drawing/2014/main" id="{7D74B4C2-7CC4-B5FC-0A4C-2DF6708F6425}"/>
              </a:ext>
            </a:extLst>
          </p:cNvPr>
          <p:cNvSpPr txBox="1"/>
          <p:nvPr/>
        </p:nvSpPr>
        <p:spPr>
          <a:xfrm>
            <a:off x="2415238" y="5582450"/>
            <a:ext cx="3139899" cy="400110"/>
          </a:xfrm>
          <a:prstGeom prst="rect">
            <a:avLst/>
          </a:prstGeom>
          <a:noFill/>
        </p:spPr>
        <p:txBody>
          <a:bodyPr wrap="none" rtlCol="0">
            <a:spAutoFit/>
          </a:bodyPr>
          <a:lstStyle/>
          <a:p>
            <a:r>
              <a:rPr lang="fr-FR" sz="2000" b="1" dirty="0">
                <a:solidFill>
                  <a:srgbClr val="7030A0"/>
                </a:solidFill>
              </a:rPr>
              <a:t>4. Manipulation des fichiers</a:t>
            </a:r>
          </a:p>
        </p:txBody>
      </p:sp>
    </p:spTree>
    <p:extLst>
      <p:ext uri="{BB962C8B-B14F-4D97-AF65-F5344CB8AC3E}">
        <p14:creationId xmlns:p14="http://schemas.microsoft.com/office/powerpoint/2010/main" val="217377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1" grpId="0"/>
      <p:bldP spid="12" grpId="0"/>
      <p:bldP spid="3" grpId="0"/>
      <p:bldP spid="17" grpId="0"/>
      <p:bldP spid="18" grpId="0"/>
      <p:bldP spid="21"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1379635" y="-12301"/>
            <a:ext cx="828494" cy="2145902"/>
            <a:chOff x="10899278" y="-12302"/>
            <a:chExt cx="1308851" cy="3390085"/>
          </a:xfrm>
        </p:grpSpPr>
        <p:sp>
          <p:nvSpPr>
            <p:cNvPr id="23" name="Rectangle 22"/>
            <p:cNvSpPr/>
            <p:nvPr/>
          </p:nvSpPr>
          <p:spPr>
            <a:xfrm rot="2675242">
              <a:off x="11670772" y="1745454"/>
              <a:ext cx="414476" cy="705843"/>
            </a:xfrm>
            <a:custGeom>
              <a:avLst/>
              <a:gdLst>
                <a:gd name="connsiteX0" fmla="*/ 0 w 402219"/>
                <a:gd name="connsiteY0" fmla="*/ 0 h 579469"/>
                <a:gd name="connsiteX1" fmla="*/ 402219 w 402219"/>
                <a:gd name="connsiteY1" fmla="*/ 0 h 579469"/>
                <a:gd name="connsiteX2" fmla="*/ 402219 w 402219"/>
                <a:gd name="connsiteY2" fmla="*/ 579469 h 579469"/>
                <a:gd name="connsiteX3" fmla="*/ 0 w 402219"/>
                <a:gd name="connsiteY3" fmla="*/ 579469 h 579469"/>
                <a:gd name="connsiteX4" fmla="*/ 0 w 402219"/>
                <a:gd name="connsiteY4" fmla="*/ 0 h 579469"/>
                <a:gd name="connsiteX0" fmla="*/ 4604 w 402219"/>
                <a:gd name="connsiteY0" fmla="*/ 0 h 601656"/>
                <a:gd name="connsiteX1" fmla="*/ 402219 w 402219"/>
                <a:gd name="connsiteY1" fmla="*/ 22187 h 601656"/>
                <a:gd name="connsiteX2" fmla="*/ 402219 w 402219"/>
                <a:gd name="connsiteY2" fmla="*/ 601656 h 601656"/>
                <a:gd name="connsiteX3" fmla="*/ 0 w 402219"/>
                <a:gd name="connsiteY3" fmla="*/ 601656 h 601656"/>
                <a:gd name="connsiteX4" fmla="*/ 4604 w 402219"/>
                <a:gd name="connsiteY4" fmla="*/ 0 h 601656"/>
                <a:gd name="connsiteX0" fmla="*/ 4604 w 407044"/>
                <a:gd name="connsiteY0" fmla="*/ 0 h 651829"/>
                <a:gd name="connsiteX1" fmla="*/ 402219 w 407044"/>
                <a:gd name="connsiteY1" fmla="*/ 22187 h 651829"/>
                <a:gd name="connsiteX2" fmla="*/ 407044 w 407044"/>
                <a:gd name="connsiteY2" fmla="*/ 651829 h 651829"/>
                <a:gd name="connsiteX3" fmla="*/ 0 w 407044"/>
                <a:gd name="connsiteY3" fmla="*/ 601656 h 651829"/>
                <a:gd name="connsiteX4" fmla="*/ 4604 w 407044"/>
                <a:gd name="connsiteY4" fmla="*/ 0 h 651829"/>
                <a:gd name="connsiteX0" fmla="*/ 4604 w 414476"/>
                <a:gd name="connsiteY0" fmla="*/ 0 h 651829"/>
                <a:gd name="connsiteX1" fmla="*/ 414308 w 414476"/>
                <a:gd name="connsiteY1" fmla="*/ 24003 h 651829"/>
                <a:gd name="connsiteX2" fmla="*/ 407044 w 414476"/>
                <a:gd name="connsiteY2" fmla="*/ 651829 h 651829"/>
                <a:gd name="connsiteX3" fmla="*/ 0 w 414476"/>
                <a:gd name="connsiteY3" fmla="*/ 601656 h 651829"/>
                <a:gd name="connsiteX4" fmla="*/ 4604 w 414476"/>
                <a:gd name="connsiteY4" fmla="*/ 0 h 651829"/>
                <a:gd name="connsiteX0" fmla="*/ 6518 w 414476"/>
                <a:gd name="connsiteY0" fmla="*/ 0 h 677748"/>
                <a:gd name="connsiteX1" fmla="*/ 414308 w 414476"/>
                <a:gd name="connsiteY1" fmla="*/ 49922 h 677748"/>
                <a:gd name="connsiteX2" fmla="*/ 407044 w 414476"/>
                <a:gd name="connsiteY2" fmla="*/ 677748 h 677748"/>
                <a:gd name="connsiteX3" fmla="*/ 0 w 414476"/>
                <a:gd name="connsiteY3" fmla="*/ 627575 h 677748"/>
                <a:gd name="connsiteX4" fmla="*/ 6518 w 414476"/>
                <a:gd name="connsiteY4" fmla="*/ 0 h 6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76" h="677748">
                  <a:moveTo>
                    <a:pt x="6518" y="0"/>
                  </a:moveTo>
                  <a:lnTo>
                    <a:pt x="414308" y="49922"/>
                  </a:lnTo>
                  <a:cubicBezTo>
                    <a:pt x="415916" y="259803"/>
                    <a:pt x="405436" y="467867"/>
                    <a:pt x="407044" y="677748"/>
                  </a:cubicBezTo>
                  <a:lnTo>
                    <a:pt x="0" y="627575"/>
                  </a:lnTo>
                  <a:cubicBezTo>
                    <a:pt x="1535" y="427023"/>
                    <a:pt x="4983" y="200552"/>
                    <a:pt x="6518" y="0"/>
                  </a:cubicBezTo>
                  <a:close/>
                </a:path>
              </a:pathLst>
            </a:custGeom>
            <a:solidFill>
              <a:srgbClr val="B01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7"/>
            <p:cNvSpPr/>
            <p:nvPr/>
          </p:nvSpPr>
          <p:spPr>
            <a:xfrm rot="10800000">
              <a:off x="10899278" y="-12302"/>
              <a:ext cx="1308851" cy="1311713"/>
            </a:xfrm>
            <a:custGeom>
              <a:avLst/>
              <a:gdLst>
                <a:gd name="connsiteX0" fmla="*/ 0 w 1392277"/>
                <a:gd name="connsiteY0" fmla="*/ 2288297 h 2288297"/>
                <a:gd name="connsiteX1" fmla="*/ 696139 w 1392277"/>
                <a:gd name="connsiteY1" fmla="*/ 0 h 2288297"/>
                <a:gd name="connsiteX2" fmla="*/ 1392277 w 1392277"/>
                <a:gd name="connsiteY2" fmla="*/ 2288297 h 2288297"/>
                <a:gd name="connsiteX3" fmla="*/ 0 w 1392277"/>
                <a:gd name="connsiteY3" fmla="*/ 2288297 h 2288297"/>
                <a:gd name="connsiteX0" fmla="*/ 16082 w 1408359"/>
                <a:gd name="connsiteY0" fmla="*/ 3335951 h 3335951"/>
                <a:gd name="connsiteX1" fmla="*/ 0 w 1408359"/>
                <a:gd name="connsiteY1" fmla="*/ 0 h 3335951"/>
                <a:gd name="connsiteX2" fmla="*/ 1408359 w 1408359"/>
                <a:gd name="connsiteY2" fmla="*/ 3335951 h 3335951"/>
                <a:gd name="connsiteX3" fmla="*/ 16082 w 1408359"/>
                <a:gd name="connsiteY3" fmla="*/ 3335951 h 3335951"/>
                <a:gd name="connsiteX0" fmla="*/ 16082 w 3080930"/>
                <a:gd name="connsiteY0" fmla="*/ 3335951 h 3349735"/>
                <a:gd name="connsiteX1" fmla="*/ 0 w 3080930"/>
                <a:gd name="connsiteY1" fmla="*/ 0 h 3349735"/>
                <a:gd name="connsiteX2" fmla="*/ 3080930 w 3080930"/>
                <a:gd name="connsiteY2" fmla="*/ 3349735 h 3349735"/>
                <a:gd name="connsiteX3" fmla="*/ 16082 w 3080930"/>
                <a:gd name="connsiteY3" fmla="*/ 3335951 h 3349735"/>
                <a:gd name="connsiteX0" fmla="*/ 11487 w 3076335"/>
                <a:gd name="connsiteY0" fmla="*/ 2325057 h 2338841"/>
                <a:gd name="connsiteX1" fmla="*/ 0 w 3076335"/>
                <a:gd name="connsiteY1" fmla="*/ 0 h 2338841"/>
                <a:gd name="connsiteX2" fmla="*/ 3076335 w 3076335"/>
                <a:gd name="connsiteY2" fmla="*/ 2338841 h 2338841"/>
                <a:gd name="connsiteX3" fmla="*/ 11487 w 3076335"/>
                <a:gd name="connsiteY3" fmla="*/ 2325057 h 2338841"/>
                <a:gd name="connsiteX0" fmla="*/ 25272 w 3090120"/>
                <a:gd name="connsiteY0" fmla="*/ 3124582 h 3138366"/>
                <a:gd name="connsiteX1" fmla="*/ 0 w 3090120"/>
                <a:gd name="connsiteY1" fmla="*/ 0 h 3138366"/>
                <a:gd name="connsiteX2" fmla="*/ 3090120 w 3090120"/>
                <a:gd name="connsiteY2" fmla="*/ 3138366 h 3138366"/>
                <a:gd name="connsiteX3" fmla="*/ 25272 w 3090120"/>
                <a:gd name="connsiteY3" fmla="*/ 3124582 h 3138366"/>
                <a:gd name="connsiteX0" fmla="*/ 11487 w 3090120"/>
                <a:gd name="connsiteY0" fmla="*/ 3138366 h 3138366"/>
                <a:gd name="connsiteX1" fmla="*/ 0 w 3090120"/>
                <a:gd name="connsiteY1" fmla="*/ 0 h 3138366"/>
                <a:gd name="connsiteX2" fmla="*/ 3090120 w 3090120"/>
                <a:gd name="connsiteY2" fmla="*/ 3138366 h 3138366"/>
                <a:gd name="connsiteX3" fmla="*/ 11487 w 3090120"/>
                <a:gd name="connsiteY3" fmla="*/ 3138366 h 3138366"/>
                <a:gd name="connsiteX0" fmla="*/ 11487 w 4293981"/>
                <a:gd name="connsiteY0" fmla="*/ 3138366 h 3148907"/>
                <a:gd name="connsiteX1" fmla="*/ 0 w 4293981"/>
                <a:gd name="connsiteY1" fmla="*/ 0 h 3148907"/>
                <a:gd name="connsiteX2" fmla="*/ 4293981 w 4293981"/>
                <a:gd name="connsiteY2" fmla="*/ 3148907 h 3148907"/>
                <a:gd name="connsiteX3" fmla="*/ 11487 w 4293981"/>
                <a:gd name="connsiteY3" fmla="*/ 3138366 h 3148907"/>
                <a:gd name="connsiteX0" fmla="*/ 152 w 4282646"/>
                <a:gd name="connsiteY0" fmla="*/ 3138366 h 3148907"/>
                <a:gd name="connsiteX1" fmla="*/ 128648 w 4282646"/>
                <a:gd name="connsiteY1" fmla="*/ 0 h 3148907"/>
                <a:gd name="connsiteX2" fmla="*/ 4282646 w 4282646"/>
                <a:gd name="connsiteY2" fmla="*/ 3148907 h 3148907"/>
                <a:gd name="connsiteX3" fmla="*/ 152 w 4282646"/>
                <a:gd name="connsiteY3" fmla="*/ 3138366 h 3148907"/>
                <a:gd name="connsiteX0" fmla="*/ 1305 w 4157813"/>
                <a:gd name="connsiteY0" fmla="*/ 3191081 h 3191081"/>
                <a:gd name="connsiteX1" fmla="*/ 3815 w 4157813"/>
                <a:gd name="connsiteY1" fmla="*/ 0 h 3191081"/>
                <a:gd name="connsiteX2" fmla="*/ 4157813 w 4157813"/>
                <a:gd name="connsiteY2" fmla="*/ 3148907 h 3191081"/>
                <a:gd name="connsiteX3" fmla="*/ 1305 w 4157813"/>
                <a:gd name="connsiteY3" fmla="*/ 3191081 h 3191081"/>
                <a:gd name="connsiteX0" fmla="*/ 1305 w 4227807"/>
                <a:gd name="connsiteY0" fmla="*/ 3191081 h 3191081"/>
                <a:gd name="connsiteX1" fmla="*/ 3815 w 4227807"/>
                <a:gd name="connsiteY1" fmla="*/ 0 h 3191081"/>
                <a:gd name="connsiteX2" fmla="*/ 4227807 w 4227807"/>
                <a:gd name="connsiteY2" fmla="*/ 3191079 h 3191081"/>
                <a:gd name="connsiteX3" fmla="*/ 1305 w 4227807"/>
                <a:gd name="connsiteY3" fmla="*/ 3191081 h 3191081"/>
              </a:gdLst>
              <a:ahLst/>
              <a:cxnLst>
                <a:cxn ang="0">
                  <a:pos x="connsiteX0" y="connsiteY0"/>
                </a:cxn>
                <a:cxn ang="0">
                  <a:pos x="connsiteX1" y="connsiteY1"/>
                </a:cxn>
                <a:cxn ang="0">
                  <a:pos x="connsiteX2" y="connsiteY2"/>
                </a:cxn>
                <a:cxn ang="0">
                  <a:pos x="connsiteX3" y="connsiteY3"/>
                </a:cxn>
              </a:cxnLst>
              <a:rect l="l" t="t" r="r" b="b"/>
              <a:pathLst>
                <a:path w="4227807" h="3191081">
                  <a:moveTo>
                    <a:pt x="1305" y="3191081"/>
                  </a:moveTo>
                  <a:cubicBezTo>
                    <a:pt x="-4056" y="2079097"/>
                    <a:pt x="9176" y="1111984"/>
                    <a:pt x="3815" y="0"/>
                  </a:cubicBezTo>
                  <a:lnTo>
                    <a:pt x="4227807" y="3191079"/>
                  </a:lnTo>
                  <a:lnTo>
                    <a:pt x="1305" y="3191081"/>
                  </a:lnTo>
                  <a:close/>
                </a:path>
              </a:pathLst>
            </a:custGeom>
            <a:solidFill>
              <a:srgbClr val="011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517891" y="2168009"/>
              <a:ext cx="685015" cy="1209774"/>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1"/>
            <p:cNvSpPr/>
            <p:nvPr/>
          </p:nvSpPr>
          <p:spPr>
            <a:xfrm>
              <a:off x="11261108" y="343110"/>
              <a:ext cx="941798" cy="1663267"/>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26" y="175095"/>
            <a:ext cx="2248329" cy="810312"/>
          </a:xfrm>
          <a:prstGeom prst="rect">
            <a:avLst/>
          </a:prstGeom>
        </p:spPr>
      </p:pic>
      <p:sp>
        <p:nvSpPr>
          <p:cNvPr id="2" name="Rectangle 1"/>
          <p:cNvSpPr/>
          <p:nvPr/>
        </p:nvSpPr>
        <p:spPr>
          <a:xfrm>
            <a:off x="2772697" y="343110"/>
            <a:ext cx="96591" cy="558411"/>
          </a:xfrm>
          <a:prstGeom prst="rect">
            <a:avLst/>
          </a:prstGeom>
          <a:solidFill>
            <a:srgbClr val="CB2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space réservé du contenu 2"/>
          <p:cNvSpPr txBox="1">
            <a:spLocks/>
          </p:cNvSpPr>
          <p:nvPr/>
        </p:nvSpPr>
        <p:spPr>
          <a:xfrm>
            <a:off x="3125337" y="361666"/>
            <a:ext cx="7219666" cy="59367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4000" dirty="0"/>
              <a:t> </a:t>
            </a:r>
            <a:r>
              <a:rPr lang="fr-FR" sz="4000" b="1" dirty="0">
                <a:solidFill>
                  <a:srgbClr val="002060"/>
                </a:solidFill>
              </a:rPr>
              <a:t>PLAN DETAILLE DU COURS </a:t>
            </a:r>
            <a:endParaRPr lang="fr-FR" sz="4000" b="1" dirty="0"/>
          </a:p>
        </p:txBody>
      </p:sp>
      <p:sp>
        <p:nvSpPr>
          <p:cNvPr id="8" name="ZoneTexte 7">
            <a:extLst>
              <a:ext uri="{FF2B5EF4-FFF2-40B4-BE49-F238E27FC236}">
                <a16:creationId xmlns:a16="http://schemas.microsoft.com/office/drawing/2014/main" id="{F9A0A39F-955B-203D-BDCC-1E886B19FF43}"/>
              </a:ext>
            </a:extLst>
          </p:cNvPr>
          <p:cNvSpPr txBox="1"/>
          <p:nvPr/>
        </p:nvSpPr>
        <p:spPr>
          <a:xfrm>
            <a:off x="1787236" y="2419746"/>
            <a:ext cx="6301340" cy="461665"/>
          </a:xfrm>
          <a:prstGeom prst="rect">
            <a:avLst/>
          </a:prstGeom>
          <a:noFill/>
        </p:spPr>
        <p:txBody>
          <a:bodyPr wrap="none" rtlCol="0">
            <a:spAutoFit/>
          </a:bodyPr>
          <a:lstStyle/>
          <a:p>
            <a:r>
              <a:rPr lang="fr-FR" sz="2400" b="1" dirty="0"/>
              <a:t>IV. La programmation orientée Objet sur python</a:t>
            </a:r>
          </a:p>
        </p:txBody>
      </p:sp>
      <p:sp>
        <p:nvSpPr>
          <p:cNvPr id="15" name="ZoneTexte 14">
            <a:extLst>
              <a:ext uri="{FF2B5EF4-FFF2-40B4-BE49-F238E27FC236}">
                <a16:creationId xmlns:a16="http://schemas.microsoft.com/office/drawing/2014/main" id="{7FBB9ED9-F954-4992-4F8E-3851BF117930}"/>
              </a:ext>
            </a:extLst>
          </p:cNvPr>
          <p:cNvSpPr txBox="1"/>
          <p:nvPr/>
        </p:nvSpPr>
        <p:spPr>
          <a:xfrm>
            <a:off x="1787236" y="4273848"/>
            <a:ext cx="5015155" cy="461665"/>
          </a:xfrm>
          <a:prstGeom prst="rect">
            <a:avLst/>
          </a:prstGeom>
          <a:noFill/>
        </p:spPr>
        <p:txBody>
          <a:bodyPr wrap="none" rtlCol="0">
            <a:spAutoFit/>
          </a:bodyPr>
          <a:lstStyle/>
          <a:p>
            <a:r>
              <a:rPr lang="fr-FR" sz="2400" b="1" dirty="0"/>
              <a:t>V. Introduction à </a:t>
            </a:r>
            <a:r>
              <a:rPr lang="fr-FR" sz="2400" b="1" dirty="0" err="1"/>
              <a:t>Numpy</a:t>
            </a:r>
            <a:r>
              <a:rPr lang="fr-FR" sz="2400" b="1" dirty="0"/>
              <a:t> et </a:t>
            </a:r>
            <a:r>
              <a:rPr lang="fr-FR" sz="2400" b="1" dirty="0" err="1"/>
              <a:t>Matplotlib</a:t>
            </a:r>
            <a:endParaRPr lang="fr-FR" sz="2400" b="1" dirty="0"/>
          </a:p>
        </p:txBody>
      </p:sp>
      <p:sp>
        <p:nvSpPr>
          <p:cNvPr id="16" name="ZoneTexte 15">
            <a:extLst>
              <a:ext uri="{FF2B5EF4-FFF2-40B4-BE49-F238E27FC236}">
                <a16:creationId xmlns:a16="http://schemas.microsoft.com/office/drawing/2014/main" id="{570F39FB-1B45-54C7-7EDA-A2674F813777}"/>
              </a:ext>
            </a:extLst>
          </p:cNvPr>
          <p:cNvSpPr txBox="1"/>
          <p:nvPr/>
        </p:nvSpPr>
        <p:spPr>
          <a:xfrm>
            <a:off x="2452255" y="1312726"/>
            <a:ext cx="2831544" cy="400110"/>
          </a:xfrm>
          <a:prstGeom prst="rect">
            <a:avLst/>
          </a:prstGeom>
          <a:noFill/>
        </p:spPr>
        <p:txBody>
          <a:bodyPr wrap="none" rtlCol="0">
            <a:spAutoFit/>
          </a:bodyPr>
          <a:lstStyle/>
          <a:p>
            <a:r>
              <a:rPr lang="fr-FR" sz="2000" b="1" dirty="0">
                <a:solidFill>
                  <a:srgbClr val="7030A0"/>
                </a:solidFill>
              </a:rPr>
              <a:t>4. Structures de données</a:t>
            </a:r>
          </a:p>
        </p:txBody>
      </p:sp>
      <p:sp>
        <p:nvSpPr>
          <p:cNvPr id="17" name="ZoneTexte 16">
            <a:extLst>
              <a:ext uri="{FF2B5EF4-FFF2-40B4-BE49-F238E27FC236}">
                <a16:creationId xmlns:a16="http://schemas.microsoft.com/office/drawing/2014/main" id="{3B6631B9-A6AE-FB83-82D6-CD853377D275}"/>
              </a:ext>
            </a:extLst>
          </p:cNvPr>
          <p:cNvSpPr txBox="1"/>
          <p:nvPr/>
        </p:nvSpPr>
        <p:spPr>
          <a:xfrm>
            <a:off x="2454382" y="1632296"/>
            <a:ext cx="2260683" cy="400110"/>
          </a:xfrm>
          <a:prstGeom prst="rect">
            <a:avLst/>
          </a:prstGeom>
          <a:noFill/>
        </p:spPr>
        <p:txBody>
          <a:bodyPr wrap="none" rtlCol="0">
            <a:spAutoFit/>
          </a:bodyPr>
          <a:lstStyle/>
          <a:p>
            <a:r>
              <a:rPr lang="fr-FR" sz="2000" b="1" dirty="0">
                <a:solidFill>
                  <a:srgbClr val="7030A0"/>
                </a:solidFill>
              </a:rPr>
              <a:t>5. </a:t>
            </a:r>
            <a:r>
              <a:rPr lang="fr-FR" sz="2000" b="1" dirty="0" err="1">
                <a:solidFill>
                  <a:srgbClr val="7030A0"/>
                </a:solidFill>
              </a:rPr>
              <a:t>Built-in</a:t>
            </a:r>
            <a:r>
              <a:rPr lang="fr-FR" sz="2000" b="1" dirty="0">
                <a:solidFill>
                  <a:srgbClr val="7030A0"/>
                </a:solidFill>
              </a:rPr>
              <a:t> </a:t>
            </a:r>
            <a:r>
              <a:rPr lang="fr-FR" sz="2000" b="1" dirty="0" err="1">
                <a:solidFill>
                  <a:srgbClr val="7030A0"/>
                </a:solidFill>
              </a:rPr>
              <a:t>functions</a:t>
            </a:r>
            <a:endParaRPr lang="fr-FR" sz="2000" b="1" dirty="0">
              <a:solidFill>
                <a:srgbClr val="7030A0"/>
              </a:solidFill>
            </a:endParaRPr>
          </a:p>
        </p:txBody>
      </p:sp>
      <p:sp>
        <p:nvSpPr>
          <p:cNvPr id="18" name="ZoneTexte 17">
            <a:extLst>
              <a:ext uri="{FF2B5EF4-FFF2-40B4-BE49-F238E27FC236}">
                <a16:creationId xmlns:a16="http://schemas.microsoft.com/office/drawing/2014/main" id="{43FE3E42-2EDB-F3B2-059C-E6E6E4D8C52F}"/>
              </a:ext>
            </a:extLst>
          </p:cNvPr>
          <p:cNvSpPr txBox="1"/>
          <p:nvPr/>
        </p:nvSpPr>
        <p:spPr>
          <a:xfrm>
            <a:off x="2454382" y="2019636"/>
            <a:ext cx="1757212" cy="400110"/>
          </a:xfrm>
          <a:prstGeom prst="rect">
            <a:avLst/>
          </a:prstGeom>
          <a:noFill/>
        </p:spPr>
        <p:txBody>
          <a:bodyPr wrap="none" rtlCol="0">
            <a:spAutoFit/>
          </a:bodyPr>
          <a:lstStyle/>
          <a:p>
            <a:r>
              <a:rPr lang="fr-FR" sz="2000" b="1" dirty="0">
                <a:solidFill>
                  <a:srgbClr val="7030A0"/>
                </a:solidFill>
              </a:rPr>
              <a:t>6. Les modules</a:t>
            </a:r>
          </a:p>
        </p:txBody>
      </p:sp>
      <p:sp>
        <p:nvSpPr>
          <p:cNvPr id="21" name="ZoneTexte 20">
            <a:extLst>
              <a:ext uri="{FF2B5EF4-FFF2-40B4-BE49-F238E27FC236}">
                <a16:creationId xmlns:a16="http://schemas.microsoft.com/office/drawing/2014/main" id="{EDD13D38-C727-017F-2439-48C57CA67C6B}"/>
              </a:ext>
            </a:extLst>
          </p:cNvPr>
          <p:cNvSpPr txBox="1"/>
          <p:nvPr/>
        </p:nvSpPr>
        <p:spPr>
          <a:xfrm>
            <a:off x="2452255" y="2975939"/>
            <a:ext cx="2945935" cy="400110"/>
          </a:xfrm>
          <a:prstGeom prst="rect">
            <a:avLst/>
          </a:prstGeom>
          <a:noFill/>
        </p:spPr>
        <p:txBody>
          <a:bodyPr wrap="none" rtlCol="0">
            <a:spAutoFit/>
          </a:bodyPr>
          <a:lstStyle/>
          <a:p>
            <a:r>
              <a:rPr lang="fr-FR" sz="2000" b="1" dirty="0">
                <a:solidFill>
                  <a:srgbClr val="7030A0"/>
                </a:solidFill>
              </a:rPr>
              <a:t>1. Introduction sur la POO</a:t>
            </a:r>
          </a:p>
        </p:txBody>
      </p:sp>
      <p:sp>
        <p:nvSpPr>
          <p:cNvPr id="25" name="ZoneTexte 24">
            <a:extLst>
              <a:ext uri="{FF2B5EF4-FFF2-40B4-BE49-F238E27FC236}">
                <a16:creationId xmlns:a16="http://schemas.microsoft.com/office/drawing/2014/main" id="{AF770F46-5C68-1289-78CF-CA5416A6AC98}"/>
              </a:ext>
            </a:extLst>
          </p:cNvPr>
          <p:cNvSpPr txBox="1"/>
          <p:nvPr/>
        </p:nvSpPr>
        <p:spPr>
          <a:xfrm>
            <a:off x="2454382" y="3401036"/>
            <a:ext cx="3029291" cy="400110"/>
          </a:xfrm>
          <a:prstGeom prst="rect">
            <a:avLst/>
          </a:prstGeom>
          <a:noFill/>
        </p:spPr>
        <p:txBody>
          <a:bodyPr wrap="none" rtlCol="0">
            <a:spAutoFit/>
          </a:bodyPr>
          <a:lstStyle/>
          <a:p>
            <a:r>
              <a:rPr lang="fr-FR" sz="2000" b="1" dirty="0">
                <a:solidFill>
                  <a:srgbClr val="7030A0"/>
                </a:solidFill>
              </a:rPr>
              <a:t>2. Classes, objets, attributs</a:t>
            </a:r>
          </a:p>
        </p:txBody>
      </p:sp>
      <p:sp>
        <p:nvSpPr>
          <p:cNvPr id="27" name="ZoneTexte 26">
            <a:extLst>
              <a:ext uri="{FF2B5EF4-FFF2-40B4-BE49-F238E27FC236}">
                <a16:creationId xmlns:a16="http://schemas.microsoft.com/office/drawing/2014/main" id="{85E4E490-8E4B-27F4-05A6-E0511D9C4E02}"/>
              </a:ext>
            </a:extLst>
          </p:cNvPr>
          <p:cNvSpPr txBox="1"/>
          <p:nvPr/>
        </p:nvSpPr>
        <p:spPr>
          <a:xfrm>
            <a:off x="2454382" y="3788376"/>
            <a:ext cx="3404522" cy="400110"/>
          </a:xfrm>
          <a:prstGeom prst="rect">
            <a:avLst/>
          </a:prstGeom>
          <a:noFill/>
        </p:spPr>
        <p:txBody>
          <a:bodyPr wrap="none" rtlCol="0">
            <a:spAutoFit/>
          </a:bodyPr>
          <a:lstStyle/>
          <a:p>
            <a:r>
              <a:rPr lang="fr-FR" sz="2000" b="1" dirty="0">
                <a:solidFill>
                  <a:srgbClr val="7030A0"/>
                </a:solidFill>
              </a:rPr>
              <a:t>3. Classes, méthodes, héritage</a:t>
            </a:r>
          </a:p>
        </p:txBody>
      </p:sp>
      <p:sp>
        <p:nvSpPr>
          <p:cNvPr id="29" name="ZoneTexte 28">
            <a:extLst>
              <a:ext uri="{FF2B5EF4-FFF2-40B4-BE49-F238E27FC236}">
                <a16:creationId xmlns:a16="http://schemas.microsoft.com/office/drawing/2014/main" id="{9B4D67C8-54B3-FF42-6B45-BF4E924506D6}"/>
              </a:ext>
            </a:extLst>
          </p:cNvPr>
          <p:cNvSpPr txBox="1"/>
          <p:nvPr/>
        </p:nvSpPr>
        <p:spPr>
          <a:xfrm>
            <a:off x="2452255" y="4793473"/>
            <a:ext cx="1214050" cy="400110"/>
          </a:xfrm>
          <a:prstGeom prst="rect">
            <a:avLst/>
          </a:prstGeom>
          <a:noFill/>
        </p:spPr>
        <p:txBody>
          <a:bodyPr wrap="none" rtlCol="0">
            <a:spAutoFit/>
          </a:bodyPr>
          <a:lstStyle/>
          <a:p>
            <a:r>
              <a:rPr lang="fr-FR" sz="2000" b="1" dirty="0">
                <a:solidFill>
                  <a:srgbClr val="7030A0"/>
                </a:solidFill>
              </a:rPr>
              <a:t>1. </a:t>
            </a:r>
            <a:r>
              <a:rPr lang="fr-FR" sz="2000" b="1" dirty="0" err="1">
                <a:solidFill>
                  <a:srgbClr val="7030A0"/>
                </a:solidFill>
              </a:rPr>
              <a:t>Numpy</a:t>
            </a:r>
            <a:endParaRPr lang="fr-FR" sz="2000" b="1" dirty="0">
              <a:solidFill>
                <a:srgbClr val="7030A0"/>
              </a:solidFill>
            </a:endParaRPr>
          </a:p>
        </p:txBody>
      </p:sp>
      <p:sp>
        <p:nvSpPr>
          <p:cNvPr id="30" name="ZoneTexte 29">
            <a:extLst>
              <a:ext uri="{FF2B5EF4-FFF2-40B4-BE49-F238E27FC236}">
                <a16:creationId xmlns:a16="http://schemas.microsoft.com/office/drawing/2014/main" id="{6E697093-68CC-E2F6-C7A6-83D281385E33}"/>
              </a:ext>
            </a:extLst>
          </p:cNvPr>
          <p:cNvSpPr txBox="1"/>
          <p:nvPr/>
        </p:nvSpPr>
        <p:spPr>
          <a:xfrm>
            <a:off x="2454382" y="5218570"/>
            <a:ext cx="1567289" cy="400110"/>
          </a:xfrm>
          <a:prstGeom prst="rect">
            <a:avLst/>
          </a:prstGeom>
          <a:noFill/>
        </p:spPr>
        <p:txBody>
          <a:bodyPr wrap="none" rtlCol="0">
            <a:spAutoFit/>
          </a:bodyPr>
          <a:lstStyle/>
          <a:p>
            <a:r>
              <a:rPr lang="fr-FR" sz="2000" b="1" dirty="0">
                <a:solidFill>
                  <a:srgbClr val="7030A0"/>
                </a:solidFill>
              </a:rPr>
              <a:t>2. </a:t>
            </a:r>
            <a:r>
              <a:rPr lang="fr-FR" sz="2000" b="1" dirty="0" err="1">
                <a:solidFill>
                  <a:srgbClr val="7030A0"/>
                </a:solidFill>
              </a:rPr>
              <a:t>Matplotlib</a:t>
            </a:r>
            <a:endParaRPr lang="fr-FR" sz="2000" b="1" dirty="0">
              <a:solidFill>
                <a:srgbClr val="7030A0"/>
              </a:solidFill>
            </a:endParaRPr>
          </a:p>
        </p:txBody>
      </p:sp>
    </p:spTree>
    <p:extLst>
      <p:ext uri="{BB962C8B-B14F-4D97-AF65-F5344CB8AC3E}">
        <p14:creationId xmlns:p14="http://schemas.microsoft.com/office/powerpoint/2010/main" val="238247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6" grpId="0"/>
      <p:bldP spid="17" grpId="0"/>
      <p:bldP spid="18" grpId="0"/>
      <p:bldP spid="21" grpId="0"/>
      <p:bldP spid="25" grpId="0"/>
      <p:bldP spid="27"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1379635" y="-12301"/>
            <a:ext cx="828494" cy="2145902"/>
            <a:chOff x="10899278" y="-12302"/>
            <a:chExt cx="1308851" cy="3390085"/>
          </a:xfrm>
        </p:grpSpPr>
        <p:sp>
          <p:nvSpPr>
            <p:cNvPr id="23" name="Rectangle 22"/>
            <p:cNvSpPr/>
            <p:nvPr/>
          </p:nvSpPr>
          <p:spPr>
            <a:xfrm rot="2675242">
              <a:off x="11670772" y="1745454"/>
              <a:ext cx="414476" cy="705843"/>
            </a:xfrm>
            <a:custGeom>
              <a:avLst/>
              <a:gdLst>
                <a:gd name="connsiteX0" fmla="*/ 0 w 402219"/>
                <a:gd name="connsiteY0" fmla="*/ 0 h 579469"/>
                <a:gd name="connsiteX1" fmla="*/ 402219 w 402219"/>
                <a:gd name="connsiteY1" fmla="*/ 0 h 579469"/>
                <a:gd name="connsiteX2" fmla="*/ 402219 w 402219"/>
                <a:gd name="connsiteY2" fmla="*/ 579469 h 579469"/>
                <a:gd name="connsiteX3" fmla="*/ 0 w 402219"/>
                <a:gd name="connsiteY3" fmla="*/ 579469 h 579469"/>
                <a:gd name="connsiteX4" fmla="*/ 0 w 402219"/>
                <a:gd name="connsiteY4" fmla="*/ 0 h 579469"/>
                <a:gd name="connsiteX0" fmla="*/ 4604 w 402219"/>
                <a:gd name="connsiteY0" fmla="*/ 0 h 601656"/>
                <a:gd name="connsiteX1" fmla="*/ 402219 w 402219"/>
                <a:gd name="connsiteY1" fmla="*/ 22187 h 601656"/>
                <a:gd name="connsiteX2" fmla="*/ 402219 w 402219"/>
                <a:gd name="connsiteY2" fmla="*/ 601656 h 601656"/>
                <a:gd name="connsiteX3" fmla="*/ 0 w 402219"/>
                <a:gd name="connsiteY3" fmla="*/ 601656 h 601656"/>
                <a:gd name="connsiteX4" fmla="*/ 4604 w 402219"/>
                <a:gd name="connsiteY4" fmla="*/ 0 h 601656"/>
                <a:gd name="connsiteX0" fmla="*/ 4604 w 407044"/>
                <a:gd name="connsiteY0" fmla="*/ 0 h 651829"/>
                <a:gd name="connsiteX1" fmla="*/ 402219 w 407044"/>
                <a:gd name="connsiteY1" fmla="*/ 22187 h 651829"/>
                <a:gd name="connsiteX2" fmla="*/ 407044 w 407044"/>
                <a:gd name="connsiteY2" fmla="*/ 651829 h 651829"/>
                <a:gd name="connsiteX3" fmla="*/ 0 w 407044"/>
                <a:gd name="connsiteY3" fmla="*/ 601656 h 651829"/>
                <a:gd name="connsiteX4" fmla="*/ 4604 w 407044"/>
                <a:gd name="connsiteY4" fmla="*/ 0 h 651829"/>
                <a:gd name="connsiteX0" fmla="*/ 4604 w 414476"/>
                <a:gd name="connsiteY0" fmla="*/ 0 h 651829"/>
                <a:gd name="connsiteX1" fmla="*/ 414308 w 414476"/>
                <a:gd name="connsiteY1" fmla="*/ 24003 h 651829"/>
                <a:gd name="connsiteX2" fmla="*/ 407044 w 414476"/>
                <a:gd name="connsiteY2" fmla="*/ 651829 h 651829"/>
                <a:gd name="connsiteX3" fmla="*/ 0 w 414476"/>
                <a:gd name="connsiteY3" fmla="*/ 601656 h 651829"/>
                <a:gd name="connsiteX4" fmla="*/ 4604 w 414476"/>
                <a:gd name="connsiteY4" fmla="*/ 0 h 651829"/>
                <a:gd name="connsiteX0" fmla="*/ 6518 w 414476"/>
                <a:gd name="connsiteY0" fmla="*/ 0 h 677748"/>
                <a:gd name="connsiteX1" fmla="*/ 414308 w 414476"/>
                <a:gd name="connsiteY1" fmla="*/ 49922 h 677748"/>
                <a:gd name="connsiteX2" fmla="*/ 407044 w 414476"/>
                <a:gd name="connsiteY2" fmla="*/ 677748 h 677748"/>
                <a:gd name="connsiteX3" fmla="*/ 0 w 414476"/>
                <a:gd name="connsiteY3" fmla="*/ 627575 h 677748"/>
                <a:gd name="connsiteX4" fmla="*/ 6518 w 414476"/>
                <a:gd name="connsiteY4" fmla="*/ 0 h 6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76" h="677748">
                  <a:moveTo>
                    <a:pt x="6518" y="0"/>
                  </a:moveTo>
                  <a:lnTo>
                    <a:pt x="414308" y="49922"/>
                  </a:lnTo>
                  <a:cubicBezTo>
                    <a:pt x="415916" y="259803"/>
                    <a:pt x="405436" y="467867"/>
                    <a:pt x="407044" y="677748"/>
                  </a:cubicBezTo>
                  <a:lnTo>
                    <a:pt x="0" y="627575"/>
                  </a:lnTo>
                  <a:cubicBezTo>
                    <a:pt x="1535" y="427023"/>
                    <a:pt x="4983" y="200552"/>
                    <a:pt x="6518" y="0"/>
                  </a:cubicBezTo>
                  <a:close/>
                </a:path>
              </a:pathLst>
            </a:custGeom>
            <a:solidFill>
              <a:srgbClr val="B01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7"/>
            <p:cNvSpPr/>
            <p:nvPr/>
          </p:nvSpPr>
          <p:spPr>
            <a:xfrm rot="10800000">
              <a:off x="10899278" y="-12302"/>
              <a:ext cx="1308851" cy="1311713"/>
            </a:xfrm>
            <a:custGeom>
              <a:avLst/>
              <a:gdLst>
                <a:gd name="connsiteX0" fmla="*/ 0 w 1392277"/>
                <a:gd name="connsiteY0" fmla="*/ 2288297 h 2288297"/>
                <a:gd name="connsiteX1" fmla="*/ 696139 w 1392277"/>
                <a:gd name="connsiteY1" fmla="*/ 0 h 2288297"/>
                <a:gd name="connsiteX2" fmla="*/ 1392277 w 1392277"/>
                <a:gd name="connsiteY2" fmla="*/ 2288297 h 2288297"/>
                <a:gd name="connsiteX3" fmla="*/ 0 w 1392277"/>
                <a:gd name="connsiteY3" fmla="*/ 2288297 h 2288297"/>
                <a:gd name="connsiteX0" fmla="*/ 16082 w 1408359"/>
                <a:gd name="connsiteY0" fmla="*/ 3335951 h 3335951"/>
                <a:gd name="connsiteX1" fmla="*/ 0 w 1408359"/>
                <a:gd name="connsiteY1" fmla="*/ 0 h 3335951"/>
                <a:gd name="connsiteX2" fmla="*/ 1408359 w 1408359"/>
                <a:gd name="connsiteY2" fmla="*/ 3335951 h 3335951"/>
                <a:gd name="connsiteX3" fmla="*/ 16082 w 1408359"/>
                <a:gd name="connsiteY3" fmla="*/ 3335951 h 3335951"/>
                <a:gd name="connsiteX0" fmla="*/ 16082 w 3080930"/>
                <a:gd name="connsiteY0" fmla="*/ 3335951 h 3349735"/>
                <a:gd name="connsiteX1" fmla="*/ 0 w 3080930"/>
                <a:gd name="connsiteY1" fmla="*/ 0 h 3349735"/>
                <a:gd name="connsiteX2" fmla="*/ 3080930 w 3080930"/>
                <a:gd name="connsiteY2" fmla="*/ 3349735 h 3349735"/>
                <a:gd name="connsiteX3" fmla="*/ 16082 w 3080930"/>
                <a:gd name="connsiteY3" fmla="*/ 3335951 h 3349735"/>
                <a:gd name="connsiteX0" fmla="*/ 11487 w 3076335"/>
                <a:gd name="connsiteY0" fmla="*/ 2325057 h 2338841"/>
                <a:gd name="connsiteX1" fmla="*/ 0 w 3076335"/>
                <a:gd name="connsiteY1" fmla="*/ 0 h 2338841"/>
                <a:gd name="connsiteX2" fmla="*/ 3076335 w 3076335"/>
                <a:gd name="connsiteY2" fmla="*/ 2338841 h 2338841"/>
                <a:gd name="connsiteX3" fmla="*/ 11487 w 3076335"/>
                <a:gd name="connsiteY3" fmla="*/ 2325057 h 2338841"/>
                <a:gd name="connsiteX0" fmla="*/ 25272 w 3090120"/>
                <a:gd name="connsiteY0" fmla="*/ 3124582 h 3138366"/>
                <a:gd name="connsiteX1" fmla="*/ 0 w 3090120"/>
                <a:gd name="connsiteY1" fmla="*/ 0 h 3138366"/>
                <a:gd name="connsiteX2" fmla="*/ 3090120 w 3090120"/>
                <a:gd name="connsiteY2" fmla="*/ 3138366 h 3138366"/>
                <a:gd name="connsiteX3" fmla="*/ 25272 w 3090120"/>
                <a:gd name="connsiteY3" fmla="*/ 3124582 h 3138366"/>
                <a:gd name="connsiteX0" fmla="*/ 11487 w 3090120"/>
                <a:gd name="connsiteY0" fmla="*/ 3138366 h 3138366"/>
                <a:gd name="connsiteX1" fmla="*/ 0 w 3090120"/>
                <a:gd name="connsiteY1" fmla="*/ 0 h 3138366"/>
                <a:gd name="connsiteX2" fmla="*/ 3090120 w 3090120"/>
                <a:gd name="connsiteY2" fmla="*/ 3138366 h 3138366"/>
                <a:gd name="connsiteX3" fmla="*/ 11487 w 3090120"/>
                <a:gd name="connsiteY3" fmla="*/ 3138366 h 3138366"/>
                <a:gd name="connsiteX0" fmla="*/ 11487 w 4293981"/>
                <a:gd name="connsiteY0" fmla="*/ 3138366 h 3148907"/>
                <a:gd name="connsiteX1" fmla="*/ 0 w 4293981"/>
                <a:gd name="connsiteY1" fmla="*/ 0 h 3148907"/>
                <a:gd name="connsiteX2" fmla="*/ 4293981 w 4293981"/>
                <a:gd name="connsiteY2" fmla="*/ 3148907 h 3148907"/>
                <a:gd name="connsiteX3" fmla="*/ 11487 w 4293981"/>
                <a:gd name="connsiteY3" fmla="*/ 3138366 h 3148907"/>
                <a:gd name="connsiteX0" fmla="*/ 152 w 4282646"/>
                <a:gd name="connsiteY0" fmla="*/ 3138366 h 3148907"/>
                <a:gd name="connsiteX1" fmla="*/ 128648 w 4282646"/>
                <a:gd name="connsiteY1" fmla="*/ 0 h 3148907"/>
                <a:gd name="connsiteX2" fmla="*/ 4282646 w 4282646"/>
                <a:gd name="connsiteY2" fmla="*/ 3148907 h 3148907"/>
                <a:gd name="connsiteX3" fmla="*/ 152 w 4282646"/>
                <a:gd name="connsiteY3" fmla="*/ 3138366 h 3148907"/>
                <a:gd name="connsiteX0" fmla="*/ 1305 w 4157813"/>
                <a:gd name="connsiteY0" fmla="*/ 3191081 h 3191081"/>
                <a:gd name="connsiteX1" fmla="*/ 3815 w 4157813"/>
                <a:gd name="connsiteY1" fmla="*/ 0 h 3191081"/>
                <a:gd name="connsiteX2" fmla="*/ 4157813 w 4157813"/>
                <a:gd name="connsiteY2" fmla="*/ 3148907 h 3191081"/>
                <a:gd name="connsiteX3" fmla="*/ 1305 w 4157813"/>
                <a:gd name="connsiteY3" fmla="*/ 3191081 h 3191081"/>
                <a:gd name="connsiteX0" fmla="*/ 1305 w 4227807"/>
                <a:gd name="connsiteY0" fmla="*/ 3191081 h 3191081"/>
                <a:gd name="connsiteX1" fmla="*/ 3815 w 4227807"/>
                <a:gd name="connsiteY1" fmla="*/ 0 h 3191081"/>
                <a:gd name="connsiteX2" fmla="*/ 4227807 w 4227807"/>
                <a:gd name="connsiteY2" fmla="*/ 3191079 h 3191081"/>
                <a:gd name="connsiteX3" fmla="*/ 1305 w 4227807"/>
                <a:gd name="connsiteY3" fmla="*/ 3191081 h 3191081"/>
              </a:gdLst>
              <a:ahLst/>
              <a:cxnLst>
                <a:cxn ang="0">
                  <a:pos x="connsiteX0" y="connsiteY0"/>
                </a:cxn>
                <a:cxn ang="0">
                  <a:pos x="connsiteX1" y="connsiteY1"/>
                </a:cxn>
                <a:cxn ang="0">
                  <a:pos x="connsiteX2" y="connsiteY2"/>
                </a:cxn>
                <a:cxn ang="0">
                  <a:pos x="connsiteX3" y="connsiteY3"/>
                </a:cxn>
              </a:cxnLst>
              <a:rect l="l" t="t" r="r" b="b"/>
              <a:pathLst>
                <a:path w="4227807" h="3191081">
                  <a:moveTo>
                    <a:pt x="1305" y="3191081"/>
                  </a:moveTo>
                  <a:cubicBezTo>
                    <a:pt x="-4056" y="2079097"/>
                    <a:pt x="9176" y="1111984"/>
                    <a:pt x="3815" y="0"/>
                  </a:cubicBezTo>
                  <a:lnTo>
                    <a:pt x="4227807" y="3191079"/>
                  </a:lnTo>
                  <a:lnTo>
                    <a:pt x="1305" y="3191081"/>
                  </a:lnTo>
                  <a:close/>
                </a:path>
              </a:pathLst>
            </a:custGeom>
            <a:solidFill>
              <a:srgbClr val="011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517891" y="2168009"/>
              <a:ext cx="685015" cy="1209774"/>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1"/>
            <p:cNvSpPr/>
            <p:nvPr/>
          </p:nvSpPr>
          <p:spPr>
            <a:xfrm>
              <a:off x="11261108" y="343110"/>
              <a:ext cx="941798" cy="1663267"/>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26" y="175096"/>
            <a:ext cx="1782139" cy="642294"/>
          </a:xfrm>
          <a:prstGeom prst="rect">
            <a:avLst/>
          </a:prstGeom>
        </p:spPr>
      </p:pic>
      <p:sp>
        <p:nvSpPr>
          <p:cNvPr id="2" name="Rectangle 1"/>
          <p:cNvSpPr/>
          <p:nvPr/>
        </p:nvSpPr>
        <p:spPr>
          <a:xfrm>
            <a:off x="2128260" y="231348"/>
            <a:ext cx="102337" cy="558411"/>
          </a:xfrm>
          <a:prstGeom prst="rect">
            <a:avLst/>
          </a:prstGeom>
          <a:solidFill>
            <a:srgbClr val="CB2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 coins arrondis 30">
            <a:extLst>
              <a:ext uri="{FF2B5EF4-FFF2-40B4-BE49-F238E27FC236}">
                <a16:creationId xmlns:a16="http://schemas.microsoft.com/office/drawing/2014/main" id="{27A751DD-347C-8D4C-3484-F31EDDBD3569}"/>
              </a:ext>
            </a:extLst>
          </p:cNvPr>
          <p:cNvSpPr/>
          <p:nvPr/>
        </p:nvSpPr>
        <p:spPr>
          <a:xfrm>
            <a:off x="2381158" y="175096"/>
            <a:ext cx="8374349" cy="642293"/>
          </a:xfrm>
          <a:prstGeom prst="roundRect">
            <a:avLst/>
          </a:prstGeom>
          <a:gradFill flip="none" rotWithShape="1">
            <a:gsLst>
              <a:gs pos="64000">
                <a:schemeClr val="tx1">
                  <a:lumMod val="95000"/>
                  <a:lumOff val="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ln w="25400">
            <a:solidFill>
              <a:schemeClr val="tx1"/>
            </a:solidFill>
          </a:ln>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rPr>
              <a:t>Généralités sur les </a:t>
            </a:r>
            <a:r>
              <a:rPr lang="fr-FR" sz="3200" b="1" dirty="0">
                <a:solidFill>
                  <a:schemeClr val="bg1"/>
                </a:solidFill>
                <a:latin typeface="Calibri" panose="020F0502020204030204"/>
              </a:rPr>
              <a:t>langages de programmation</a:t>
            </a:r>
            <a:endPar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3" name="ZoneTexte 2">
            <a:extLst>
              <a:ext uri="{FF2B5EF4-FFF2-40B4-BE49-F238E27FC236}">
                <a16:creationId xmlns:a16="http://schemas.microsoft.com/office/drawing/2014/main" id="{C568EBE9-B8D7-0DBB-243B-19328B63B6F2}"/>
              </a:ext>
            </a:extLst>
          </p:cNvPr>
          <p:cNvSpPr txBox="1"/>
          <p:nvPr/>
        </p:nvSpPr>
        <p:spPr>
          <a:xfrm>
            <a:off x="3325305" y="923634"/>
            <a:ext cx="5541389" cy="400110"/>
          </a:xfrm>
          <a:prstGeom prst="rect">
            <a:avLst/>
          </a:prstGeom>
          <a:noFill/>
        </p:spPr>
        <p:txBody>
          <a:bodyPr wrap="none" rtlCol="0">
            <a:spAutoFit/>
          </a:bodyPr>
          <a:lstStyle/>
          <a:p>
            <a:r>
              <a:rPr lang="fr-FR" sz="2000" b="1" dirty="0">
                <a:solidFill>
                  <a:srgbClr val="7030A0"/>
                </a:solidFill>
              </a:rPr>
              <a:t>1. Langage machine vs langage de programmation </a:t>
            </a:r>
          </a:p>
        </p:txBody>
      </p:sp>
      <p:pic>
        <p:nvPicPr>
          <p:cNvPr id="2050" name="Picture 2" descr="Programmation python - La traduction en langage machine">
            <a:extLst>
              <a:ext uri="{FF2B5EF4-FFF2-40B4-BE49-F238E27FC236}">
                <a16:creationId xmlns:a16="http://schemas.microsoft.com/office/drawing/2014/main" id="{D2DB0793-1162-502C-3292-559E6AF43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0313" y="2476500"/>
            <a:ext cx="37338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F3E83D6E-58F1-47E7-7410-35FEE47E23F1}"/>
              </a:ext>
            </a:extLst>
          </p:cNvPr>
          <p:cNvSpPr txBox="1"/>
          <p:nvPr/>
        </p:nvSpPr>
        <p:spPr>
          <a:xfrm>
            <a:off x="1094995" y="1574932"/>
            <a:ext cx="10171756" cy="830997"/>
          </a:xfrm>
          <a:prstGeom prst="rect">
            <a:avLst/>
          </a:prstGeom>
          <a:noFill/>
        </p:spPr>
        <p:txBody>
          <a:bodyPr wrap="square" rtlCol="0">
            <a:spAutoFit/>
          </a:bodyPr>
          <a:lstStyle/>
          <a:p>
            <a:r>
              <a:rPr lang="fr-FR" sz="2400" dirty="0"/>
              <a:t>Le langage machine est le langage natif d’un processeur. Ce langage est constitué d’une suite de bits qui est interprétée par un processeur </a:t>
            </a:r>
            <a:r>
              <a:rPr lang="fr-FR" sz="2400" b="1" dirty="0"/>
              <a:t>spécifique</a:t>
            </a:r>
            <a:r>
              <a:rPr lang="fr-FR" sz="2400" dirty="0"/>
              <a:t>.</a:t>
            </a:r>
          </a:p>
        </p:txBody>
      </p:sp>
      <p:sp>
        <p:nvSpPr>
          <p:cNvPr id="5" name="ZoneTexte 4">
            <a:extLst>
              <a:ext uri="{FF2B5EF4-FFF2-40B4-BE49-F238E27FC236}">
                <a16:creationId xmlns:a16="http://schemas.microsoft.com/office/drawing/2014/main" id="{84E13AC6-7151-6ECA-6B09-6621AAB46642}"/>
              </a:ext>
            </a:extLst>
          </p:cNvPr>
          <p:cNvSpPr txBox="1"/>
          <p:nvPr/>
        </p:nvSpPr>
        <p:spPr>
          <a:xfrm>
            <a:off x="2719450" y="5052235"/>
            <a:ext cx="2042547" cy="461665"/>
          </a:xfrm>
          <a:prstGeom prst="rect">
            <a:avLst/>
          </a:prstGeom>
          <a:noFill/>
        </p:spPr>
        <p:txBody>
          <a:bodyPr wrap="none" rtlCol="0">
            <a:spAutoFit/>
          </a:bodyPr>
          <a:lstStyle/>
          <a:p>
            <a:pPr marL="285750" indent="-285750">
              <a:buFont typeface="Arial" panose="020B0604020202020204" pitchFamily="34" charset="0"/>
              <a:buChar char="•"/>
            </a:pPr>
            <a:r>
              <a:rPr lang="fr-FR" sz="2400" b="1" dirty="0"/>
              <a:t>Interpréteur</a:t>
            </a:r>
          </a:p>
        </p:txBody>
      </p:sp>
      <p:sp>
        <p:nvSpPr>
          <p:cNvPr id="6" name="ZoneTexte 5">
            <a:extLst>
              <a:ext uri="{FF2B5EF4-FFF2-40B4-BE49-F238E27FC236}">
                <a16:creationId xmlns:a16="http://schemas.microsoft.com/office/drawing/2014/main" id="{63C223E2-CC42-3041-0879-97C765204568}"/>
              </a:ext>
            </a:extLst>
          </p:cNvPr>
          <p:cNvSpPr txBox="1"/>
          <p:nvPr/>
        </p:nvSpPr>
        <p:spPr>
          <a:xfrm>
            <a:off x="5768821" y="5052235"/>
            <a:ext cx="2050305" cy="461665"/>
          </a:xfrm>
          <a:prstGeom prst="rect">
            <a:avLst/>
          </a:prstGeom>
          <a:noFill/>
        </p:spPr>
        <p:txBody>
          <a:bodyPr wrap="none" rtlCol="0">
            <a:spAutoFit/>
          </a:bodyPr>
          <a:lstStyle/>
          <a:p>
            <a:pPr marL="285750" indent="-285750">
              <a:buFont typeface="Arial" panose="020B0604020202020204" pitchFamily="34" charset="0"/>
              <a:buChar char="•"/>
            </a:pPr>
            <a:r>
              <a:rPr lang="fr-FR" sz="2400" b="1" dirty="0"/>
              <a:t>Compilateur</a:t>
            </a:r>
          </a:p>
        </p:txBody>
      </p:sp>
    </p:spTree>
    <p:extLst>
      <p:ext uri="{BB962C8B-B14F-4D97-AF65-F5344CB8AC3E}">
        <p14:creationId xmlns:p14="http://schemas.microsoft.com/office/powerpoint/2010/main" val="279961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1379635" y="-12301"/>
            <a:ext cx="828494" cy="2145902"/>
            <a:chOff x="10899278" y="-12302"/>
            <a:chExt cx="1308851" cy="3390085"/>
          </a:xfrm>
        </p:grpSpPr>
        <p:sp>
          <p:nvSpPr>
            <p:cNvPr id="23" name="Rectangle 22"/>
            <p:cNvSpPr/>
            <p:nvPr/>
          </p:nvSpPr>
          <p:spPr>
            <a:xfrm rot="2675242">
              <a:off x="11670772" y="1745454"/>
              <a:ext cx="414476" cy="705843"/>
            </a:xfrm>
            <a:custGeom>
              <a:avLst/>
              <a:gdLst>
                <a:gd name="connsiteX0" fmla="*/ 0 w 402219"/>
                <a:gd name="connsiteY0" fmla="*/ 0 h 579469"/>
                <a:gd name="connsiteX1" fmla="*/ 402219 w 402219"/>
                <a:gd name="connsiteY1" fmla="*/ 0 h 579469"/>
                <a:gd name="connsiteX2" fmla="*/ 402219 w 402219"/>
                <a:gd name="connsiteY2" fmla="*/ 579469 h 579469"/>
                <a:gd name="connsiteX3" fmla="*/ 0 w 402219"/>
                <a:gd name="connsiteY3" fmla="*/ 579469 h 579469"/>
                <a:gd name="connsiteX4" fmla="*/ 0 w 402219"/>
                <a:gd name="connsiteY4" fmla="*/ 0 h 579469"/>
                <a:gd name="connsiteX0" fmla="*/ 4604 w 402219"/>
                <a:gd name="connsiteY0" fmla="*/ 0 h 601656"/>
                <a:gd name="connsiteX1" fmla="*/ 402219 w 402219"/>
                <a:gd name="connsiteY1" fmla="*/ 22187 h 601656"/>
                <a:gd name="connsiteX2" fmla="*/ 402219 w 402219"/>
                <a:gd name="connsiteY2" fmla="*/ 601656 h 601656"/>
                <a:gd name="connsiteX3" fmla="*/ 0 w 402219"/>
                <a:gd name="connsiteY3" fmla="*/ 601656 h 601656"/>
                <a:gd name="connsiteX4" fmla="*/ 4604 w 402219"/>
                <a:gd name="connsiteY4" fmla="*/ 0 h 601656"/>
                <a:gd name="connsiteX0" fmla="*/ 4604 w 407044"/>
                <a:gd name="connsiteY0" fmla="*/ 0 h 651829"/>
                <a:gd name="connsiteX1" fmla="*/ 402219 w 407044"/>
                <a:gd name="connsiteY1" fmla="*/ 22187 h 651829"/>
                <a:gd name="connsiteX2" fmla="*/ 407044 w 407044"/>
                <a:gd name="connsiteY2" fmla="*/ 651829 h 651829"/>
                <a:gd name="connsiteX3" fmla="*/ 0 w 407044"/>
                <a:gd name="connsiteY3" fmla="*/ 601656 h 651829"/>
                <a:gd name="connsiteX4" fmla="*/ 4604 w 407044"/>
                <a:gd name="connsiteY4" fmla="*/ 0 h 651829"/>
                <a:gd name="connsiteX0" fmla="*/ 4604 w 414476"/>
                <a:gd name="connsiteY0" fmla="*/ 0 h 651829"/>
                <a:gd name="connsiteX1" fmla="*/ 414308 w 414476"/>
                <a:gd name="connsiteY1" fmla="*/ 24003 h 651829"/>
                <a:gd name="connsiteX2" fmla="*/ 407044 w 414476"/>
                <a:gd name="connsiteY2" fmla="*/ 651829 h 651829"/>
                <a:gd name="connsiteX3" fmla="*/ 0 w 414476"/>
                <a:gd name="connsiteY3" fmla="*/ 601656 h 651829"/>
                <a:gd name="connsiteX4" fmla="*/ 4604 w 414476"/>
                <a:gd name="connsiteY4" fmla="*/ 0 h 651829"/>
                <a:gd name="connsiteX0" fmla="*/ 6518 w 414476"/>
                <a:gd name="connsiteY0" fmla="*/ 0 h 677748"/>
                <a:gd name="connsiteX1" fmla="*/ 414308 w 414476"/>
                <a:gd name="connsiteY1" fmla="*/ 49922 h 677748"/>
                <a:gd name="connsiteX2" fmla="*/ 407044 w 414476"/>
                <a:gd name="connsiteY2" fmla="*/ 677748 h 677748"/>
                <a:gd name="connsiteX3" fmla="*/ 0 w 414476"/>
                <a:gd name="connsiteY3" fmla="*/ 627575 h 677748"/>
                <a:gd name="connsiteX4" fmla="*/ 6518 w 414476"/>
                <a:gd name="connsiteY4" fmla="*/ 0 h 6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76" h="677748">
                  <a:moveTo>
                    <a:pt x="6518" y="0"/>
                  </a:moveTo>
                  <a:lnTo>
                    <a:pt x="414308" y="49922"/>
                  </a:lnTo>
                  <a:cubicBezTo>
                    <a:pt x="415916" y="259803"/>
                    <a:pt x="405436" y="467867"/>
                    <a:pt x="407044" y="677748"/>
                  </a:cubicBezTo>
                  <a:lnTo>
                    <a:pt x="0" y="627575"/>
                  </a:lnTo>
                  <a:cubicBezTo>
                    <a:pt x="1535" y="427023"/>
                    <a:pt x="4983" y="200552"/>
                    <a:pt x="6518" y="0"/>
                  </a:cubicBezTo>
                  <a:close/>
                </a:path>
              </a:pathLst>
            </a:custGeom>
            <a:solidFill>
              <a:srgbClr val="B01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7"/>
            <p:cNvSpPr/>
            <p:nvPr/>
          </p:nvSpPr>
          <p:spPr>
            <a:xfrm rot="10800000">
              <a:off x="10899278" y="-12302"/>
              <a:ext cx="1308851" cy="1311713"/>
            </a:xfrm>
            <a:custGeom>
              <a:avLst/>
              <a:gdLst>
                <a:gd name="connsiteX0" fmla="*/ 0 w 1392277"/>
                <a:gd name="connsiteY0" fmla="*/ 2288297 h 2288297"/>
                <a:gd name="connsiteX1" fmla="*/ 696139 w 1392277"/>
                <a:gd name="connsiteY1" fmla="*/ 0 h 2288297"/>
                <a:gd name="connsiteX2" fmla="*/ 1392277 w 1392277"/>
                <a:gd name="connsiteY2" fmla="*/ 2288297 h 2288297"/>
                <a:gd name="connsiteX3" fmla="*/ 0 w 1392277"/>
                <a:gd name="connsiteY3" fmla="*/ 2288297 h 2288297"/>
                <a:gd name="connsiteX0" fmla="*/ 16082 w 1408359"/>
                <a:gd name="connsiteY0" fmla="*/ 3335951 h 3335951"/>
                <a:gd name="connsiteX1" fmla="*/ 0 w 1408359"/>
                <a:gd name="connsiteY1" fmla="*/ 0 h 3335951"/>
                <a:gd name="connsiteX2" fmla="*/ 1408359 w 1408359"/>
                <a:gd name="connsiteY2" fmla="*/ 3335951 h 3335951"/>
                <a:gd name="connsiteX3" fmla="*/ 16082 w 1408359"/>
                <a:gd name="connsiteY3" fmla="*/ 3335951 h 3335951"/>
                <a:gd name="connsiteX0" fmla="*/ 16082 w 3080930"/>
                <a:gd name="connsiteY0" fmla="*/ 3335951 h 3349735"/>
                <a:gd name="connsiteX1" fmla="*/ 0 w 3080930"/>
                <a:gd name="connsiteY1" fmla="*/ 0 h 3349735"/>
                <a:gd name="connsiteX2" fmla="*/ 3080930 w 3080930"/>
                <a:gd name="connsiteY2" fmla="*/ 3349735 h 3349735"/>
                <a:gd name="connsiteX3" fmla="*/ 16082 w 3080930"/>
                <a:gd name="connsiteY3" fmla="*/ 3335951 h 3349735"/>
                <a:gd name="connsiteX0" fmla="*/ 11487 w 3076335"/>
                <a:gd name="connsiteY0" fmla="*/ 2325057 h 2338841"/>
                <a:gd name="connsiteX1" fmla="*/ 0 w 3076335"/>
                <a:gd name="connsiteY1" fmla="*/ 0 h 2338841"/>
                <a:gd name="connsiteX2" fmla="*/ 3076335 w 3076335"/>
                <a:gd name="connsiteY2" fmla="*/ 2338841 h 2338841"/>
                <a:gd name="connsiteX3" fmla="*/ 11487 w 3076335"/>
                <a:gd name="connsiteY3" fmla="*/ 2325057 h 2338841"/>
                <a:gd name="connsiteX0" fmla="*/ 25272 w 3090120"/>
                <a:gd name="connsiteY0" fmla="*/ 3124582 h 3138366"/>
                <a:gd name="connsiteX1" fmla="*/ 0 w 3090120"/>
                <a:gd name="connsiteY1" fmla="*/ 0 h 3138366"/>
                <a:gd name="connsiteX2" fmla="*/ 3090120 w 3090120"/>
                <a:gd name="connsiteY2" fmla="*/ 3138366 h 3138366"/>
                <a:gd name="connsiteX3" fmla="*/ 25272 w 3090120"/>
                <a:gd name="connsiteY3" fmla="*/ 3124582 h 3138366"/>
                <a:gd name="connsiteX0" fmla="*/ 11487 w 3090120"/>
                <a:gd name="connsiteY0" fmla="*/ 3138366 h 3138366"/>
                <a:gd name="connsiteX1" fmla="*/ 0 w 3090120"/>
                <a:gd name="connsiteY1" fmla="*/ 0 h 3138366"/>
                <a:gd name="connsiteX2" fmla="*/ 3090120 w 3090120"/>
                <a:gd name="connsiteY2" fmla="*/ 3138366 h 3138366"/>
                <a:gd name="connsiteX3" fmla="*/ 11487 w 3090120"/>
                <a:gd name="connsiteY3" fmla="*/ 3138366 h 3138366"/>
                <a:gd name="connsiteX0" fmla="*/ 11487 w 4293981"/>
                <a:gd name="connsiteY0" fmla="*/ 3138366 h 3148907"/>
                <a:gd name="connsiteX1" fmla="*/ 0 w 4293981"/>
                <a:gd name="connsiteY1" fmla="*/ 0 h 3148907"/>
                <a:gd name="connsiteX2" fmla="*/ 4293981 w 4293981"/>
                <a:gd name="connsiteY2" fmla="*/ 3148907 h 3148907"/>
                <a:gd name="connsiteX3" fmla="*/ 11487 w 4293981"/>
                <a:gd name="connsiteY3" fmla="*/ 3138366 h 3148907"/>
                <a:gd name="connsiteX0" fmla="*/ 152 w 4282646"/>
                <a:gd name="connsiteY0" fmla="*/ 3138366 h 3148907"/>
                <a:gd name="connsiteX1" fmla="*/ 128648 w 4282646"/>
                <a:gd name="connsiteY1" fmla="*/ 0 h 3148907"/>
                <a:gd name="connsiteX2" fmla="*/ 4282646 w 4282646"/>
                <a:gd name="connsiteY2" fmla="*/ 3148907 h 3148907"/>
                <a:gd name="connsiteX3" fmla="*/ 152 w 4282646"/>
                <a:gd name="connsiteY3" fmla="*/ 3138366 h 3148907"/>
                <a:gd name="connsiteX0" fmla="*/ 1305 w 4157813"/>
                <a:gd name="connsiteY0" fmla="*/ 3191081 h 3191081"/>
                <a:gd name="connsiteX1" fmla="*/ 3815 w 4157813"/>
                <a:gd name="connsiteY1" fmla="*/ 0 h 3191081"/>
                <a:gd name="connsiteX2" fmla="*/ 4157813 w 4157813"/>
                <a:gd name="connsiteY2" fmla="*/ 3148907 h 3191081"/>
                <a:gd name="connsiteX3" fmla="*/ 1305 w 4157813"/>
                <a:gd name="connsiteY3" fmla="*/ 3191081 h 3191081"/>
                <a:gd name="connsiteX0" fmla="*/ 1305 w 4227807"/>
                <a:gd name="connsiteY0" fmla="*/ 3191081 h 3191081"/>
                <a:gd name="connsiteX1" fmla="*/ 3815 w 4227807"/>
                <a:gd name="connsiteY1" fmla="*/ 0 h 3191081"/>
                <a:gd name="connsiteX2" fmla="*/ 4227807 w 4227807"/>
                <a:gd name="connsiteY2" fmla="*/ 3191079 h 3191081"/>
                <a:gd name="connsiteX3" fmla="*/ 1305 w 4227807"/>
                <a:gd name="connsiteY3" fmla="*/ 3191081 h 3191081"/>
              </a:gdLst>
              <a:ahLst/>
              <a:cxnLst>
                <a:cxn ang="0">
                  <a:pos x="connsiteX0" y="connsiteY0"/>
                </a:cxn>
                <a:cxn ang="0">
                  <a:pos x="connsiteX1" y="connsiteY1"/>
                </a:cxn>
                <a:cxn ang="0">
                  <a:pos x="connsiteX2" y="connsiteY2"/>
                </a:cxn>
                <a:cxn ang="0">
                  <a:pos x="connsiteX3" y="connsiteY3"/>
                </a:cxn>
              </a:cxnLst>
              <a:rect l="l" t="t" r="r" b="b"/>
              <a:pathLst>
                <a:path w="4227807" h="3191081">
                  <a:moveTo>
                    <a:pt x="1305" y="3191081"/>
                  </a:moveTo>
                  <a:cubicBezTo>
                    <a:pt x="-4056" y="2079097"/>
                    <a:pt x="9176" y="1111984"/>
                    <a:pt x="3815" y="0"/>
                  </a:cubicBezTo>
                  <a:lnTo>
                    <a:pt x="4227807" y="3191079"/>
                  </a:lnTo>
                  <a:lnTo>
                    <a:pt x="1305" y="3191081"/>
                  </a:lnTo>
                  <a:close/>
                </a:path>
              </a:pathLst>
            </a:custGeom>
            <a:solidFill>
              <a:srgbClr val="011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517891" y="2168009"/>
              <a:ext cx="685015" cy="1209774"/>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1"/>
            <p:cNvSpPr/>
            <p:nvPr/>
          </p:nvSpPr>
          <p:spPr>
            <a:xfrm>
              <a:off x="11261108" y="343110"/>
              <a:ext cx="941798" cy="1663267"/>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26" y="175096"/>
            <a:ext cx="1782139" cy="642294"/>
          </a:xfrm>
          <a:prstGeom prst="rect">
            <a:avLst/>
          </a:prstGeom>
        </p:spPr>
      </p:pic>
      <p:sp>
        <p:nvSpPr>
          <p:cNvPr id="2" name="Rectangle 1"/>
          <p:cNvSpPr/>
          <p:nvPr/>
        </p:nvSpPr>
        <p:spPr>
          <a:xfrm>
            <a:off x="2128260" y="231348"/>
            <a:ext cx="102337" cy="558411"/>
          </a:xfrm>
          <a:prstGeom prst="rect">
            <a:avLst/>
          </a:prstGeom>
          <a:solidFill>
            <a:srgbClr val="CB2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 coins arrondis 30">
            <a:extLst>
              <a:ext uri="{FF2B5EF4-FFF2-40B4-BE49-F238E27FC236}">
                <a16:creationId xmlns:a16="http://schemas.microsoft.com/office/drawing/2014/main" id="{27A751DD-347C-8D4C-3484-F31EDDBD3569}"/>
              </a:ext>
            </a:extLst>
          </p:cNvPr>
          <p:cNvSpPr/>
          <p:nvPr/>
        </p:nvSpPr>
        <p:spPr>
          <a:xfrm>
            <a:off x="2381158" y="175096"/>
            <a:ext cx="8374349" cy="642293"/>
          </a:xfrm>
          <a:prstGeom prst="roundRect">
            <a:avLst/>
          </a:prstGeom>
          <a:gradFill flip="none" rotWithShape="1">
            <a:gsLst>
              <a:gs pos="64000">
                <a:schemeClr val="tx1">
                  <a:lumMod val="95000"/>
                  <a:lumOff val="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ln w="25400">
            <a:solidFill>
              <a:schemeClr val="tx1"/>
            </a:solidFill>
          </a:ln>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rPr>
              <a:t>Généralités sur les </a:t>
            </a:r>
            <a:r>
              <a:rPr lang="fr-FR" sz="3200" b="1" dirty="0">
                <a:solidFill>
                  <a:schemeClr val="bg1"/>
                </a:solidFill>
                <a:latin typeface="Calibri" panose="020F0502020204030204"/>
              </a:rPr>
              <a:t>langages de programmation</a:t>
            </a:r>
            <a:endPar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3" name="ZoneTexte 2">
            <a:extLst>
              <a:ext uri="{FF2B5EF4-FFF2-40B4-BE49-F238E27FC236}">
                <a16:creationId xmlns:a16="http://schemas.microsoft.com/office/drawing/2014/main" id="{C568EBE9-B8D7-0DBB-243B-19328B63B6F2}"/>
              </a:ext>
            </a:extLst>
          </p:cNvPr>
          <p:cNvSpPr txBox="1"/>
          <p:nvPr/>
        </p:nvSpPr>
        <p:spPr>
          <a:xfrm>
            <a:off x="3325305" y="923634"/>
            <a:ext cx="5541389" cy="400110"/>
          </a:xfrm>
          <a:prstGeom prst="rect">
            <a:avLst/>
          </a:prstGeom>
          <a:noFill/>
        </p:spPr>
        <p:txBody>
          <a:bodyPr wrap="none" rtlCol="0">
            <a:spAutoFit/>
          </a:bodyPr>
          <a:lstStyle/>
          <a:p>
            <a:r>
              <a:rPr lang="fr-FR" sz="2000" b="1" dirty="0">
                <a:solidFill>
                  <a:srgbClr val="7030A0"/>
                </a:solidFill>
              </a:rPr>
              <a:t>1. Langage machine vs langage de programmation </a:t>
            </a:r>
          </a:p>
        </p:txBody>
      </p:sp>
      <p:sp>
        <p:nvSpPr>
          <p:cNvPr id="4" name="ZoneTexte 3">
            <a:extLst>
              <a:ext uri="{FF2B5EF4-FFF2-40B4-BE49-F238E27FC236}">
                <a16:creationId xmlns:a16="http://schemas.microsoft.com/office/drawing/2014/main" id="{F3E83D6E-58F1-47E7-7410-35FEE47E23F1}"/>
              </a:ext>
            </a:extLst>
          </p:cNvPr>
          <p:cNvSpPr txBox="1"/>
          <p:nvPr/>
        </p:nvSpPr>
        <p:spPr>
          <a:xfrm>
            <a:off x="769265" y="1876165"/>
            <a:ext cx="10839406" cy="1569660"/>
          </a:xfrm>
          <a:prstGeom prst="rect">
            <a:avLst/>
          </a:prstGeom>
          <a:noFill/>
        </p:spPr>
        <p:txBody>
          <a:bodyPr wrap="square" rtlCol="0">
            <a:spAutoFit/>
          </a:bodyPr>
          <a:lstStyle/>
          <a:p>
            <a:r>
              <a:rPr lang="fr-FR" sz="2400" dirty="0"/>
              <a:t>langage de programmation un ensemble de mots-clés (choisis arbitrairement) associé à un ensemble de règles très précises indiquant comment on peut assembler ces mots pour former des « phrases » que l’interpréteur ou le compilateur puisse traduire en langage machine (binaire).</a:t>
            </a:r>
          </a:p>
        </p:txBody>
      </p:sp>
      <p:pic>
        <p:nvPicPr>
          <p:cNvPr id="2058" name="Picture 10" descr="Quels langages de programmation apprendre en 2020 - Le blog du codeur">
            <a:extLst>
              <a:ext uri="{FF2B5EF4-FFF2-40B4-BE49-F238E27FC236}">
                <a16:creationId xmlns:a16="http://schemas.microsoft.com/office/drawing/2014/main" id="{478646D5-E23C-376D-9A02-7347D9DCF1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794" y="3366233"/>
            <a:ext cx="4806900" cy="293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82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1379635" y="-12301"/>
            <a:ext cx="828494" cy="2145902"/>
            <a:chOff x="10899278" y="-12302"/>
            <a:chExt cx="1308851" cy="3390085"/>
          </a:xfrm>
        </p:grpSpPr>
        <p:sp>
          <p:nvSpPr>
            <p:cNvPr id="23" name="Rectangle 22"/>
            <p:cNvSpPr/>
            <p:nvPr/>
          </p:nvSpPr>
          <p:spPr>
            <a:xfrm rot="2675242">
              <a:off x="11670772" y="1745454"/>
              <a:ext cx="414476" cy="705843"/>
            </a:xfrm>
            <a:custGeom>
              <a:avLst/>
              <a:gdLst>
                <a:gd name="connsiteX0" fmla="*/ 0 w 402219"/>
                <a:gd name="connsiteY0" fmla="*/ 0 h 579469"/>
                <a:gd name="connsiteX1" fmla="*/ 402219 w 402219"/>
                <a:gd name="connsiteY1" fmla="*/ 0 h 579469"/>
                <a:gd name="connsiteX2" fmla="*/ 402219 w 402219"/>
                <a:gd name="connsiteY2" fmla="*/ 579469 h 579469"/>
                <a:gd name="connsiteX3" fmla="*/ 0 w 402219"/>
                <a:gd name="connsiteY3" fmla="*/ 579469 h 579469"/>
                <a:gd name="connsiteX4" fmla="*/ 0 w 402219"/>
                <a:gd name="connsiteY4" fmla="*/ 0 h 579469"/>
                <a:gd name="connsiteX0" fmla="*/ 4604 w 402219"/>
                <a:gd name="connsiteY0" fmla="*/ 0 h 601656"/>
                <a:gd name="connsiteX1" fmla="*/ 402219 w 402219"/>
                <a:gd name="connsiteY1" fmla="*/ 22187 h 601656"/>
                <a:gd name="connsiteX2" fmla="*/ 402219 w 402219"/>
                <a:gd name="connsiteY2" fmla="*/ 601656 h 601656"/>
                <a:gd name="connsiteX3" fmla="*/ 0 w 402219"/>
                <a:gd name="connsiteY3" fmla="*/ 601656 h 601656"/>
                <a:gd name="connsiteX4" fmla="*/ 4604 w 402219"/>
                <a:gd name="connsiteY4" fmla="*/ 0 h 601656"/>
                <a:gd name="connsiteX0" fmla="*/ 4604 w 407044"/>
                <a:gd name="connsiteY0" fmla="*/ 0 h 651829"/>
                <a:gd name="connsiteX1" fmla="*/ 402219 w 407044"/>
                <a:gd name="connsiteY1" fmla="*/ 22187 h 651829"/>
                <a:gd name="connsiteX2" fmla="*/ 407044 w 407044"/>
                <a:gd name="connsiteY2" fmla="*/ 651829 h 651829"/>
                <a:gd name="connsiteX3" fmla="*/ 0 w 407044"/>
                <a:gd name="connsiteY3" fmla="*/ 601656 h 651829"/>
                <a:gd name="connsiteX4" fmla="*/ 4604 w 407044"/>
                <a:gd name="connsiteY4" fmla="*/ 0 h 651829"/>
                <a:gd name="connsiteX0" fmla="*/ 4604 w 414476"/>
                <a:gd name="connsiteY0" fmla="*/ 0 h 651829"/>
                <a:gd name="connsiteX1" fmla="*/ 414308 w 414476"/>
                <a:gd name="connsiteY1" fmla="*/ 24003 h 651829"/>
                <a:gd name="connsiteX2" fmla="*/ 407044 w 414476"/>
                <a:gd name="connsiteY2" fmla="*/ 651829 h 651829"/>
                <a:gd name="connsiteX3" fmla="*/ 0 w 414476"/>
                <a:gd name="connsiteY3" fmla="*/ 601656 h 651829"/>
                <a:gd name="connsiteX4" fmla="*/ 4604 w 414476"/>
                <a:gd name="connsiteY4" fmla="*/ 0 h 651829"/>
                <a:gd name="connsiteX0" fmla="*/ 6518 w 414476"/>
                <a:gd name="connsiteY0" fmla="*/ 0 h 677748"/>
                <a:gd name="connsiteX1" fmla="*/ 414308 w 414476"/>
                <a:gd name="connsiteY1" fmla="*/ 49922 h 677748"/>
                <a:gd name="connsiteX2" fmla="*/ 407044 w 414476"/>
                <a:gd name="connsiteY2" fmla="*/ 677748 h 677748"/>
                <a:gd name="connsiteX3" fmla="*/ 0 w 414476"/>
                <a:gd name="connsiteY3" fmla="*/ 627575 h 677748"/>
                <a:gd name="connsiteX4" fmla="*/ 6518 w 414476"/>
                <a:gd name="connsiteY4" fmla="*/ 0 h 6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76" h="677748">
                  <a:moveTo>
                    <a:pt x="6518" y="0"/>
                  </a:moveTo>
                  <a:lnTo>
                    <a:pt x="414308" y="49922"/>
                  </a:lnTo>
                  <a:cubicBezTo>
                    <a:pt x="415916" y="259803"/>
                    <a:pt x="405436" y="467867"/>
                    <a:pt x="407044" y="677748"/>
                  </a:cubicBezTo>
                  <a:lnTo>
                    <a:pt x="0" y="627575"/>
                  </a:lnTo>
                  <a:cubicBezTo>
                    <a:pt x="1535" y="427023"/>
                    <a:pt x="4983" y="200552"/>
                    <a:pt x="6518" y="0"/>
                  </a:cubicBezTo>
                  <a:close/>
                </a:path>
              </a:pathLst>
            </a:custGeom>
            <a:solidFill>
              <a:srgbClr val="B01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7"/>
            <p:cNvSpPr/>
            <p:nvPr/>
          </p:nvSpPr>
          <p:spPr>
            <a:xfrm rot="10800000">
              <a:off x="10899278" y="-12302"/>
              <a:ext cx="1308851" cy="1311713"/>
            </a:xfrm>
            <a:custGeom>
              <a:avLst/>
              <a:gdLst>
                <a:gd name="connsiteX0" fmla="*/ 0 w 1392277"/>
                <a:gd name="connsiteY0" fmla="*/ 2288297 h 2288297"/>
                <a:gd name="connsiteX1" fmla="*/ 696139 w 1392277"/>
                <a:gd name="connsiteY1" fmla="*/ 0 h 2288297"/>
                <a:gd name="connsiteX2" fmla="*/ 1392277 w 1392277"/>
                <a:gd name="connsiteY2" fmla="*/ 2288297 h 2288297"/>
                <a:gd name="connsiteX3" fmla="*/ 0 w 1392277"/>
                <a:gd name="connsiteY3" fmla="*/ 2288297 h 2288297"/>
                <a:gd name="connsiteX0" fmla="*/ 16082 w 1408359"/>
                <a:gd name="connsiteY0" fmla="*/ 3335951 h 3335951"/>
                <a:gd name="connsiteX1" fmla="*/ 0 w 1408359"/>
                <a:gd name="connsiteY1" fmla="*/ 0 h 3335951"/>
                <a:gd name="connsiteX2" fmla="*/ 1408359 w 1408359"/>
                <a:gd name="connsiteY2" fmla="*/ 3335951 h 3335951"/>
                <a:gd name="connsiteX3" fmla="*/ 16082 w 1408359"/>
                <a:gd name="connsiteY3" fmla="*/ 3335951 h 3335951"/>
                <a:gd name="connsiteX0" fmla="*/ 16082 w 3080930"/>
                <a:gd name="connsiteY0" fmla="*/ 3335951 h 3349735"/>
                <a:gd name="connsiteX1" fmla="*/ 0 w 3080930"/>
                <a:gd name="connsiteY1" fmla="*/ 0 h 3349735"/>
                <a:gd name="connsiteX2" fmla="*/ 3080930 w 3080930"/>
                <a:gd name="connsiteY2" fmla="*/ 3349735 h 3349735"/>
                <a:gd name="connsiteX3" fmla="*/ 16082 w 3080930"/>
                <a:gd name="connsiteY3" fmla="*/ 3335951 h 3349735"/>
                <a:gd name="connsiteX0" fmla="*/ 11487 w 3076335"/>
                <a:gd name="connsiteY0" fmla="*/ 2325057 h 2338841"/>
                <a:gd name="connsiteX1" fmla="*/ 0 w 3076335"/>
                <a:gd name="connsiteY1" fmla="*/ 0 h 2338841"/>
                <a:gd name="connsiteX2" fmla="*/ 3076335 w 3076335"/>
                <a:gd name="connsiteY2" fmla="*/ 2338841 h 2338841"/>
                <a:gd name="connsiteX3" fmla="*/ 11487 w 3076335"/>
                <a:gd name="connsiteY3" fmla="*/ 2325057 h 2338841"/>
                <a:gd name="connsiteX0" fmla="*/ 25272 w 3090120"/>
                <a:gd name="connsiteY0" fmla="*/ 3124582 h 3138366"/>
                <a:gd name="connsiteX1" fmla="*/ 0 w 3090120"/>
                <a:gd name="connsiteY1" fmla="*/ 0 h 3138366"/>
                <a:gd name="connsiteX2" fmla="*/ 3090120 w 3090120"/>
                <a:gd name="connsiteY2" fmla="*/ 3138366 h 3138366"/>
                <a:gd name="connsiteX3" fmla="*/ 25272 w 3090120"/>
                <a:gd name="connsiteY3" fmla="*/ 3124582 h 3138366"/>
                <a:gd name="connsiteX0" fmla="*/ 11487 w 3090120"/>
                <a:gd name="connsiteY0" fmla="*/ 3138366 h 3138366"/>
                <a:gd name="connsiteX1" fmla="*/ 0 w 3090120"/>
                <a:gd name="connsiteY1" fmla="*/ 0 h 3138366"/>
                <a:gd name="connsiteX2" fmla="*/ 3090120 w 3090120"/>
                <a:gd name="connsiteY2" fmla="*/ 3138366 h 3138366"/>
                <a:gd name="connsiteX3" fmla="*/ 11487 w 3090120"/>
                <a:gd name="connsiteY3" fmla="*/ 3138366 h 3138366"/>
                <a:gd name="connsiteX0" fmla="*/ 11487 w 4293981"/>
                <a:gd name="connsiteY0" fmla="*/ 3138366 h 3148907"/>
                <a:gd name="connsiteX1" fmla="*/ 0 w 4293981"/>
                <a:gd name="connsiteY1" fmla="*/ 0 h 3148907"/>
                <a:gd name="connsiteX2" fmla="*/ 4293981 w 4293981"/>
                <a:gd name="connsiteY2" fmla="*/ 3148907 h 3148907"/>
                <a:gd name="connsiteX3" fmla="*/ 11487 w 4293981"/>
                <a:gd name="connsiteY3" fmla="*/ 3138366 h 3148907"/>
                <a:gd name="connsiteX0" fmla="*/ 152 w 4282646"/>
                <a:gd name="connsiteY0" fmla="*/ 3138366 h 3148907"/>
                <a:gd name="connsiteX1" fmla="*/ 128648 w 4282646"/>
                <a:gd name="connsiteY1" fmla="*/ 0 h 3148907"/>
                <a:gd name="connsiteX2" fmla="*/ 4282646 w 4282646"/>
                <a:gd name="connsiteY2" fmla="*/ 3148907 h 3148907"/>
                <a:gd name="connsiteX3" fmla="*/ 152 w 4282646"/>
                <a:gd name="connsiteY3" fmla="*/ 3138366 h 3148907"/>
                <a:gd name="connsiteX0" fmla="*/ 1305 w 4157813"/>
                <a:gd name="connsiteY0" fmla="*/ 3191081 h 3191081"/>
                <a:gd name="connsiteX1" fmla="*/ 3815 w 4157813"/>
                <a:gd name="connsiteY1" fmla="*/ 0 h 3191081"/>
                <a:gd name="connsiteX2" fmla="*/ 4157813 w 4157813"/>
                <a:gd name="connsiteY2" fmla="*/ 3148907 h 3191081"/>
                <a:gd name="connsiteX3" fmla="*/ 1305 w 4157813"/>
                <a:gd name="connsiteY3" fmla="*/ 3191081 h 3191081"/>
                <a:gd name="connsiteX0" fmla="*/ 1305 w 4227807"/>
                <a:gd name="connsiteY0" fmla="*/ 3191081 h 3191081"/>
                <a:gd name="connsiteX1" fmla="*/ 3815 w 4227807"/>
                <a:gd name="connsiteY1" fmla="*/ 0 h 3191081"/>
                <a:gd name="connsiteX2" fmla="*/ 4227807 w 4227807"/>
                <a:gd name="connsiteY2" fmla="*/ 3191079 h 3191081"/>
                <a:gd name="connsiteX3" fmla="*/ 1305 w 4227807"/>
                <a:gd name="connsiteY3" fmla="*/ 3191081 h 3191081"/>
              </a:gdLst>
              <a:ahLst/>
              <a:cxnLst>
                <a:cxn ang="0">
                  <a:pos x="connsiteX0" y="connsiteY0"/>
                </a:cxn>
                <a:cxn ang="0">
                  <a:pos x="connsiteX1" y="connsiteY1"/>
                </a:cxn>
                <a:cxn ang="0">
                  <a:pos x="connsiteX2" y="connsiteY2"/>
                </a:cxn>
                <a:cxn ang="0">
                  <a:pos x="connsiteX3" y="connsiteY3"/>
                </a:cxn>
              </a:cxnLst>
              <a:rect l="l" t="t" r="r" b="b"/>
              <a:pathLst>
                <a:path w="4227807" h="3191081">
                  <a:moveTo>
                    <a:pt x="1305" y="3191081"/>
                  </a:moveTo>
                  <a:cubicBezTo>
                    <a:pt x="-4056" y="2079097"/>
                    <a:pt x="9176" y="1111984"/>
                    <a:pt x="3815" y="0"/>
                  </a:cubicBezTo>
                  <a:lnTo>
                    <a:pt x="4227807" y="3191079"/>
                  </a:lnTo>
                  <a:lnTo>
                    <a:pt x="1305" y="3191081"/>
                  </a:lnTo>
                  <a:close/>
                </a:path>
              </a:pathLst>
            </a:custGeom>
            <a:solidFill>
              <a:srgbClr val="011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517891" y="2168009"/>
              <a:ext cx="685015" cy="1209774"/>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1"/>
            <p:cNvSpPr/>
            <p:nvPr/>
          </p:nvSpPr>
          <p:spPr>
            <a:xfrm>
              <a:off x="11261108" y="343110"/>
              <a:ext cx="941798" cy="1663267"/>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26" y="175096"/>
            <a:ext cx="1782139" cy="642294"/>
          </a:xfrm>
          <a:prstGeom prst="rect">
            <a:avLst/>
          </a:prstGeom>
        </p:spPr>
      </p:pic>
      <p:sp>
        <p:nvSpPr>
          <p:cNvPr id="2" name="Rectangle 1"/>
          <p:cNvSpPr/>
          <p:nvPr/>
        </p:nvSpPr>
        <p:spPr>
          <a:xfrm>
            <a:off x="2128260" y="231348"/>
            <a:ext cx="102337" cy="558411"/>
          </a:xfrm>
          <a:prstGeom prst="rect">
            <a:avLst/>
          </a:prstGeom>
          <a:solidFill>
            <a:srgbClr val="CB2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 coins arrondis 30">
            <a:extLst>
              <a:ext uri="{FF2B5EF4-FFF2-40B4-BE49-F238E27FC236}">
                <a16:creationId xmlns:a16="http://schemas.microsoft.com/office/drawing/2014/main" id="{27A751DD-347C-8D4C-3484-F31EDDBD3569}"/>
              </a:ext>
            </a:extLst>
          </p:cNvPr>
          <p:cNvSpPr/>
          <p:nvPr/>
        </p:nvSpPr>
        <p:spPr>
          <a:xfrm>
            <a:off x="2381158" y="175096"/>
            <a:ext cx="8374349" cy="642293"/>
          </a:xfrm>
          <a:prstGeom prst="roundRect">
            <a:avLst/>
          </a:prstGeom>
          <a:gradFill flip="none" rotWithShape="1">
            <a:gsLst>
              <a:gs pos="64000">
                <a:schemeClr val="tx1">
                  <a:lumMod val="95000"/>
                  <a:lumOff val="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ln w="25400">
            <a:solidFill>
              <a:schemeClr val="tx1"/>
            </a:solidFill>
          </a:ln>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rPr>
              <a:t>Généralités sur les </a:t>
            </a:r>
            <a:r>
              <a:rPr lang="fr-FR" sz="3200" b="1" dirty="0">
                <a:solidFill>
                  <a:schemeClr val="bg1"/>
                </a:solidFill>
                <a:latin typeface="Calibri" panose="020F0502020204030204"/>
              </a:rPr>
              <a:t>langages de programmation</a:t>
            </a:r>
            <a:endPar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3" name="ZoneTexte 2">
            <a:extLst>
              <a:ext uri="{FF2B5EF4-FFF2-40B4-BE49-F238E27FC236}">
                <a16:creationId xmlns:a16="http://schemas.microsoft.com/office/drawing/2014/main" id="{C568EBE9-B8D7-0DBB-243B-19328B63B6F2}"/>
              </a:ext>
            </a:extLst>
          </p:cNvPr>
          <p:cNvSpPr txBox="1"/>
          <p:nvPr/>
        </p:nvSpPr>
        <p:spPr>
          <a:xfrm>
            <a:off x="3325305" y="923634"/>
            <a:ext cx="5692071" cy="400110"/>
          </a:xfrm>
          <a:prstGeom prst="rect">
            <a:avLst/>
          </a:prstGeom>
          <a:noFill/>
        </p:spPr>
        <p:txBody>
          <a:bodyPr wrap="none" rtlCol="0">
            <a:spAutoFit/>
          </a:bodyPr>
          <a:lstStyle/>
          <a:p>
            <a:r>
              <a:rPr lang="fr-FR" sz="2000" b="1" dirty="0">
                <a:solidFill>
                  <a:srgbClr val="7030A0"/>
                </a:solidFill>
              </a:rPr>
              <a:t>2. Langage de bas niveau vs langage de haut niveau </a:t>
            </a:r>
          </a:p>
        </p:txBody>
      </p:sp>
      <p:sp>
        <p:nvSpPr>
          <p:cNvPr id="5" name="ZoneTexte 4">
            <a:extLst>
              <a:ext uri="{FF2B5EF4-FFF2-40B4-BE49-F238E27FC236}">
                <a16:creationId xmlns:a16="http://schemas.microsoft.com/office/drawing/2014/main" id="{4CCD3ACE-2B58-377A-B3E3-485BE0C4BCB6}"/>
              </a:ext>
            </a:extLst>
          </p:cNvPr>
          <p:cNvSpPr txBox="1"/>
          <p:nvPr/>
        </p:nvSpPr>
        <p:spPr>
          <a:xfrm>
            <a:off x="1027172" y="1503049"/>
            <a:ext cx="10752843" cy="830997"/>
          </a:xfrm>
          <a:prstGeom prst="rect">
            <a:avLst/>
          </a:prstGeom>
          <a:noFill/>
        </p:spPr>
        <p:txBody>
          <a:bodyPr wrap="square" rtlCol="0">
            <a:spAutoFit/>
          </a:bodyPr>
          <a:lstStyle/>
          <a:p>
            <a:r>
              <a:rPr lang="fr-FR" sz="2400" dirty="0"/>
              <a:t>Un langage de bas niveau est un langage constitué d’instructions très élémentaires qui sont proches de la machines</a:t>
            </a:r>
          </a:p>
        </p:txBody>
      </p:sp>
      <p:pic>
        <p:nvPicPr>
          <p:cNvPr id="5122" name="Picture 2" descr="Langage Assembleur pour les débutants | Udemy">
            <a:extLst>
              <a:ext uri="{FF2B5EF4-FFF2-40B4-BE49-F238E27FC236}">
                <a16:creationId xmlns:a16="http://schemas.microsoft.com/office/drawing/2014/main" id="{A7DCC675-66FB-3CD2-8238-BB3C35BBC2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299" y="3208808"/>
            <a:ext cx="3815365" cy="214614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angage C - FREE VIDEOS - NOTA BENE . Blog">
            <a:extLst>
              <a:ext uri="{FF2B5EF4-FFF2-40B4-BE49-F238E27FC236}">
                <a16:creationId xmlns:a16="http://schemas.microsoft.com/office/drawing/2014/main" id="{208FB4C4-CFB0-79F0-8A78-565ADEC1F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6858" y="3145762"/>
            <a:ext cx="2318987" cy="227223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 ++ Tutorial">
            <a:extLst>
              <a:ext uri="{FF2B5EF4-FFF2-40B4-BE49-F238E27FC236}">
                <a16:creationId xmlns:a16="http://schemas.microsoft.com/office/drawing/2014/main" id="{9C0578A7-04CA-B60B-3555-4E3A08366D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1132" y="3208808"/>
            <a:ext cx="2009511" cy="187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63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1379635" y="-12301"/>
            <a:ext cx="828494" cy="2145902"/>
            <a:chOff x="10899278" y="-12302"/>
            <a:chExt cx="1308851" cy="3390085"/>
          </a:xfrm>
        </p:grpSpPr>
        <p:sp>
          <p:nvSpPr>
            <p:cNvPr id="23" name="Rectangle 22"/>
            <p:cNvSpPr/>
            <p:nvPr/>
          </p:nvSpPr>
          <p:spPr>
            <a:xfrm rot="2675242">
              <a:off x="11670772" y="1745454"/>
              <a:ext cx="414476" cy="705843"/>
            </a:xfrm>
            <a:custGeom>
              <a:avLst/>
              <a:gdLst>
                <a:gd name="connsiteX0" fmla="*/ 0 w 402219"/>
                <a:gd name="connsiteY0" fmla="*/ 0 h 579469"/>
                <a:gd name="connsiteX1" fmla="*/ 402219 w 402219"/>
                <a:gd name="connsiteY1" fmla="*/ 0 h 579469"/>
                <a:gd name="connsiteX2" fmla="*/ 402219 w 402219"/>
                <a:gd name="connsiteY2" fmla="*/ 579469 h 579469"/>
                <a:gd name="connsiteX3" fmla="*/ 0 w 402219"/>
                <a:gd name="connsiteY3" fmla="*/ 579469 h 579469"/>
                <a:gd name="connsiteX4" fmla="*/ 0 w 402219"/>
                <a:gd name="connsiteY4" fmla="*/ 0 h 579469"/>
                <a:gd name="connsiteX0" fmla="*/ 4604 w 402219"/>
                <a:gd name="connsiteY0" fmla="*/ 0 h 601656"/>
                <a:gd name="connsiteX1" fmla="*/ 402219 w 402219"/>
                <a:gd name="connsiteY1" fmla="*/ 22187 h 601656"/>
                <a:gd name="connsiteX2" fmla="*/ 402219 w 402219"/>
                <a:gd name="connsiteY2" fmla="*/ 601656 h 601656"/>
                <a:gd name="connsiteX3" fmla="*/ 0 w 402219"/>
                <a:gd name="connsiteY3" fmla="*/ 601656 h 601656"/>
                <a:gd name="connsiteX4" fmla="*/ 4604 w 402219"/>
                <a:gd name="connsiteY4" fmla="*/ 0 h 601656"/>
                <a:gd name="connsiteX0" fmla="*/ 4604 w 407044"/>
                <a:gd name="connsiteY0" fmla="*/ 0 h 651829"/>
                <a:gd name="connsiteX1" fmla="*/ 402219 w 407044"/>
                <a:gd name="connsiteY1" fmla="*/ 22187 h 651829"/>
                <a:gd name="connsiteX2" fmla="*/ 407044 w 407044"/>
                <a:gd name="connsiteY2" fmla="*/ 651829 h 651829"/>
                <a:gd name="connsiteX3" fmla="*/ 0 w 407044"/>
                <a:gd name="connsiteY3" fmla="*/ 601656 h 651829"/>
                <a:gd name="connsiteX4" fmla="*/ 4604 w 407044"/>
                <a:gd name="connsiteY4" fmla="*/ 0 h 651829"/>
                <a:gd name="connsiteX0" fmla="*/ 4604 w 414476"/>
                <a:gd name="connsiteY0" fmla="*/ 0 h 651829"/>
                <a:gd name="connsiteX1" fmla="*/ 414308 w 414476"/>
                <a:gd name="connsiteY1" fmla="*/ 24003 h 651829"/>
                <a:gd name="connsiteX2" fmla="*/ 407044 w 414476"/>
                <a:gd name="connsiteY2" fmla="*/ 651829 h 651829"/>
                <a:gd name="connsiteX3" fmla="*/ 0 w 414476"/>
                <a:gd name="connsiteY3" fmla="*/ 601656 h 651829"/>
                <a:gd name="connsiteX4" fmla="*/ 4604 w 414476"/>
                <a:gd name="connsiteY4" fmla="*/ 0 h 651829"/>
                <a:gd name="connsiteX0" fmla="*/ 6518 w 414476"/>
                <a:gd name="connsiteY0" fmla="*/ 0 h 677748"/>
                <a:gd name="connsiteX1" fmla="*/ 414308 w 414476"/>
                <a:gd name="connsiteY1" fmla="*/ 49922 h 677748"/>
                <a:gd name="connsiteX2" fmla="*/ 407044 w 414476"/>
                <a:gd name="connsiteY2" fmla="*/ 677748 h 677748"/>
                <a:gd name="connsiteX3" fmla="*/ 0 w 414476"/>
                <a:gd name="connsiteY3" fmla="*/ 627575 h 677748"/>
                <a:gd name="connsiteX4" fmla="*/ 6518 w 414476"/>
                <a:gd name="connsiteY4" fmla="*/ 0 h 6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76" h="677748">
                  <a:moveTo>
                    <a:pt x="6518" y="0"/>
                  </a:moveTo>
                  <a:lnTo>
                    <a:pt x="414308" y="49922"/>
                  </a:lnTo>
                  <a:cubicBezTo>
                    <a:pt x="415916" y="259803"/>
                    <a:pt x="405436" y="467867"/>
                    <a:pt x="407044" y="677748"/>
                  </a:cubicBezTo>
                  <a:lnTo>
                    <a:pt x="0" y="627575"/>
                  </a:lnTo>
                  <a:cubicBezTo>
                    <a:pt x="1535" y="427023"/>
                    <a:pt x="4983" y="200552"/>
                    <a:pt x="6518" y="0"/>
                  </a:cubicBezTo>
                  <a:close/>
                </a:path>
              </a:pathLst>
            </a:custGeom>
            <a:solidFill>
              <a:srgbClr val="B01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7"/>
            <p:cNvSpPr/>
            <p:nvPr/>
          </p:nvSpPr>
          <p:spPr>
            <a:xfrm rot="10800000">
              <a:off x="10899278" y="-12302"/>
              <a:ext cx="1308851" cy="1311713"/>
            </a:xfrm>
            <a:custGeom>
              <a:avLst/>
              <a:gdLst>
                <a:gd name="connsiteX0" fmla="*/ 0 w 1392277"/>
                <a:gd name="connsiteY0" fmla="*/ 2288297 h 2288297"/>
                <a:gd name="connsiteX1" fmla="*/ 696139 w 1392277"/>
                <a:gd name="connsiteY1" fmla="*/ 0 h 2288297"/>
                <a:gd name="connsiteX2" fmla="*/ 1392277 w 1392277"/>
                <a:gd name="connsiteY2" fmla="*/ 2288297 h 2288297"/>
                <a:gd name="connsiteX3" fmla="*/ 0 w 1392277"/>
                <a:gd name="connsiteY3" fmla="*/ 2288297 h 2288297"/>
                <a:gd name="connsiteX0" fmla="*/ 16082 w 1408359"/>
                <a:gd name="connsiteY0" fmla="*/ 3335951 h 3335951"/>
                <a:gd name="connsiteX1" fmla="*/ 0 w 1408359"/>
                <a:gd name="connsiteY1" fmla="*/ 0 h 3335951"/>
                <a:gd name="connsiteX2" fmla="*/ 1408359 w 1408359"/>
                <a:gd name="connsiteY2" fmla="*/ 3335951 h 3335951"/>
                <a:gd name="connsiteX3" fmla="*/ 16082 w 1408359"/>
                <a:gd name="connsiteY3" fmla="*/ 3335951 h 3335951"/>
                <a:gd name="connsiteX0" fmla="*/ 16082 w 3080930"/>
                <a:gd name="connsiteY0" fmla="*/ 3335951 h 3349735"/>
                <a:gd name="connsiteX1" fmla="*/ 0 w 3080930"/>
                <a:gd name="connsiteY1" fmla="*/ 0 h 3349735"/>
                <a:gd name="connsiteX2" fmla="*/ 3080930 w 3080930"/>
                <a:gd name="connsiteY2" fmla="*/ 3349735 h 3349735"/>
                <a:gd name="connsiteX3" fmla="*/ 16082 w 3080930"/>
                <a:gd name="connsiteY3" fmla="*/ 3335951 h 3349735"/>
                <a:gd name="connsiteX0" fmla="*/ 11487 w 3076335"/>
                <a:gd name="connsiteY0" fmla="*/ 2325057 h 2338841"/>
                <a:gd name="connsiteX1" fmla="*/ 0 w 3076335"/>
                <a:gd name="connsiteY1" fmla="*/ 0 h 2338841"/>
                <a:gd name="connsiteX2" fmla="*/ 3076335 w 3076335"/>
                <a:gd name="connsiteY2" fmla="*/ 2338841 h 2338841"/>
                <a:gd name="connsiteX3" fmla="*/ 11487 w 3076335"/>
                <a:gd name="connsiteY3" fmla="*/ 2325057 h 2338841"/>
                <a:gd name="connsiteX0" fmla="*/ 25272 w 3090120"/>
                <a:gd name="connsiteY0" fmla="*/ 3124582 h 3138366"/>
                <a:gd name="connsiteX1" fmla="*/ 0 w 3090120"/>
                <a:gd name="connsiteY1" fmla="*/ 0 h 3138366"/>
                <a:gd name="connsiteX2" fmla="*/ 3090120 w 3090120"/>
                <a:gd name="connsiteY2" fmla="*/ 3138366 h 3138366"/>
                <a:gd name="connsiteX3" fmla="*/ 25272 w 3090120"/>
                <a:gd name="connsiteY3" fmla="*/ 3124582 h 3138366"/>
                <a:gd name="connsiteX0" fmla="*/ 11487 w 3090120"/>
                <a:gd name="connsiteY0" fmla="*/ 3138366 h 3138366"/>
                <a:gd name="connsiteX1" fmla="*/ 0 w 3090120"/>
                <a:gd name="connsiteY1" fmla="*/ 0 h 3138366"/>
                <a:gd name="connsiteX2" fmla="*/ 3090120 w 3090120"/>
                <a:gd name="connsiteY2" fmla="*/ 3138366 h 3138366"/>
                <a:gd name="connsiteX3" fmla="*/ 11487 w 3090120"/>
                <a:gd name="connsiteY3" fmla="*/ 3138366 h 3138366"/>
                <a:gd name="connsiteX0" fmla="*/ 11487 w 4293981"/>
                <a:gd name="connsiteY0" fmla="*/ 3138366 h 3148907"/>
                <a:gd name="connsiteX1" fmla="*/ 0 w 4293981"/>
                <a:gd name="connsiteY1" fmla="*/ 0 h 3148907"/>
                <a:gd name="connsiteX2" fmla="*/ 4293981 w 4293981"/>
                <a:gd name="connsiteY2" fmla="*/ 3148907 h 3148907"/>
                <a:gd name="connsiteX3" fmla="*/ 11487 w 4293981"/>
                <a:gd name="connsiteY3" fmla="*/ 3138366 h 3148907"/>
                <a:gd name="connsiteX0" fmla="*/ 152 w 4282646"/>
                <a:gd name="connsiteY0" fmla="*/ 3138366 h 3148907"/>
                <a:gd name="connsiteX1" fmla="*/ 128648 w 4282646"/>
                <a:gd name="connsiteY1" fmla="*/ 0 h 3148907"/>
                <a:gd name="connsiteX2" fmla="*/ 4282646 w 4282646"/>
                <a:gd name="connsiteY2" fmla="*/ 3148907 h 3148907"/>
                <a:gd name="connsiteX3" fmla="*/ 152 w 4282646"/>
                <a:gd name="connsiteY3" fmla="*/ 3138366 h 3148907"/>
                <a:gd name="connsiteX0" fmla="*/ 1305 w 4157813"/>
                <a:gd name="connsiteY0" fmla="*/ 3191081 h 3191081"/>
                <a:gd name="connsiteX1" fmla="*/ 3815 w 4157813"/>
                <a:gd name="connsiteY1" fmla="*/ 0 h 3191081"/>
                <a:gd name="connsiteX2" fmla="*/ 4157813 w 4157813"/>
                <a:gd name="connsiteY2" fmla="*/ 3148907 h 3191081"/>
                <a:gd name="connsiteX3" fmla="*/ 1305 w 4157813"/>
                <a:gd name="connsiteY3" fmla="*/ 3191081 h 3191081"/>
                <a:gd name="connsiteX0" fmla="*/ 1305 w 4227807"/>
                <a:gd name="connsiteY0" fmla="*/ 3191081 h 3191081"/>
                <a:gd name="connsiteX1" fmla="*/ 3815 w 4227807"/>
                <a:gd name="connsiteY1" fmla="*/ 0 h 3191081"/>
                <a:gd name="connsiteX2" fmla="*/ 4227807 w 4227807"/>
                <a:gd name="connsiteY2" fmla="*/ 3191079 h 3191081"/>
                <a:gd name="connsiteX3" fmla="*/ 1305 w 4227807"/>
                <a:gd name="connsiteY3" fmla="*/ 3191081 h 3191081"/>
              </a:gdLst>
              <a:ahLst/>
              <a:cxnLst>
                <a:cxn ang="0">
                  <a:pos x="connsiteX0" y="connsiteY0"/>
                </a:cxn>
                <a:cxn ang="0">
                  <a:pos x="connsiteX1" y="connsiteY1"/>
                </a:cxn>
                <a:cxn ang="0">
                  <a:pos x="connsiteX2" y="connsiteY2"/>
                </a:cxn>
                <a:cxn ang="0">
                  <a:pos x="connsiteX3" y="connsiteY3"/>
                </a:cxn>
              </a:cxnLst>
              <a:rect l="l" t="t" r="r" b="b"/>
              <a:pathLst>
                <a:path w="4227807" h="3191081">
                  <a:moveTo>
                    <a:pt x="1305" y="3191081"/>
                  </a:moveTo>
                  <a:cubicBezTo>
                    <a:pt x="-4056" y="2079097"/>
                    <a:pt x="9176" y="1111984"/>
                    <a:pt x="3815" y="0"/>
                  </a:cubicBezTo>
                  <a:lnTo>
                    <a:pt x="4227807" y="3191079"/>
                  </a:lnTo>
                  <a:lnTo>
                    <a:pt x="1305" y="3191081"/>
                  </a:lnTo>
                  <a:close/>
                </a:path>
              </a:pathLst>
            </a:custGeom>
            <a:solidFill>
              <a:srgbClr val="011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517891" y="2168009"/>
              <a:ext cx="685015" cy="1209774"/>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1"/>
            <p:cNvSpPr/>
            <p:nvPr/>
          </p:nvSpPr>
          <p:spPr>
            <a:xfrm>
              <a:off x="11261108" y="343110"/>
              <a:ext cx="941798" cy="1663267"/>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26" y="175096"/>
            <a:ext cx="1782139" cy="642294"/>
          </a:xfrm>
          <a:prstGeom prst="rect">
            <a:avLst/>
          </a:prstGeom>
        </p:spPr>
      </p:pic>
      <p:sp>
        <p:nvSpPr>
          <p:cNvPr id="2" name="Rectangle 1"/>
          <p:cNvSpPr/>
          <p:nvPr/>
        </p:nvSpPr>
        <p:spPr>
          <a:xfrm>
            <a:off x="2128260" y="231348"/>
            <a:ext cx="102337" cy="558411"/>
          </a:xfrm>
          <a:prstGeom prst="rect">
            <a:avLst/>
          </a:prstGeom>
          <a:solidFill>
            <a:srgbClr val="CB2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 coins arrondis 30">
            <a:extLst>
              <a:ext uri="{FF2B5EF4-FFF2-40B4-BE49-F238E27FC236}">
                <a16:creationId xmlns:a16="http://schemas.microsoft.com/office/drawing/2014/main" id="{27A751DD-347C-8D4C-3484-F31EDDBD3569}"/>
              </a:ext>
            </a:extLst>
          </p:cNvPr>
          <p:cNvSpPr/>
          <p:nvPr/>
        </p:nvSpPr>
        <p:spPr>
          <a:xfrm>
            <a:off x="2381158" y="175096"/>
            <a:ext cx="8374349" cy="642293"/>
          </a:xfrm>
          <a:prstGeom prst="roundRect">
            <a:avLst/>
          </a:prstGeom>
          <a:gradFill flip="none" rotWithShape="1">
            <a:gsLst>
              <a:gs pos="64000">
                <a:schemeClr val="tx1">
                  <a:lumMod val="95000"/>
                  <a:lumOff val="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ln w="25400">
            <a:solidFill>
              <a:schemeClr val="tx1"/>
            </a:solidFill>
          </a:ln>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rPr>
              <a:t>Généralités sur les </a:t>
            </a:r>
            <a:r>
              <a:rPr lang="fr-FR" sz="3200" b="1" dirty="0">
                <a:solidFill>
                  <a:schemeClr val="bg1"/>
                </a:solidFill>
                <a:latin typeface="Calibri" panose="020F0502020204030204"/>
              </a:rPr>
              <a:t>langages de programmation</a:t>
            </a:r>
            <a:endPar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3" name="ZoneTexte 2">
            <a:extLst>
              <a:ext uri="{FF2B5EF4-FFF2-40B4-BE49-F238E27FC236}">
                <a16:creationId xmlns:a16="http://schemas.microsoft.com/office/drawing/2014/main" id="{C568EBE9-B8D7-0DBB-243B-19328B63B6F2}"/>
              </a:ext>
            </a:extLst>
          </p:cNvPr>
          <p:cNvSpPr txBox="1"/>
          <p:nvPr/>
        </p:nvSpPr>
        <p:spPr>
          <a:xfrm>
            <a:off x="3325305" y="923634"/>
            <a:ext cx="5692071" cy="400110"/>
          </a:xfrm>
          <a:prstGeom prst="rect">
            <a:avLst/>
          </a:prstGeom>
          <a:noFill/>
        </p:spPr>
        <p:txBody>
          <a:bodyPr wrap="none" rtlCol="0">
            <a:spAutoFit/>
          </a:bodyPr>
          <a:lstStyle/>
          <a:p>
            <a:r>
              <a:rPr lang="fr-FR" sz="2000" b="1" dirty="0">
                <a:solidFill>
                  <a:srgbClr val="7030A0"/>
                </a:solidFill>
              </a:rPr>
              <a:t>2. Langage de bas niveau vs langage de haut niveau </a:t>
            </a:r>
          </a:p>
        </p:txBody>
      </p:sp>
      <p:sp>
        <p:nvSpPr>
          <p:cNvPr id="4" name="ZoneTexte 3">
            <a:extLst>
              <a:ext uri="{FF2B5EF4-FFF2-40B4-BE49-F238E27FC236}">
                <a16:creationId xmlns:a16="http://schemas.microsoft.com/office/drawing/2014/main" id="{D565CA13-86AE-95E2-2F34-A6845E3FFC60}"/>
              </a:ext>
            </a:extLst>
          </p:cNvPr>
          <p:cNvSpPr txBox="1"/>
          <p:nvPr/>
        </p:nvSpPr>
        <p:spPr>
          <a:xfrm>
            <a:off x="914400" y="1805049"/>
            <a:ext cx="10812221" cy="830997"/>
          </a:xfrm>
          <a:prstGeom prst="rect">
            <a:avLst/>
          </a:prstGeom>
          <a:noFill/>
        </p:spPr>
        <p:txBody>
          <a:bodyPr wrap="square" rtlCol="0">
            <a:spAutoFit/>
          </a:bodyPr>
          <a:lstStyle/>
          <a:p>
            <a:r>
              <a:rPr lang="fr-FR" sz="2400" dirty="0"/>
              <a:t>Un langage de haut niveau comporte des instructions plus abstraites, plus  puissantes.</a:t>
            </a:r>
          </a:p>
          <a:p>
            <a:r>
              <a:rPr lang="fr-FR" sz="2400" dirty="0"/>
              <a:t>Plus un langage est de haut niveau plus il est proche du langage humain.</a:t>
            </a:r>
          </a:p>
        </p:txBody>
      </p:sp>
      <p:pic>
        <p:nvPicPr>
          <p:cNvPr id="7170" name="Picture 2">
            <a:extLst>
              <a:ext uri="{FF2B5EF4-FFF2-40B4-BE49-F238E27FC236}">
                <a16:creationId xmlns:a16="http://schemas.microsoft.com/office/drawing/2014/main" id="{D6BFEE32-E4E8-9570-D2F8-4D9207212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695" y="3187184"/>
            <a:ext cx="1861130" cy="186113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out comprendre à Java - ZDNet">
            <a:extLst>
              <a:ext uri="{FF2B5EF4-FFF2-40B4-BE49-F238E27FC236}">
                <a16:creationId xmlns:a16="http://schemas.microsoft.com/office/drawing/2014/main" id="{6D222416-BB87-CC58-BACC-78B79A84CF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219" y="3156431"/>
            <a:ext cx="3117206" cy="176189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PHP — Wikipédia">
            <a:extLst>
              <a:ext uri="{FF2B5EF4-FFF2-40B4-BE49-F238E27FC236}">
                <a16:creationId xmlns:a16="http://schemas.microsoft.com/office/drawing/2014/main" id="{3129C689-5583-BEF0-C641-E6B0F1958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8944" y="3187184"/>
            <a:ext cx="3267522" cy="1761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09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1379635" y="-12301"/>
            <a:ext cx="828494" cy="2145902"/>
            <a:chOff x="10899278" y="-12302"/>
            <a:chExt cx="1308851" cy="3390085"/>
          </a:xfrm>
        </p:grpSpPr>
        <p:sp>
          <p:nvSpPr>
            <p:cNvPr id="23" name="Rectangle 22"/>
            <p:cNvSpPr/>
            <p:nvPr/>
          </p:nvSpPr>
          <p:spPr>
            <a:xfrm rot="2675242">
              <a:off x="11670772" y="1745454"/>
              <a:ext cx="414476" cy="705843"/>
            </a:xfrm>
            <a:custGeom>
              <a:avLst/>
              <a:gdLst>
                <a:gd name="connsiteX0" fmla="*/ 0 w 402219"/>
                <a:gd name="connsiteY0" fmla="*/ 0 h 579469"/>
                <a:gd name="connsiteX1" fmla="*/ 402219 w 402219"/>
                <a:gd name="connsiteY1" fmla="*/ 0 h 579469"/>
                <a:gd name="connsiteX2" fmla="*/ 402219 w 402219"/>
                <a:gd name="connsiteY2" fmla="*/ 579469 h 579469"/>
                <a:gd name="connsiteX3" fmla="*/ 0 w 402219"/>
                <a:gd name="connsiteY3" fmla="*/ 579469 h 579469"/>
                <a:gd name="connsiteX4" fmla="*/ 0 w 402219"/>
                <a:gd name="connsiteY4" fmla="*/ 0 h 579469"/>
                <a:gd name="connsiteX0" fmla="*/ 4604 w 402219"/>
                <a:gd name="connsiteY0" fmla="*/ 0 h 601656"/>
                <a:gd name="connsiteX1" fmla="*/ 402219 w 402219"/>
                <a:gd name="connsiteY1" fmla="*/ 22187 h 601656"/>
                <a:gd name="connsiteX2" fmla="*/ 402219 w 402219"/>
                <a:gd name="connsiteY2" fmla="*/ 601656 h 601656"/>
                <a:gd name="connsiteX3" fmla="*/ 0 w 402219"/>
                <a:gd name="connsiteY3" fmla="*/ 601656 h 601656"/>
                <a:gd name="connsiteX4" fmla="*/ 4604 w 402219"/>
                <a:gd name="connsiteY4" fmla="*/ 0 h 601656"/>
                <a:gd name="connsiteX0" fmla="*/ 4604 w 407044"/>
                <a:gd name="connsiteY0" fmla="*/ 0 h 651829"/>
                <a:gd name="connsiteX1" fmla="*/ 402219 w 407044"/>
                <a:gd name="connsiteY1" fmla="*/ 22187 h 651829"/>
                <a:gd name="connsiteX2" fmla="*/ 407044 w 407044"/>
                <a:gd name="connsiteY2" fmla="*/ 651829 h 651829"/>
                <a:gd name="connsiteX3" fmla="*/ 0 w 407044"/>
                <a:gd name="connsiteY3" fmla="*/ 601656 h 651829"/>
                <a:gd name="connsiteX4" fmla="*/ 4604 w 407044"/>
                <a:gd name="connsiteY4" fmla="*/ 0 h 651829"/>
                <a:gd name="connsiteX0" fmla="*/ 4604 w 414476"/>
                <a:gd name="connsiteY0" fmla="*/ 0 h 651829"/>
                <a:gd name="connsiteX1" fmla="*/ 414308 w 414476"/>
                <a:gd name="connsiteY1" fmla="*/ 24003 h 651829"/>
                <a:gd name="connsiteX2" fmla="*/ 407044 w 414476"/>
                <a:gd name="connsiteY2" fmla="*/ 651829 h 651829"/>
                <a:gd name="connsiteX3" fmla="*/ 0 w 414476"/>
                <a:gd name="connsiteY3" fmla="*/ 601656 h 651829"/>
                <a:gd name="connsiteX4" fmla="*/ 4604 w 414476"/>
                <a:gd name="connsiteY4" fmla="*/ 0 h 651829"/>
                <a:gd name="connsiteX0" fmla="*/ 6518 w 414476"/>
                <a:gd name="connsiteY0" fmla="*/ 0 h 677748"/>
                <a:gd name="connsiteX1" fmla="*/ 414308 w 414476"/>
                <a:gd name="connsiteY1" fmla="*/ 49922 h 677748"/>
                <a:gd name="connsiteX2" fmla="*/ 407044 w 414476"/>
                <a:gd name="connsiteY2" fmla="*/ 677748 h 677748"/>
                <a:gd name="connsiteX3" fmla="*/ 0 w 414476"/>
                <a:gd name="connsiteY3" fmla="*/ 627575 h 677748"/>
                <a:gd name="connsiteX4" fmla="*/ 6518 w 414476"/>
                <a:gd name="connsiteY4" fmla="*/ 0 h 677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76" h="677748">
                  <a:moveTo>
                    <a:pt x="6518" y="0"/>
                  </a:moveTo>
                  <a:lnTo>
                    <a:pt x="414308" y="49922"/>
                  </a:lnTo>
                  <a:cubicBezTo>
                    <a:pt x="415916" y="259803"/>
                    <a:pt x="405436" y="467867"/>
                    <a:pt x="407044" y="677748"/>
                  </a:cubicBezTo>
                  <a:lnTo>
                    <a:pt x="0" y="627575"/>
                  </a:lnTo>
                  <a:cubicBezTo>
                    <a:pt x="1535" y="427023"/>
                    <a:pt x="4983" y="200552"/>
                    <a:pt x="6518" y="0"/>
                  </a:cubicBezTo>
                  <a:close/>
                </a:path>
              </a:pathLst>
            </a:custGeom>
            <a:solidFill>
              <a:srgbClr val="B019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7"/>
            <p:cNvSpPr/>
            <p:nvPr/>
          </p:nvSpPr>
          <p:spPr>
            <a:xfrm rot="10800000">
              <a:off x="10899278" y="-12302"/>
              <a:ext cx="1308851" cy="1311713"/>
            </a:xfrm>
            <a:custGeom>
              <a:avLst/>
              <a:gdLst>
                <a:gd name="connsiteX0" fmla="*/ 0 w 1392277"/>
                <a:gd name="connsiteY0" fmla="*/ 2288297 h 2288297"/>
                <a:gd name="connsiteX1" fmla="*/ 696139 w 1392277"/>
                <a:gd name="connsiteY1" fmla="*/ 0 h 2288297"/>
                <a:gd name="connsiteX2" fmla="*/ 1392277 w 1392277"/>
                <a:gd name="connsiteY2" fmla="*/ 2288297 h 2288297"/>
                <a:gd name="connsiteX3" fmla="*/ 0 w 1392277"/>
                <a:gd name="connsiteY3" fmla="*/ 2288297 h 2288297"/>
                <a:gd name="connsiteX0" fmla="*/ 16082 w 1408359"/>
                <a:gd name="connsiteY0" fmla="*/ 3335951 h 3335951"/>
                <a:gd name="connsiteX1" fmla="*/ 0 w 1408359"/>
                <a:gd name="connsiteY1" fmla="*/ 0 h 3335951"/>
                <a:gd name="connsiteX2" fmla="*/ 1408359 w 1408359"/>
                <a:gd name="connsiteY2" fmla="*/ 3335951 h 3335951"/>
                <a:gd name="connsiteX3" fmla="*/ 16082 w 1408359"/>
                <a:gd name="connsiteY3" fmla="*/ 3335951 h 3335951"/>
                <a:gd name="connsiteX0" fmla="*/ 16082 w 3080930"/>
                <a:gd name="connsiteY0" fmla="*/ 3335951 h 3349735"/>
                <a:gd name="connsiteX1" fmla="*/ 0 w 3080930"/>
                <a:gd name="connsiteY1" fmla="*/ 0 h 3349735"/>
                <a:gd name="connsiteX2" fmla="*/ 3080930 w 3080930"/>
                <a:gd name="connsiteY2" fmla="*/ 3349735 h 3349735"/>
                <a:gd name="connsiteX3" fmla="*/ 16082 w 3080930"/>
                <a:gd name="connsiteY3" fmla="*/ 3335951 h 3349735"/>
                <a:gd name="connsiteX0" fmla="*/ 11487 w 3076335"/>
                <a:gd name="connsiteY0" fmla="*/ 2325057 h 2338841"/>
                <a:gd name="connsiteX1" fmla="*/ 0 w 3076335"/>
                <a:gd name="connsiteY1" fmla="*/ 0 h 2338841"/>
                <a:gd name="connsiteX2" fmla="*/ 3076335 w 3076335"/>
                <a:gd name="connsiteY2" fmla="*/ 2338841 h 2338841"/>
                <a:gd name="connsiteX3" fmla="*/ 11487 w 3076335"/>
                <a:gd name="connsiteY3" fmla="*/ 2325057 h 2338841"/>
                <a:gd name="connsiteX0" fmla="*/ 25272 w 3090120"/>
                <a:gd name="connsiteY0" fmla="*/ 3124582 h 3138366"/>
                <a:gd name="connsiteX1" fmla="*/ 0 w 3090120"/>
                <a:gd name="connsiteY1" fmla="*/ 0 h 3138366"/>
                <a:gd name="connsiteX2" fmla="*/ 3090120 w 3090120"/>
                <a:gd name="connsiteY2" fmla="*/ 3138366 h 3138366"/>
                <a:gd name="connsiteX3" fmla="*/ 25272 w 3090120"/>
                <a:gd name="connsiteY3" fmla="*/ 3124582 h 3138366"/>
                <a:gd name="connsiteX0" fmla="*/ 11487 w 3090120"/>
                <a:gd name="connsiteY0" fmla="*/ 3138366 h 3138366"/>
                <a:gd name="connsiteX1" fmla="*/ 0 w 3090120"/>
                <a:gd name="connsiteY1" fmla="*/ 0 h 3138366"/>
                <a:gd name="connsiteX2" fmla="*/ 3090120 w 3090120"/>
                <a:gd name="connsiteY2" fmla="*/ 3138366 h 3138366"/>
                <a:gd name="connsiteX3" fmla="*/ 11487 w 3090120"/>
                <a:gd name="connsiteY3" fmla="*/ 3138366 h 3138366"/>
                <a:gd name="connsiteX0" fmla="*/ 11487 w 4293981"/>
                <a:gd name="connsiteY0" fmla="*/ 3138366 h 3148907"/>
                <a:gd name="connsiteX1" fmla="*/ 0 w 4293981"/>
                <a:gd name="connsiteY1" fmla="*/ 0 h 3148907"/>
                <a:gd name="connsiteX2" fmla="*/ 4293981 w 4293981"/>
                <a:gd name="connsiteY2" fmla="*/ 3148907 h 3148907"/>
                <a:gd name="connsiteX3" fmla="*/ 11487 w 4293981"/>
                <a:gd name="connsiteY3" fmla="*/ 3138366 h 3148907"/>
                <a:gd name="connsiteX0" fmla="*/ 152 w 4282646"/>
                <a:gd name="connsiteY0" fmla="*/ 3138366 h 3148907"/>
                <a:gd name="connsiteX1" fmla="*/ 128648 w 4282646"/>
                <a:gd name="connsiteY1" fmla="*/ 0 h 3148907"/>
                <a:gd name="connsiteX2" fmla="*/ 4282646 w 4282646"/>
                <a:gd name="connsiteY2" fmla="*/ 3148907 h 3148907"/>
                <a:gd name="connsiteX3" fmla="*/ 152 w 4282646"/>
                <a:gd name="connsiteY3" fmla="*/ 3138366 h 3148907"/>
                <a:gd name="connsiteX0" fmla="*/ 1305 w 4157813"/>
                <a:gd name="connsiteY0" fmla="*/ 3191081 h 3191081"/>
                <a:gd name="connsiteX1" fmla="*/ 3815 w 4157813"/>
                <a:gd name="connsiteY1" fmla="*/ 0 h 3191081"/>
                <a:gd name="connsiteX2" fmla="*/ 4157813 w 4157813"/>
                <a:gd name="connsiteY2" fmla="*/ 3148907 h 3191081"/>
                <a:gd name="connsiteX3" fmla="*/ 1305 w 4157813"/>
                <a:gd name="connsiteY3" fmla="*/ 3191081 h 3191081"/>
                <a:gd name="connsiteX0" fmla="*/ 1305 w 4227807"/>
                <a:gd name="connsiteY0" fmla="*/ 3191081 h 3191081"/>
                <a:gd name="connsiteX1" fmla="*/ 3815 w 4227807"/>
                <a:gd name="connsiteY1" fmla="*/ 0 h 3191081"/>
                <a:gd name="connsiteX2" fmla="*/ 4227807 w 4227807"/>
                <a:gd name="connsiteY2" fmla="*/ 3191079 h 3191081"/>
                <a:gd name="connsiteX3" fmla="*/ 1305 w 4227807"/>
                <a:gd name="connsiteY3" fmla="*/ 3191081 h 3191081"/>
              </a:gdLst>
              <a:ahLst/>
              <a:cxnLst>
                <a:cxn ang="0">
                  <a:pos x="connsiteX0" y="connsiteY0"/>
                </a:cxn>
                <a:cxn ang="0">
                  <a:pos x="connsiteX1" y="connsiteY1"/>
                </a:cxn>
                <a:cxn ang="0">
                  <a:pos x="connsiteX2" y="connsiteY2"/>
                </a:cxn>
                <a:cxn ang="0">
                  <a:pos x="connsiteX3" y="connsiteY3"/>
                </a:cxn>
              </a:cxnLst>
              <a:rect l="l" t="t" r="r" b="b"/>
              <a:pathLst>
                <a:path w="4227807" h="3191081">
                  <a:moveTo>
                    <a:pt x="1305" y="3191081"/>
                  </a:moveTo>
                  <a:cubicBezTo>
                    <a:pt x="-4056" y="2079097"/>
                    <a:pt x="9176" y="1111984"/>
                    <a:pt x="3815" y="0"/>
                  </a:cubicBezTo>
                  <a:lnTo>
                    <a:pt x="4227807" y="3191079"/>
                  </a:lnTo>
                  <a:lnTo>
                    <a:pt x="1305" y="3191081"/>
                  </a:lnTo>
                  <a:close/>
                </a:path>
              </a:pathLst>
            </a:custGeom>
            <a:solidFill>
              <a:srgbClr val="011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517891" y="2168009"/>
              <a:ext cx="685015" cy="1209774"/>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1"/>
            <p:cNvSpPr/>
            <p:nvPr/>
          </p:nvSpPr>
          <p:spPr>
            <a:xfrm>
              <a:off x="11261108" y="343110"/>
              <a:ext cx="941798" cy="1663267"/>
            </a:xfrm>
            <a:custGeom>
              <a:avLst/>
              <a:gdLst>
                <a:gd name="connsiteX0" fmla="*/ 0 w 892404"/>
                <a:gd name="connsiteY0" fmla="*/ 0 h 882977"/>
                <a:gd name="connsiteX1" fmla="*/ 892404 w 892404"/>
                <a:gd name="connsiteY1" fmla="*/ 0 h 882977"/>
                <a:gd name="connsiteX2" fmla="*/ 892404 w 892404"/>
                <a:gd name="connsiteY2" fmla="*/ 882977 h 882977"/>
                <a:gd name="connsiteX3" fmla="*/ 0 w 892404"/>
                <a:gd name="connsiteY3" fmla="*/ 882977 h 882977"/>
                <a:gd name="connsiteX4" fmla="*/ 0 w 892404"/>
                <a:gd name="connsiteY4" fmla="*/ 0 h 882977"/>
                <a:gd name="connsiteX0" fmla="*/ 235670 w 892404"/>
                <a:gd name="connsiteY0" fmla="*/ 0 h 1545996"/>
                <a:gd name="connsiteX1" fmla="*/ 892404 w 892404"/>
                <a:gd name="connsiteY1" fmla="*/ 663019 h 1545996"/>
                <a:gd name="connsiteX2" fmla="*/ 892404 w 892404"/>
                <a:gd name="connsiteY2" fmla="*/ 1545996 h 1545996"/>
                <a:gd name="connsiteX3" fmla="*/ 0 w 892404"/>
                <a:gd name="connsiteY3" fmla="*/ 1545996 h 1545996"/>
                <a:gd name="connsiteX4" fmla="*/ 235670 w 892404"/>
                <a:gd name="connsiteY4" fmla="*/ 0 h 1545996"/>
                <a:gd name="connsiteX0" fmla="*/ 0 w 656734"/>
                <a:gd name="connsiteY0" fmla="*/ 0 h 1545996"/>
                <a:gd name="connsiteX1" fmla="*/ 656734 w 656734"/>
                <a:gd name="connsiteY1" fmla="*/ 663019 h 1545996"/>
                <a:gd name="connsiteX2" fmla="*/ 656734 w 656734"/>
                <a:gd name="connsiteY2" fmla="*/ 1545996 h 1545996"/>
                <a:gd name="connsiteX3" fmla="*/ 75415 w 656734"/>
                <a:gd name="connsiteY3" fmla="*/ 549897 h 1545996"/>
                <a:gd name="connsiteX4" fmla="*/ 0 w 656734"/>
                <a:gd name="connsiteY4" fmla="*/ 0 h 1545996"/>
                <a:gd name="connsiteX0" fmla="*/ 0 w 656734"/>
                <a:gd name="connsiteY0" fmla="*/ 0 h 986673"/>
                <a:gd name="connsiteX1" fmla="*/ 656734 w 656734"/>
                <a:gd name="connsiteY1" fmla="*/ 663019 h 986673"/>
                <a:gd name="connsiteX2" fmla="*/ 606458 w 656734"/>
                <a:gd name="connsiteY2" fmla="*/ 986673 h 986673"/>
                <a:gd name="connsiteX3" fmla="*/ 75415 w 656734"/>
                <a:gd name="connsiteY3" fmla="*/ 549897 h 986673"/>
                <a:gd name="connsiteX4" fmla="*/ 0 w 656734"/>
                <a:gd name="connsiteY4" fmla="*/ 0 h 986673"/>
                <a:gd name="connsiteX0" fmla="*/ 9426 w 666160"/>
                <a:gd name="connsiteY0" fmla="*/ 0 h 986673"/>
                <a:gd name="connsiteX1" fmla="*/ 666160 w 666160"/>
                <a:gd name="connsiteY1" fmla="*/ 663019 h 986673"/>
                <a:gd name="connsiteX2" fmla="*/ 615884 w 666160"/>
                <a:gd name="connsiteY2" fmla="*/ 986673 h 986673"/>
                <a:gd name="connsiteX3" fmla="*/ 0 w 666160"/>
                <a:gd name="connsiteY3" fmla="*/ 524759 h 986673"/>
                <a:gd name="connsiteX4" fmla="*/ 9426 w 666160"/>
                <a:gd name="connsiteY4" fmla="*/ 0 h 986673"/>
                <a:gd name="connsiteX0" fmla="*/ 9426 w 678730"/>
                <a:gd name="connsiteY0" fmla="*/ 0 h 1209774"/>
                <a:gd name="connsiteX1" fmla="*/ 666160 w 678730"/>
                <a:gd name="connsiteY1" fmla="*/ 663019 h 1209774"/>
                <a:gd name="connsiteX2" fmla="*/ 678730 w 678730"/>
                <a:gd name="connsiteY2" fmla="*/ 1209774 h 1209774"/>
                <a:gd name="connsiteX3" fmla="*/ 0 w 678730"/>
                <a:gd name="connsiteY3" fmla="*/ 524759 h 1209774"/>
                <a:gd name="connsiteX4" fmla="*/ 9426 w 678730"/>
                <a:gd name="connsiteY4" fmla="*/ 0 h 1209774"/>
                <a:gd name="connsiteX0" fmla="*/ 9426 w 685014"/>
                <a:gd name="connsiteY0" fmla="*/ 0 h 1209774"/>
                <a:gd name="connsiteX1" fmla="*/ 685014 w 685014"/>
                <a:gd name="connsiteY1" fmla="*/ 688157 h 1209774"/>
                <a:gd name="connsiteX2" fmla="*/ 678730 w 685014"/>
                <a:gd name="connsiteY2" fmla="*/ 1209774 h 1209774"/>
                <a:gd name="connsiteX3" fmla="*/ 0 w 685014"/>
                <a:gd name="connsiteY3" fmla="*/ 524759 h 1209774"/>
                <a:gd name="connsiteX4" fmla="*/ 9426 w 685014"/>
                <a:gd name="connsiteY4" fmla="*/ 0 h 1209774"/>
                <a:gd name="connsiteX0" fmla="*/ 0 w 685015"/>
                <a:gd name="connsiteY0" fmla="*/ 0 h 1209774"/>
                <a:gd name="connsiteX1" fmla="*/ 685015 w 685015"/>
                <a:gd name="connsiteY1" fmla="*/ 688157 h 1209774"/>
                <a:gd name="connsiteX2" fmla="*/ 678731 w 685015"/>
                <a:gd name="connsiteY2" fmla="*/ 1209774 h 1209774"/>
                <a:gd name="connsiteX3" fmla="*/ 1 w 685015"/>
                <a:gd name="connsiteY3" fmla="*/ 524759 h 1209774"/>
                <a:gd name="connsiteX4" fmla="*/ 0 w 685015"/>
                <a:gd name="connsiteY4" fmla="*/ 0 h 12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015" h="1209774">
                  <a:moveTo>
                    <a:pt x="0" y="0"/>
                  </a:moveTo>
                  <a:lnTo>
                    <a:pt x="685015" y="688157"/>
                  </a:lnTo>
                  <a:cubicBezTo>
                    <a:pt x="682920" y="862029"/>
                    <a:pt x="680826" y="1035902"/>
                    <a:pt x="678731" y="1209774"/>
                  </a:cubicBezTo>
                  <a:lnTo>
                    <a:pt x="1" y="524759"/>
                  </a:lnTo>
                  <a:cubicBezTo>
                    <a:pt x="1" y="349839"/>
                    <a:pt x="0" y="174920"/>
                    <a:pt x="0" y="0"/>
                  </a:cubicBezTo>
                  <a:close/>
                </a:path>
              </a:pathLst>
            </a:custGeom>
            <a:solidFill>
              <a:srgbClr val="CA2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26" y="175096"/>
            <a:ext cx="1782139" cy="642294"/>
          </a:xfrm>
          <a:prstGeom prst="rect">
            <a:avLst/>
          </a:prstGeom>
        </p:spPr>
      </p:pic>
      <p:sp>
        <p:nvSpPr>
          <p:cNvPr id="2" name="Rectangle 1"/>
          <p:cNvSpPr/>
          <p:nvPr/>
        </p:nvSpPr>
        <p:spPr>
          <a:xfrm>
            <a:off x="2128260" y="231348"/>
            <a:ext cx="102337" cy="558411"/>
          </a:xfrm>
          <a:prstGeom prst="rect">
            <a:avLst/>
          </a:prstGeom>
          <a:solidFill>
            <a:srgbClr val="CB2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 coins arrondis 30">
            <a:extLst>
              <a:ext uri="{FF2B5EF4-FFF2-40B4-BE49-F238E27FC236}">
                <a16:creationId xmlns:a16="http://schemas.microsoft.com/office/drawing/2014/main" id="{27A751DD-347C-8D4C-3484-F31EDDBD3569}"/>
              </a:ext>
            </a:extLst>
          </p:cNvPr>
          <p:cNvSpPr/>
          <p:nvPr/>
        </p:nvSpPr>
        <p:spPr>
          <a:xfrm>
            <a:off x="2381158" y="175096"/>
            <a:ext cx="8374349" cy="642293"/>
          </a:xfrm>
          <a:prstGeom prst="roundRect">
            <a:avLst/>
          </a:prstGeom>
          <a:gradFill flip="none" rotWithShape="1">
            <a:gsLst>
              <a:gs pos="64000">
                <a:schemeClr val="tx1">
                  <a:lumMod val="95000"/>
                  <a:lumOff val="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ln w="25400">
            <a:solidFill>
              <a:schemeClr val="tx1"/>
            </a:solidFill>
          </a:ln>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rPr>
              <a:t>Généralités sur les </a:t>
            </a:r>
            <a:r>
              <a:rPr lang="fr-FR" sz="3200" b="1" dirty="0">
                <a:solidFill>
                  <a:schemeClr val="bg1"/>
                </a:solidFill>
                <a:latin typeface="Calibri" panose="020F0502020204030204"/>
              </a:rPr>
              <a:t>langages de programmation</a:t>
            </a:r>
            <a:endParaRPr kumimoji="0" lang="fr-FR" sz="3200" b="1"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5" name="ZoneTexte 4">
            <a:extLst>
              <a:ext uri="{FF2B5EF4-FFF2-40B4-BE49-F238E27FC236}">
                <a16:creationId xmlns:a16="http://schemas.microsoft.com/office/drawing/2014/main" id="{38D5D987-2042-0E4C-5885-92C37DA159B1}"/>
              </a:ext>
            </a:extLst>
          </p:cNvPr>
          <p:cNvSpPr txBox="1"/>
          <p:nvPr/>
        </p:nvSpPr>
        <p:spPr>
          <a:xfrm>
            <a:off x="2469389" y="967712"/>
            <a:ext cx="3571299" cy="400110"/>
          </a:xfrm>
          <a:prstGeom prst="rect">
            <a:avLst/>
          </a:prstGeom>
          <a:noFill/>
        </p:spPr>
        <p:txBody>
          <a:bodyPr wrap="none" rtlCol="0">
            <a:spAutoFit/>
          </a:bodyPr>
          <a:lstStyle/>
          <a:p>
            <a:r>
              <a:rPr lang="fr-FR" sz="2000" b="1" dirty="0">
                <a:solidFill>
                  <a:srgbClr val="7030A0"/>
                </a:solidFill>
              </a:rPr>
              <a:t>3. Compilation vs interprétation</a:t>
            </a:r>
          </a:p>
        </p:txBody>
      </p:sp>
      <p:sp>
        <p:nvSpPr>
          <p:cNvPr id="7" name="ZoneTexte 6">
            <a:extLst>
              <a:ext uri="{FF2B5EF4-FFF2-40B4-BE49-F238E27FC236}">
                <a16:creationId xmlns:a16="http://schemas.microsoft.com/office/drawing/2014/main" id="{2CA10C4F-ABD5-9395-92F7-C1973F8F6605}"/>
              </a:ext>
            </a:extLst>
          </p:cNvPr>
          <p:cNvSpPr txBox="1"/>
          <p:nvPr/>
        </p:nvSpPr>
        <p:spPr>
          <a:xfrm>
            <a:off x="345373" y="1582321"/>
            <a:ext cx="11381248" cy="1862048"/>
          </a:xfrm>
          <a:prstGeom prst="rect">
            <a:avLst/>
          </a:prstGeom>
          <a:noFill/>
        </p:spPr>
        <p:txBody>
          <a:bodyPr wrap="square">
            <a:spAutoFit/>
          </a:bodyPr>
          <a:lstStyle/>
          <a:p>
            <a:pPr marL="342900" indent="-342900">
              <a:buFont typeface="Arial" panose="020B0604020202020204" pitchFamily="34" charset="0"/>
              <a:buChar char="•"/>
            </a:pPr>
            <a:r>
              <a:rPr lang="fr-FR" sz="2300" dirty="0"/>
              <a:t>Dans la technique appelée interprétation, le logiciel interpréteur doit être utilisé chaque fois que l’on veut faire fonctionner le programme. Dans cette technique en effet, chaque ligne du programme source analysé est traduite au fur et à mesure en quelques instructions du langage machine, qui sont ensuite directement exécutées. Aucun programme objet n’est généré.</a:t>
            </a:r>
          </a:p>
        </p:txBody>
      </p:sp>
      <p:pic>
        <p:nvPicPr>
          <p:cNvPr id="9" name="Image 8">
            <a:extLst>
              <a:ext uri="{FF2B5EF4-FFF2-40B4-BE49-F238E27FC236}">
                <a16:creationId xmlns:a16="http://schemas.microsoft.com/office/drawing/2014/main" id="{FB5E0B1A-F052-2B40-BFD3-C23B8E7E0E46}"/>
              </a:ext>
            </a:extLst>
          </p:cNvPr>
          <p:cNvPicPr>
            <a:picLocks noChangeAspect="1"/>
          </p:cNvPicPr>
          <p:nvPr/>
        </p:nvPicPr>
        <p:blipFill>
          <a:blip r:embed="rId3"/>
          <a:stretch>
            <a:fillRect/>
          </a:stretch>
        </p:blipFill>
        <p:spPr>
          <a:xfrm>
            <a:off x="2230597" y="3832888"/>
            <a:ext cx="7162800" cy="2057400"/>
          </a:xfrm>
          <a:prstGeom prst="rect">
            <a:avLst/>
          </a:prstGeom>
        </p:spPr>
      </p:pic>
    </p:spTree>
    <p:extLst>
      <p:ext uri="{BB962C8B-B14F-4D97-AF65-F5344CB8AC3E}">
        <p14:creationId xmlns:p14="http://schemas.microsoft.com/office/powerpoint/2010/main" val="14285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637</Words>
  <Application>Microsoft Macintosh PowerPoint</Application>
  <PresentationFormat>Grand écran</PresentationFormat>
  <Paragraphs>77</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Calibri Light</vt:lpstr>
      <vt:lpstr>Mongolian Baiti</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 Office User</dc:creator>
  <cp:lastModifiedBy>Microsoft Office User</cp:lastModifiedBy>
  <cp:revision>26</cp:revision>
  <dcterms:created xsi:type="dcterms:W3CDTF">2023-05-14T22:06:08Z</dcterms:created>
  <dcterms:modified xsi:type="dcterms:W3CDTF">2023-05-15T09:18:12Z</dcterms:modified>
</cp:coreProperties>
</file>