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E08AA-EEA5-459F-8714-7BC49E785BA6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05D15-46FC-4086-8611-B3BA7B0EB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925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3AB66-D3B0-A1CB-A8AD-2734B62AA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5C9952-8E32-496A-FAF2-BCFC786C3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3EB5FE-D1DC-96DA-609F-91C29367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5AAE-F9BF-4B55-B598-BBB1338BC2AD}" type="datetime1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E379B5-8691-DA69-2C93-D25047830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E9CFF5-BB95-6541-2F7C-9B691817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BC73-C8DB-4170-AE26-DFEE906F6D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02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DA59E-B731-CBB6-7929-27080DDE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E602DB-15A9-A36F-8408-8235CE23A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757A64-C1E5-7325-4AE7-759C8F94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6755-5EBD-44D0-B6D7-5ACF50ED951B}" type="datetime1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0DF039-87C8-4101-EFD6-7EF9DEB65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2A4237-29D9-E4AC-D15B-B196A9F3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BC73-C8DB-4170-AE26-DFEE906F6D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01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8D24A0A-5CDD-48C0-B037-8C2737112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232D40-538F-7D17-0B86-43E50DEEA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F6448D-DCC1-BCEC-9B27-EDBA5930E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86BD-FE07-4371-8ECD-F5BA1808D67D}" type="datetime1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E25A1B-5741-F212-7D58-5B6028514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9ACF0A-D316-6796-CE65-49E2018F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BC73-C8DB-4170-AE26-DFEE906F6D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819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55811D-4C78-94FF-538B-C73F66048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71CC05-7895-AFE4-4D77-81FE7724D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02ABB7-202E-95E6-3948-CF443FA2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084A-076D-489D-96BD-6BD69F0B475E}" type="datetime1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08036D-8809-E452-B98C-ED8444C2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E1A884-93DD-2595-B16E-95FB3AD48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BC73-C8DB-4170-AE26-DFEE906F6D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81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88E9A-76C4-6402-74EF-BF80FD5C4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197FD3-D69A-1A93-943D-92446F445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8EAD77-091A-A161-79F1-FD257EE9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F10A-47CF-4F11-A386-50CE3A403BDF}" type="datetime1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669C00-760F-40FC-A05D-2761EC53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E8AB99-4B27-1759-7E51-7604D96B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BC73-C8DB-4170-AE26-DFEE906F6D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19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2E7CD7-CC3F-6010-A97D-794658605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11585C-92F8-DDC8-EFA2-14383B4A4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D77218-2693-9024-8EB6-87392E0F2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528F05-9789-2683-55C4-0F56A987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CC3E-DB2B-4F6B-89F7-F497BE16573B}" type="datetime1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0494BC-5C3A-59AF-138F-60BD9F971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A4B81B-94C1-7A91-5993-E8F7243A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BC73-C8DB-4170-AE26-DFEE906F6D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44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828AC-6DF5-7498-FA7F-6861CFEA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A936EC-289A-86CA-F014-C4A494F5C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1D374A-D041-47D9-4536-71DDEDC43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A450DAB-0ED5-787B-E510-D57B9D280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5E3C276-97CB-8D9E-661A-E4A86ED9B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681F42-0427-8532-519B-5A8F54EF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2FC5-6659-4D91-A8D3-4CE672A714E7}" type="datetime1">
              <a:rPr lang="ru-RU" smtClean="0"/>
              <a:t>30.04.2024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AAFA660-9774-886D-DEC0-4640E5EB5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6E96E03-DBF3-2E2E-59D6-E30910F77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BC73-C8DB-4170-AE26-DFEE906F6D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43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BCD1D6-A8D6-E482-4FEE-BF8F3316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E9AB82-8E58-845B-5573-61151C68D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293F-3DD6-4A40-8DA5-52D9B5CEC9F7}" type="datetime1">
              <a:rPr lang="ru-RU" smtClean="0"/>
              <a:t>30.04.2024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0F68B4F-8477-BC64-607D-165763C6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AB1E95-0038-F384-7798-70604935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BC73-C8DB-4170-AE26-DFEE906F6D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29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0A70D9B-D250-7F50-4460-CD831878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7AFC-ACD7-4070-A79E-74AF39C5E449}" type="datetime1">
              <a:rPr lang="ru-RU" smtClean="0"/>
              <a:t>30.04.2024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45D8753-6D5C-19CA-3FB3-856918D5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788035-B89D-F128-9C95-AC0F82B5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BC73-C8DB-4170-AE26-DFEE906F6D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9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77C0B2-E06A-C18E-802E-E2BA3BD49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CB9DF8-13C8-0DEF-3D41-801EDA8CE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F2A150-E3EB-23E6-924A-4BB6ECCF6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578FF6-A18A-6C43-437B-DFC61D2C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3F65C-E567-4882-A89B-1049B5D38E1C}" type="datetime1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E37D1A-AA2F-ED29-62A9-91895E9B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94AAF4-CA1E-4575-67DB-23AF358E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BC73-C8DB-4170-AE26-DFEE906F6D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12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03ABA-BE8A-388E-1033-800C4C0F7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9DE32C0-5786-5F66-48F8-6D48103987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A04551-1BA6-E5D2-D075-E33239FC6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8BEC33-63AA-6EDB-6393-70A54287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9EB6-827F-4532-9451-7C0B79CD0E88}" type="datetime1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7F0703-C4D9-3F61-B349-191370AB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C8464D-3CF9-F910-4B86-26204624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BC73-C8DB-4170-AE26-DFEE906F6D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85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46326-6EDE-E7FA-B370-7263DCDD4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2229AC-4D4F-358E-E15F-66ED60E98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3F3653-F601-E3E8-797A-210FBDE9E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90C2E-A251-4249-A660-977E5C371DF0}" type="datetime1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A01F88-9A11-A70F-382E-EBFEDA450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E8F8DE-F1B7-2DE3-7FEF-CC6C69BC7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5BC73-C8DB-4170-AE26-DFEE906F6D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14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1016DD-248D-15EA-458A-68BF1ED464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100" dirty="0"/>
              <a:t>Приложение для поиска и найма независимых специалистов для выполнения различных заданий</a:t>
            </a:r>
            <a:br>
              <a:rPr lang="en-US" dirty="0"/>
            </a:br>
            <a:r>
              <a:rPr lang="en-US" dirty="0"/>
              <a:t>FREELANCEFINDER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E8F63E-F881-6BBF-1F95-D181148D5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8150" y="5297488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Выполнили студенты 3 курса ФКН:</a:t>
            </a:r>
          </a:p>
          <a:p>
            <a:pPr algn="r"/>
            <a:r>
              <a:rPr lang="ru-RU" dirty="0"/>
              <a:t>Коротаев Т</a:t>
            </a:r>
            <a:r>
              <a:rPr lang="en-US" dirty="0"/>
              <a:t>.</a:t>
            </a:r>
            <a:r>
              <a:rPr lang="ru-RU" dirty="0"/>
              <a:t> А</a:t>
            </a:r>
            <a:r>
              <a:rPr lang="en-US" dirty="0"/>
              <a:t>.</a:t>
            </a:r>
            <a:br>
              <a:rPr lang="ru-RU" dirty="0"/>
            </a:br>
            <a:r>
              <a:rPr lang="ru-RU" dirty="0"/>
              <a:t>Капустин М. И.</a:t>
            </a:r>
            <a:br>
              <a:rPr lang="ru-RU" dirty="0"/>
            </a:br>
            <a:r>
              <a:rPr lang="ru-RU" dirty="0"/>
              <a:t>Киреев О. 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1810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50EC59-1110-CE0D-EDD5-F4C90D8AB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Метрика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CD79532-B9EA-31F0-A927-AB3BD21BB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984" y="1825625"/>
            <a:ext cx="9128031" cy="4351338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35254B-029E-2789-F905-A4831E67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BC73-C8DB-4170-AE26-DFEE906F6D3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294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DAC9A-B7E7-2701-377A-E074E4B80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Метрика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45289DB-23EC-4679-1F33-2C7B1916A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122" y="1825625"/>
            <a:ext cx="9105756" cy="4351338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7FACB0-B4B8-43AD-ADF0-4E264EF8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BC73-C8DB-4170-AE26-DFEE906F6D3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62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387003-9D19-873A-68D4-61BC6DA9A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Метрика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4B5094F-53E0-50D7-6FAB-3B2E57C6F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831" y="1825625"/>
            <a:ext cx="9188338" cy="4351338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668054-5E32-6C73-CF7A-A7C7B79C2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BC73-C8DB-4170-AE26-DFEE906F6D3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14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DE3CAF-9425-20F6-17BB-C57E2A69C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887"/>
            <a:ext cx="10515600" cy="1325563"/>
          </a:xfrm>
        </p:spPr>
        <p:txBody>
          <a:bodyPr/>
          <a:lstStyle/>
          <a:p>
            <a:r>
              <a:rPr lang="ru-RU" b="1" dirty="0"/>
              <a:t>Проделанная работа: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E4D300-0C2C-9373-CD98-265A45BEA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0775"/>
            <a:ext cx="10515600" cy="4351338"/>
          </a:xfrm>
        </p:spPr>
        <p:txBody>
          <a:bodyPr/>
          <a:lstStyle/>
          <a:p>
            <a:r>
              <a:rPr lang="ru-RU" dirty="0"/>
              <a:t>Составлена Курсовая работа (без раздела «Реализация»)</a:t>
            </a:r>
          </a:p>
          <a:p>
            <a:endParaRPr lang="ru-RU" dirty="0"/>
          </a:p>
          <a:p>
            <a:r>
              <a:rPr lang="ru-RU" dirty="0"/>
              <a:t>Была реализована регистрация</a:t>
            </a:r>
          </a:p>
          <a:p>
            <a:endParaRPr lang="ru-RU" dirty="0"/>
          </a:p>
          <a:p>
            <a:r>
              <a:rPr lang="ru-RU" dirty="0"/>
              <a:t>Была реализована авторизация на стороне </a:t>
            </a:r>
            <a:r>
              <a:rPr lang="en-US" dirty="0"/>
              <a:t>Back-end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1ADF91-6BF5-1595-E1DD-C8D45CC1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BC73-C8DB-4170-AE26-DFEE906F6D36}" type="slidenum">
              <a:rPr lang="ru-RU" sz="1600" smtClean="0"/>
              <a:t>2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31988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C6EEAA-B785-3E94-BAA5-5B7D9E61C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5025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Экраны интерфейса приложения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49435D-91E0-770C-9F08-F477BBA0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BC73-C8DB-4170-AE26-DFEE906F6D36}" type="slidenum">
              <a:rPr lang="ru-RU" sz="1600" smtClean="0"/>
              <a:t>3</a:t>
            </a:fld>
            <a:endParaRPr lang="ru-RU" dirty="0"/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1F331604-324B-6278-C4ED-1E5DA8C9A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9637" y="2392931"/>
            <a:ext cx="3392726" cy="3229426"/>
          </a:xfrm>
        </p:spPr>
      </p:pic>
    </p:spTree>
    <p:extLst>
      <p:ext uri="{BB962C8B-B14F-4D97-AF65-F5344CB8AC3E}">
        <p14:creationId xmlns:p14="http://schemas.microsoft.com/office/powerpoint/2010/main" val="417089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7E522C-5E4F-1192-8E00-604AB8AC8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775"/>
            <a:ext cx="4305300" cy="1325563"/>
          </a:xfrm>
        </p:spPr>
        <p:txBody>
          <a:bodyPr/>
          <a:lstStyle/>
          <a:p>
            <a:pPr algn="ctr"/>
            <a:r>
              <a:rPr lang="ru-RU" dirty="0"/>
              <a:t> Экран</a:t>
            </a:r>
            <a:br>
              <a:rPr lang="ru-RU" dirty="0"/>
            </a:br>
            <a:r>
              <a:rPr lang="ru-RU" dirty="0"/>
              <a:t>«Заставка»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C25BB4A-1C93-5D95-BB41-517BE2F4C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159" y="1690687"/>
            <a:ext cx="2228981" cy="4351338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46E006-022F-D9B0-56F2-82683F72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BC73-C8DB-4170-AE26-DFEE906F6D36}" type="slidenum">
              <a:rPr lang="ru-RU" sz="1600" smtClean="0"/>
              <a:t>4</a:t>
            </a:fld>
            <a:endParaRPr lang="ru-RU" sz="16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CB47BCF-68A1-448F-2792-065427152BA7}"/>
              </a:ext>
            </a:extLst>
          </p:cNvPr>
          <p:cNvSpPr txBox="1">
            <a:spLocks/>
          </p:cNvSpPr>
          <p:nvPr/>
        </p:nvSpPr>
        <p:spPr>
          <a:xfrm>
            <a:off x="3943350" y="231774"/>
            <a:ext cx="4305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 Экран</a:t>
            </a:r>
            <a:br>
              <a:rPr lang="ru-RU" dirty="0"/>
            </a:br>
            <a:r>
              <a:rPr lang="ru-RU" dirty="0"/>
              <a:t>«Вход»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0C1C45E-74A3-FF0E-68F4-7C5E0D8B5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469" y="1690687"/>
            <a:ext cx="2209062" cy="4351338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0A6BF9A0-42C3-336B-01F4-9D5E1DF0AF0E}"/>
              </a:ext>
            </a:extLst>
          </p:cNvPr>
          <p:cNvSpPr txBox="1">
            <a:spLocks/>
          </p:cNvSpPr>
          <p:nvPr/>
        </p:nvSpPr>
        <p:spPr>
          <a:xfrm>
            <a:off x="7829550" y="231773"/>
            <a:ext cx="4305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 Экран</a:t>
            </a:r>
            <a:br>
              <a:rPr lang="ru-RU" dirty="0"/>
            </a:br>
            <a:r>
              <a:rPr lang="ru-RU" dirty="0"/>
              <a:t>«Регистрация»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0660F5E-CFC3-B9FE-FC3E-0F794EED5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3422" y="1690687"/>
            <a:ext cx="21604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969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7E522C-5E4F-1192-8E00-604AB8AC8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775"/>
            <a:ext cx="4305300" cy="1325563"/>
          </a:xfrm>
        </p:spPr>
        <p:txBody>
          <a:bodyPr>
            <a:noAutofit/>
          </a:bodyPr>
          <a:lstStyle/>
          <a:p>
            <a:pPr algn="ctr"/>
            <a:r>
              <a:rPr lang="ru-RU" sz="3600" dirty="0"/>
              <a:t>Экран</a:t>
            </a:r>
            <a:br>
              <a:rPr lang="ru-RU" sz="3600" dirty="0"/>
            </a:br>
            <a:r>
              <a:rPr lang="ru-RU" sz="3600" dirty="0"/>
              <a:t>«Список заказов»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46E006-022F-D9B0-56F2-82683F72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BC73-C8DB-4170-AE26-DFEE906F6D36}" type="slidenum">
              <a:rPr lang="ru-RU" sz="1600" smtClean="0"/>
              <a:t>5</a:t>
            </a:fld>
            <a:endParaRPr lang="ru-RU" sz="16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CB47BCF-68A1-448F-2792-065427152BA7}"/>
              </a:ext>
            </a:extLst>
          </p:cNvPr>
          <p:cNvSpPr txBox="1">
            <a:spLocks/>
          </p:cNvSpPr>
          <p:nvPr/>
        </p:nvSpPr>
        <p:spPr>
          <a:xfrm>
            <a:off x="3943350" y="231774"/>
            <a:ext cx="4305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/>
              <a:t> Экран</a:t>
            </a:r>
            <a:br>
              <a:rPr lang="ru-RU" sz="3600" dirty="0"/>
            </a:br>
            <a:r>
              <a:rPr lang="ru-RU" sz="3600" dirty="0"/>
              <a:t>«Фильтр заказов» 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0A6BF9A0-42C3-336B-01F4-9D5E1DF0AF0E}"/>
              </a:ext>
            </a:extLst>
          </p:cNvPr>
          <p:cNvSpPr txBox="1">
            <a:spLocks/>
          </p:cNvSpPr>
          <p:nvPr/>
        </p:nvSpPr>
        <p:spPr>
          <a:xfrm>
            <a:off x="7829550" y="231773"/>
            <a:ext cx="4305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/>
              <a:t> Экран</a:t>
            </a:r>
            <a:br>
              <a:rPr lang="ru-RU" sz="3600" dirty="0"/>
            </a:br>
            <a:r>
              <a:rPr lang="ru-RU" sz="3600" dirty="0"/>
              <a:t>«Заказ»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4FF5950-B7F6-C4B9-644D-EC534853B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31" y="1557336"/>
            <a:ext cx="2160238" cy="435133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FA47A52-1101-7D22-4BDF-364BC135E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889" y="1690687"/>
            <a:ext cx="2136111" cy="435133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DA0F461-2EF8-EC84-BE44-9E279467E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881" y="1557336"/>
            <a:ext cx="21578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3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7E522C-5E4F-1192-8E00-604AB8AC8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01" y="354011"/>
            <a:ext cx="5054600" cy="1325563"/>
          </a:xfrm>
        </p:spPr>
        <p:txBody>
          <a:bodyPr>
            <a:noAutofit/>
          </a:bodyPr>
          <a:lstStyle/>
          <a:p>
            <a:pPr algn="ctr"/>
            <a:r>
              <a:rPr lang="ru-RU" sz="3600" dirty="0"/>
              <a:t> Экран</a:t>
            </a:r>
            <a:br>
              <a:rPr lang="ru-RU" sz="3600" dirty="0"/>
            </a:br>
            <a:r>
              <a:rPr lang="ru-RU" sz="3600" dirty="0"/>
              <a:t>«Список фрилансеров»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46E006-022F-D9B0-56F2-82683F72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BC73-C8DB-4170-AE26-DFEE906F6D36}" type="slidenum">
              <a:rPr lang="ru-RU" sz="1600" smtClean="0"/>
              <a:t>6</a:t>
            </a:fld>
            <a:endParaRPr lang="ru-RU" sz="16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CB47BCF-68A1-448F-2792-065427152BA7}"/>
              </a:ext>
            </a:extLst>
          </p:cNvPr>
          <p:cNvSpPr txBox="1">
            <a:spLocks/>
          </p:cNvSpPr>
          <p:nvPr/>
        </p:nvSpPr>
        <p:spPr>
          <a:xfrm>
            <a:off x="6096000" y="354012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/>
              <a:t> Экран</a:t>
            </a:r>
            <a:br>
              <a:rPr lang="ru-RU" sz="3600" dirty="0"/>
            </a:br>
            <a:r>
              <a:rPr lang="ru-RU" sz="3600" dirty="0"/>
              <a:t>«Профиль фрилансера»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4BE57E-DA9C-C921-6332-3CFD50A9E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495" y="1841500"/>
            <a:ext cx="2122411" cy="43243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200ED53-EFEA-B1A7-7C7D-F020F390D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972" y="1679574"/>
            <a:ext cx="2199256" cy="448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24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7E522C-5E4F-1192-8E00-604AB8AC8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01" y="354011"/>
            <a:ext cx="5054600" cy="1325563"/>
          </a:xfrm>
        </p:spPr>
        <p:txBody>
          <a:bodyPr>
            <a:noAutofit/>
          </a:bodyPr>
          <a:lstStyle/>
          <a:p>
            <a:pPr algn="ctr"/>
            <a:r>
              <a:rPr lang="ru-RU" sz="3600" dirty="0"/>
              <a:t> Экран</a:t>
            </a:r>
            <a:br>
              <a:rPr lang="ru-RU" sz="3600" dirty="0"/>
            </a:br>
            <a:r>
              <a:rPr lang="ru-RU" sz="3600" dirty="0"/>
              <a:t>«Профиль заказчика»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46E006-022F-D9B0-56F2-82683F72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BC73-C8DB-4170-AE26-DFEE906F6D36}" type="slidenum">
              <a:rPr lang="ru-RU" sz="1600" smtClean="0"/>
              <a:t>7</a:t>
            </a:fld>
            <a:endParaRPr lang="ru-RU" sz="16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CB47BCF-68A1-448F-2792-065427152BA7}"/>
              </a:ext>
            </a:extLst>
          </p:cNvPr>
          <p:cNvSpPr txBox="1">
            <a:spLocks/>
          </p:cNvSpPr>
          <p:nvPr/>
        </p:nvSpPr>
        <p:spPr>
          <a:xfrm>
            <a:off x="6096000" y="354012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/>
              <a:t> Экран</a:t>
            </a:r>
            <a:br>
              <a:rPr lang="ru-RU" sz="3600" dirty="0"/>
            </a:br>
            <a:r>
              <a:rPr lang="ru-RU" sz="3600" dirty="0"/>
              <a:t>«Редактирование профиля»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9BF3103-3CF1-C16D-7AD1-39F2F36FC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606" y="1679574"/>
            <a:ext cx="2196189" cy="448627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A0369A1-6126-3884-8E53-1C749B8E5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109" y="1679574"/>
            <a:ext cx="2219581" cy="448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1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7E522C-5E4F-1192-8E00-604AB8AC8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775"/>
            <a:ext cx="4305300" cy="1325563"/>
          </a:xfrm>
        </p:spPr>
        <p:txBody>
          <a:bodyPr>
            <a:noAutofit/>
          </a:bodyPr>
          <a:lstStyle/>
          <a:p>
            <a:pPr algn="ctr"/>
            <a:r>
              <a:rPr lang="ru-RU" sz="3600" dirty="0"/>
              <a:t>Экран</a:t>
            </a:r>
            <a:br>
              <a:rPr lang="ru-RU" sz="3600" dirty="0"/>
            </a:br>
            <a:r>
              <a:rPr lang="ru-RU" sz="3600" dirty="0"/>
              <a:t>«Администратор»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46E006-022F-D9B0-56F2-82683F72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BC73-C8DB-4170-AE26-DFEE906F6D36}" type="slidenum">
              <a:rPr lang="ru-RU" sz="1600" smtClean="0"/>
              <a:t>8</a:t>
            </a:fld>
            <a:endParaRPr lang="ru-RU" sz="16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CB47BCF-68A1-448F-2792-065427152BA7}"/>
              </a:ext>
            </a:extLst>
          </p:cNvPr>
          <p:cNvSpPr txBox="1">
            <a:spLocks/>
          </p:cNvSpPr>
          <p:nvPr/>
        </p:nvSpPr>
        <p:spPr>
          <a:xfrm>
            <a:off x="3943350" y="231774"/>
            <a:ext cx="4305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/>
              <a:t> Экран</a:t>
            </a:r>
            <a:br>
              <a:rPr lang="ru-RU" sz="3600" dirty="0"/>
            </a:br>
            <a:r>
              <a:rPr lang="ru-RU" sz="3600" dirty="0"/>
              <a:t>«Создание заказа» 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0A6BF9A0-42C3-336B-01F4-9D5E1DF0AF0E}"/>
              </a:ext>
            </a:extLst>
          </p:cNvPr>
          <p:cNvSpPr txBox="1">
            <a:spLocks/>
          </p:cNvSpPr>
          <p:nvPr/>
        </p:nvSpPr>
        <p:spPr>
          <a:xfrm>
            <a:off x="7829550" y="231773"/>
            <a:ext cx="4305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/>
              <a:t> Экран</a:t>
            </a:r>
            <a:br>
              <a:rPr lang="ru-RU" sz="3200" dirty="0"/>
            </a:br>
            <a:r>
              <a:rPr lang="ru-RU" sz="3200" dirty="0"/>
              <a:t>«Восстановление доступа»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7A49FD-684A-EF0B-AB9F-8456C1E0C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317" y="1557336"/>
            <a:ext cx="2142666" cy="435133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046C371-0F8F-3906-E566-064633875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237" y="1557336"/>
            <a:ext cx="2221526" cy="435133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04B18CE-8362-7277-4C23-7E8851AC2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9651" y="1557336"/>
            <a:ext cx="21450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14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342E57-0946-4053-6098-0EC907DA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Метрика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CBF9FBD-90F1-4B8E-D14C-E9B3AB897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615" y="1825625"/>
            <a:ext cx="9228770" cy="4351338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79203B-5E84-F7D0-32DE-381C0903E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BC73-C8DB-4170-AE26-DFEE906F6D3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319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159</Words>
  <Application>Microsoft Office PowerPoint</Application>
  <PresentationFormat>Широкоэкранный</PresentationFormat>
  <Paragraphs>38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Приложение для поиска и найма независимых специалистов для выполнения различных заданий FREELANCEFINDER</vt:lpstr>
      <vt:lpstr>Проделанная работа:</vt:lpstr>
      <vt:lpstr>Экраны интерфейса приложения</vt:lpstr>
      <vt:lpstr> Экран «Заставка»</vt:lpstr>
      <vt:lpstr>Экран «Список заказов»</vt:lpstr>
      <vt:lpstr> Экран «Список фрилансеров»</vt:lpstr>
      <vt:lpstr> Экран «Профиль заказчика»</vt:lpstr>
      <vt:lpstr>Экран «Администратор»</vt:lpstr>
      <vt:lpstr>Метрика</vt:lpstr>
      <vt:lpstr>Метрика</vt:lpstr>
      <vt:lpstr>Метрика</vt:lpstr>
      <vt:lpstr>Метрика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поиска и найма независимых специалистов для выполнения различных заданий FREELANCEFINDER</dc:title>
  <dc:creator>Олег Киреев</dc:creator>
  <cp:lastModifiedBy>Олег Киреев</cp:lastModifiedBy>
  <cp:revision>1</cp:revision>
  <dcterms:created xsi:type="dcterms:W3CDTF">2024-04-30T18:52:17Z</dcterms:created>
  <dcterms:modified xsi:type="dcterms:W3CDTF">2024-04-30T19:12:32Z</dcterms:modified>
</cp:coreProperties>
</file>