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85212" autoAdjust="0"/>
  </p:normalViewPr>
  <p:slideViewPr>
    <p:cSldViewPr snapToObjects="1">
      <p:cViewPr>
        <p:scale>
          <a:sx n="60" d="100"/>
          <a:sy n="60" d="100"/>
        </p:scale>
        <p:origin x="-1668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70B40-DE16-D54D-85DC-685D6FFA149C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C3608-F790-BC4D-8073-B02F47744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405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D3576-ACB6-8D40-880A-9611A3F06BD9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B1A8-FEDC-4896-9407-D08B494A84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08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B1A8-FEDC-4896-9407-D08B494A846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1813-851F-5145-86F8-ECF664C746EA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76244"/>
            <a:ext cx="2133600" cy="365125"/>
          </a:xfrm>
        </p:spPr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DB39340E-C3FF-664C-9089-3FAC821AE40C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710A-E3D4-874C-BF0A-2EE80737C278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66AA-89AE-324F-8F2B-CC24E59E8D6A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DF5F-1255-4F4A-9AC8-5B0C0DD0F5EA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E481-A6A7-A348-90D0-F489B0344A4E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57AA-B2D0-9542-BE82-6E97009B1C4E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9A-F294-9946-9049-AEA09E5BB65C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8E8E-E6F9-F149-ABE2-5B9FE24A1EE9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94D6-E286-C449-B838-77F4302685A5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477C-1A80-CE40-8592-179D3E91B1D7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4CE-19E7-E94B-B2BA-7D0083CC0E14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FF3A-3CF6-1F4C-9B10-D041B65BB86A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340E-C3FF-664C-9089-3FAC821AE40C}" type="slidenum">
              <a:rPr lang="en-US" smtClean="0"/>
              <a:pPr/>
              <a:t>‹#›</a:t>
            </a:fld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A16A-E975-FD45-8B19-6CB9BD698A31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9416-490C-6A4E-B82A-9188413D04DE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04B5-89DE-CF47-B6A6-AC2C0EBF33F4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7969-01FE-8B48-B8C2-021D5D0CF10E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05B7-F591-E24F-81C6-9F9BF66C33A3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0AD2-A256-3643-BBDD-E1237D986062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25B6-C6F8-9640-ADA1-34CBE656D510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83AD-69D5-A14D-AEDB-C0E412390144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B1D-B131-5845-A557-6E90F8692FFD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AFB5-169B-A047-AD09-50B1DD1CDA6A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d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A343B-4A7D-B242-BE3C-11B9F0D31BD1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B39340E-C3FF-664C-9089-3FAC821AE40C}" type="slidenum">
              <a:rPr lang="en-US" smtClean="0"/>
              <a:pPr/>
              <a:t>‹#›</a:t>
            </a:fld>
            <a:r>
              <a:rPr lang="en-US" dirty="0" smtClean="0"/>
              <a:t> / 24</a:t>
            </a:r>
            <a:endParaRPr lang="en-US" dirty="0"/>
          </a:p>
        </p:txBody>
      </p:sp>
      <p:pic>
        <p:nvPicPr>
          <p:cNvPr id="7" name="Picture 4" descr="bbckgrnd-blue.jpg"/>
          <p:cNvPicPr>
            <a:picLocks noChangeAspect="1"/>
          </p:cNvPicPr>
          <p:nvPr userDrawn="1"/>
        </p:nvPicPr>
        <p:blipFill>
          <a:blip r:embed="rId13"/>
          <a:srcRect t="82486" r="8945" b="5731"/>
          <a:stretch>
            <a:fillRect/>
          </a:stretch>
        </p:blipFill>
        <p:spPr bwMode="auto">
          <a:xfrm>
            <a:off x="0" y="0"/>
            <a:ext cx="9144000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waterloo.pdf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96202" y="57150"/>
            <a:ext cx="1363663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6" descr="iqc-logo-white.pct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5"/>
              <a:srcRect l="-5579" r="-5579"/>
              <a:stretch>
                <a:fillRect/>
              </a:stretch>
            </p:blipFill>
          </mc:Choice>
          <mc:Fallback>
            <p:blipFill>
              <a:blip r:embed="rId16"/>
              <a:srcRect l="-5579" r="-5579"/>
              <a:stretch>
                <a:fillRect/>
              </a:stretch>
            </p:blipFill>
          </mc:Fallback>
        </mc:AlternateContent>
        <p:spPr bwMode="auto">
          <a:xfrm>
            <a:off x="127001" y="63501"/>
            <a:ext cx="9810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6" descr="iqc-text-white.pdf"/>
          <p:cNvPicPr>
            <a:picLocks noChangeAspect="1"/>
          </p:cNvPicPr>
          <p:nvPr userDrawn="1"/>
        </p:nvPicPr>
        <p:blipFill>
          <a:blip r:embed="rId17"/>
          <a:srcRect l="-8186" r="-8186"/>
          <a:stretch>
            <a:fillRect/>
          </a:stretch>
        </p:blipFill>
        <p:spPr bwMode="auto">
          <a:xfrm>
            <a:off x="152400" y="609600"/>
            <a:ext cx="8318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 rot="16200000">
            <a:off x="4530726" y="-3440112"/>
            <a:ext cx="82550" cy="9144000"/>
          </a:xfrm>
          <a:prstGeom prst="rect">
            <a:avLst/>
          </a:prstGeom>
          <a:solidFill>
            <a:srgbClr val="3516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7BF8-223B-9D48-B5EC-AED0E1259D01}" type="datetime1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9C503-78BA-9640-98E1-AD450543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bckgrnd-blue.jpg"/>
          <p:cNvPicPr>
            <a:picLocks noChangeAspect="1"/>
          </p:cNvPicPr>
          <p:nvPr/>
        </p:nvPicPr>
        <p:blipFill>
          <a:blip r:embed="rId3"/>
          <a:srcRect t="16695" r="8945" b="5731"/>
          <a:stretch>
            <a:fillRect/>
          </a:stretch>
        </p:blipFill>
        <p:spPr bwMode="auto">
          <a:xfrm>
            <a:off x="0" y="-27384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66887"/>
            <a:ext cx="8568952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Concurrent GARTH (Genetic </a:t>
            </a:r>
            <a:r>
              <a:rPr lang="en-US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AlgoRiTHms</a:t>
            </a:r>
            <a:r>
              <a:rPr lang="en-US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) using C++11</a:t>
            </a:r>
            <a:endParaRPr lang="en-US" sz="2800" i="1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861048"/>
            <a:ext cx="6872808" cy="108012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J. Caleb </a:t>
            </a:r>
            <a:r>
              <a:rPr lang="en-US" sz="1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Wherry</a:t>
            </a:r>
            <a:endParaRPr lang="en-US" sz="1600" dirty="0" smtClean="0">
              <a:solidFill>
                <a:schemeClr val="bg1"/>
              </a:solidFill>
              <a:latin typeface="Helvetica Neue Light"/>
              <a:cs typeface="Helvetica Neue Light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Virginia Tech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Department of Engineering Science &amp; Mechanics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661026"/>
            <a:ext cx="9144000" cy="1209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4530726" y="1076325"/>
            <a:ext cx="82550" cy="9144000"/>
          </a:xfrm>
          <a:prstGeom prst="rect">
            <a:avLst/>
          </a:prstGeom>
          <a:solidFill>
            <a:srgbClr val="3516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3579" y="2833772"/>
            <a:ext cx="7196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A Concurrent Framework for Genetic Algorithms</a:t>
            </a:r>
            <a:endParaRPr lang="en-US" sz="2800" i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00" y="5757334"/>
            <a:ext cx="1044600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Outline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39687" y="1772816"/>
            <a:ext cx="75166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 &amp; Motivations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Genetic Algorithms</a:t>
            </a: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Application Area</a:t>
            </a: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Concurrent Methods </a:t>
            </a:r>
          </a:p>
          <a:p>
            <a:pPr marL="693738" indent="-693738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Results &amp; Conclusions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Intro &amp; Motivations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Genetic Algorithms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2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Application Area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2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Concurrent Methods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Results &amp; Conclusions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62158"/>
              </p:ext>
            </p:extLst>
          </p:nvPr>
        </p:nvGraphicFramePr>
        <p:xfrm>
          <a:off x="827584" y="2266713"/>
          <a:ext cx="7632848" cy="4042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212"/>
                <a:gridCol w="1908212"/>
                <a:gridCol w="1908212"/>
                <a:gridCol w="1908212"/>
              </a:tblGrid>
              <a:tr h="7800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Windows 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OS 10.8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Linux  - Ubuntu</a:t>
                      </a:r>
                      <a:r>
                        <a:rPr lang="en-US" baseline="0" dirty="0" smtClean="0"/>
                        <a:t> 12.04 LTE</a:t>
                      </a:r>
                      <a:endParaRPr lang="en-US" dirty="0"/>
                    </a:p>
                  </a:txBody>
                  <a:tcPr anchor="ctr"/>
                </a:tc>
              </a:tr>
              <a:tr h="651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GNU</a:t>
                      </a:r>
                      <a:r>
                        <a:rPr lang="en-US" baseline="0" dirty="0" smtClean="0"/>
                        <a:t> GCC 4.8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</a:tr>
              <a:tr h="651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Clang 3.4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519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MinGW</a:t>
                      </a:r>
                      <a:r>
                        <a:rPr lang="en-US" dirty="0" smtClean="0"/>
                        <a:t> 4.8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65336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MSVC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18.0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5336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Intel </a:t>
                      </a:r>
                      <a:r>
                        <a:rPr lang="en-US" dirty="0" smtClean="0"/>
                        <a:t>14.0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1484784"/>
            <a:ext cx="600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Cross- Compiler / Cross-Platform Results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40402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Results &amp; Conclusions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88812" y="1340768"/>
            <a:ext cx="5763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Mini-Benchmark Performance Results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2047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20538" y="260649"/>
            <a:ext cx="63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Helvetica Neue Light"/>
                <a:ea typeface="ＭＳ Ｐゴシック" charset="-128"/>
              </a:rPr>
              <a:t>Questions</a:t>
            </a:r>
            <a:endParaRPr lang="en-US" sz="3600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3878911"/>
            <a:ext cx="6804248" cy="297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68D-BDAC-294F-ACE9-EAB02C26F78E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eagan\Desktop\Caleb\vt-s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1514"/>
            <a:ext cx="1412303" cy="10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3568" y="1916832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Questions  &amp;|  Comments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726" y="3519264"/>
            <a:ext cx="2286000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99548" y="3153486"/>
            <a:ext cx="9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9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117</Words>
  <Application>Microsoft Office PowerPoint</Application>
  <PresentationFormat>On-screen Show (4:3)</PresentationFormat>
  <Paragraphs>54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Concurrent GARTH (Genetic AlgoRiTHms) using C++11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Institute for Quantum Computing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Computation - The Physics of Information</dc:title>
  <dc:subject>Quantum Computation</dc:subject>
  <dc:creator>J. Caleb Wherry</dc:creator>
  <cp:lastModifiedBy>Meagan</cp:lastModifiedBy>
  <cp:revision>561</cp:revision>
  <dcterms:created xsi:type="dcterms:W3CDTF">2010-09-02T18:37:44Z</dcterms:created>
  <dcterms:modified xsi:type="dcterms:W3CDTF">2014-05-06T03:53:35Z</dcterms:modified>
</cp:coreProperties>
</file>