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5212" autoAdjust="0"/>
  </p:normalViewPr>
  <p:slideViewPr>
    <p:cSldViewPr snapToObjects="1">
      <p:cViewPr>
        <p:scale>
          <a:sx n="60" d="100"/>
          <a:sy n="60" d="100"/>
        </p:scale>
        <p:origin x="-166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0B40-DE16-D54D-85DC-685D6FFA149C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3608-F790-BC4D-8073-B02F47744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0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D3576-ACB6-8D40-880A-9611A3F06BD9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B1A8-FEDC-4896-9407-D08B494A8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1813-851F-5145-86F8-ECF664C746E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244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710A-E3D4-874C-BF0A-2EE80737C278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6AA-89AE-324F-8F2B-CC24E59E8D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DF5F-1255-4F4A-9AC8-5B0C0DD0F5E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E481-A6A7-A348-90D0-F489B0344A4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AA-B2D0-9542-BE82-6E97009B1C4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9A-F294-9946-9049-AEA09E5BB65C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8E8E-E6F9-F149-ABE2-5B9FE24A1EE9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4D6-E286-C449-B838-77F4302685A5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477C-1A80-CE40-8592-179D3E91B1D7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4CE-19E7-E94B-B2BA-7D0083CC0E1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FF3A-3CF6-1F4C-9B10-D041B65BB8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A16A-E975-FD45-8B19-6CB9BD698A3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16-490C-6A4E-B82A-9188413D04D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4B5-89DE-CF47-B6A6-AC2C0EBF33F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969-01FE-8B48-B8C2-021D5D0CF10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05B7-F591-E24F-81C6-9F9BF66C33A3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AD2-A256-3643-BBDD-E1237D986062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5B6-C6F8-9640-ADA1-34CBE656D510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3AD-69D5-A14D-AEDB-C0E41239014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B1D-B131-5845-A557-6E90F8692FFD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AFB5-169B-A047-AD09-50B1DD1CDA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343B-4A7D-B242-BE3C-11B9F0D31BD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  <a:endParaRPr lang="en-US" dirty="0"/>
          </a:p>
        </p:txBody>
      </p:sp>
      <p:pic>
        <p:nvPicPr>
          <p:cNvPr id="7" name="Picture 4" descr="bbckgrnd-blue.jpg"/>
          <p:cNvPicPr>
            <a:picLocks noChangeAspect="1"/>
          </p:cNvPicPr>
          <p:nvPr userDrawn="1"/>
        </p:nvPicPr>
        <p:blipFill>
          <a:blip r:embed="rId13"/>
          <a:srcRect t="82486" r="8945" b="5731"/>
          <a:stretch>
            <a:fillRect/>
          </a:stretch>
        </p:blipFill>
        <p:spPr bwMode="auto">
          <a:xfrm>
            <a:off x="0" y="0"/>
            <a:ext cx="91440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aterloo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96202" y="57150"/>
            <a:ext cx="13636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6" descr="iqc-logo-white.pct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5"/>
              <a:srcRect l="-5579" r="-5579"/>
              <a:stretch>
                <a:fillRect/>
              </a:stretch>
            </p:blipFill>
          </mc:Choice>
          <mc:Fallback>
            <p:blipFill>
              <a:blip r:embed="rId16"/>
              <a:srcRect l="-5579" r="-5579"/>
              <a:stretch>
                <a:fillRect/>
              </a:stretch>
            </p:blipFill>
          </mc:Fallback>
        </mc:AlternateContent>
        <p:spPr bwMode="auto">
          <a:xfrm>
            <a:off x="127001" y="63501"/>
            <a:ext cx="981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 descr="iqc-text-white.pdf"/>
          <p:cNvPicPr>
            <a:picLocks noChangeAspect="1"/>
          </p:cNvPicPr>
          <p:nvPr userDrawn="1"/>
        </p:nvPicPr>
        <p:blipFill>
          <a:blip r:embed="rId17"/>
          <a:srcRect l="-8186" r="-8186"/>
          <a:stretch>
            <a:fillRect/>
          </a:stretch>
        </p:blipFill>
        <p:spPr bwMode="auto">
          <a:xfrm>
            <a:off x="152400" y="609600"/>
            <a:ext cx="8318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 rot="16200000">
            <a:off x="4530726" y="-3440112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BF8-223B-9D48-B5EC-AED0E1259D0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kgrnd-blue.jpg"/>
          <p:cNvPicPr>
            <a:picLocks noChangeAspect="1"/>
          </p:cNvPicPr>
          <p:nvPr/>
        </p:nvPicPr>
        <p:blipFill>
          <a:blip r:embed="rId3"/>
          <a:srcRect t="16695" r="8945" b="5731"/>
          <a:stretch>
            <a:fillRect/>
          </a:stretch>
        </p:blipFill>
        <p:spPr bwMode="auto">
          <a:xfrm>
            <a:off x="0" y="-27384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56895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Concurrent GARTH (Genetic </a:t>
            </a:r>
            <a:r>
              <a:rPr lang="en-US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AlgoRiTHms</a:t>
            </a:r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) using C++11</a:t>
            </a:r>
            <a:endParaRPr lang="en-US" sz="28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573017"/>
            <a:ext cx="6872808" cy="144016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J. Caleb </a:t>
            </a: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Wherry</a:t>
            </a:r>
            <a:endParaRPr lang="en-US" sz="16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Virginia Tech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Department of Engineering Science &amp; Mechanics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61026"/>
            <a:ext cx="9144000" cy="1209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530726" y="1076325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589" y="278092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 Concurrent Framework for Genetic Algorithms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00" y="5757334"/>
            <a:ext cx="1044600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Outline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9687" y="2121237"/>
            <a:ext cx="7516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Genetic Algorithms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Area: Quantum Condensed Matter Physics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Concurrent Methods 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 &amp; Conclusions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Introduction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Genetic Algorithms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Application Area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2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Concurrent Methods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 &amp; Conclusions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Questions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300972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Questions  &amp;|  Comments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74</Words>
  <Application>Microsoft Office PowerPoint</Application>
  <PresentationFormat>On-screen Show (4:3)</PresentationFormat>
  <Paragraphs>33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Concurrent GARTH (Genetic AlgoRiTHms) using C++11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Institute for Quantum Computing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Computation - The Physics of Information</dc:title>
  <dc:subject>Quantum Computation</dc:subject>
  <dc:creator>J. Caleb Wherry</dc:creator>
  <cp:lastModifiedBy>Meagan</cp:lastModifiedBy>
  <cp:revision>543</cp:revision>
  <dcterms:created xsi:type="dcterms:W3CDTF">2010-09-02T18:37:44Z</dcterms:created>
  <dcterms:modified xsi:type="dcterms:W3CDTF">2014-05-06T02:06:48Z</dcterms:modified>
</cp:coreProperties>
</file>