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notesSlides/notesSlide19.xml" ContentType="application/vnd.openxmlformats-officedocument.presentationml.notes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 type="screen4x3"/>
  <p:notesSz cx="10080625" cy="7559675"/>
  <p:defaultTextStyle>
    <a:lvl1pPr marL="0" indent="0" algn="l" defTabSz="449262">
      <a:lnSpc>
        <a:spcPct val="100000"/>
      </a:lnSpc>
      <a:spcBef>
        <a:spcPts val="0"/>
      </a:spcBef>
      <a:spcAft>
        <a:spcPts val="0"/>
      </a:spcAft>
      <a:buNone/>
      <a:defRPr lang="en-GB" sz="1800" b="0" i="0">
        <a:solidFill>
          <a:schemeClr val="dk1"/>
        </a:solidFill>
        <a:latin typeface="Arial"/>
        <a:ea typeface="Segoe UI"/>
      </a:defRPr>
    </a:lvl1pPr>
    <a:lvl2pPr marL="742950" indent="457200" algn="l" defTabSz="449262">
      <a:lnSpc>
        <a:spcPct val="100000"/>
      </a:lnSpc>
      <a:spcBef>
        <a:spcPts val="0"/>
      </a:spcBef>
      <a:spcAft>
        <a:spcPts val="0"/>
      </a:spcAft>
      <a:buNone/>
      <a:defRPr lang="en-GB" sz="1800" b="0" i="0">
        <a:solidFill>
          <a:schemeClr val="dk1"/>
        </a:solidFill>
        <a:latin typeface="Arial"/>
        <a:ea typeface="Segoe UI"/>
      </a:defRPr>
    </a:lvl2pPr>
    <a:lvl3pPr marL="1143000" indent="914400" algn="l" defTabSz="449262">
      <a:lnSpc>
        <a:spcPct val="100000"/>
      </a:lnSpc>
      <a:spcBef>
        <a:spcPts val="0"/>
      </a:spcBef>
      <a:spcAft>
        <a:spcPts val="0"/>
      </a:spcAft>
      <a:buNone/>
      <a:defRPr lang="en-GB" sz="1800" b="0" i="0">
        <a:solidFill>
          <a:schemeClr val="dk1"/>
        </a:solidFill>
        <a:latin typeface="Arial"/>
        <a:ea typeface="Segoe UI"/>
      </a:defRPr>
    </a:lvl3pPr>
    <a:lvl4pPr marL="1600200" indent="1371600" algn="l" defTabSz="449262">
      <a:lnSpc>
        <a:spcPct val="100000"/>
      </a:lnSpc>
      <a:spcBef>
        <a:spcPts val="0"/>
      </a:spcBef>
      <a:spcAft>
        <a:spcPts val="0"/>
      </a:spcAft>
      <a:buNone/>
      <a:defRPr lang="en-GB" sz="1800" b="0" i="0">
        <a:solidFill>
          <a:schemeClr val="dk1"/>
        </a:solidFill>
        <a:latin typeface="Arial"/>
        <a:ea typeface="Segoe UI"/>
      </a:defRPr>
    </a:lvl4pPr>
    <a:lvl5pPr marL="2057400" indent="1828800" algn="l" defTabSz="449262">
      <a:lnSpc>
        <a:spcPct val="100000"/>
      </a:lnSpc>
      <a:spcBef>
        <a:spcPts val="0"/>
      </a:spcBef>
      <a:spcAft>
        <a:spcPts val="0"/>
      </a:spcAft>
      <a:buNone/>
      <a:defRPr lang="en-GB" sz="1800" b="0" i="0">
        <a:solidFill>
          <a:schemeClr val="dk1"/>
        </a:solidFill>
        <a:latin typeface="Arial"/>
        <a:ea typeface="Segoe UI"/>
      </a:defRPr>
    </a:lvl5pPr>
    <a:lvl6pPr>
      <a:defRPr lang="en-GB" sz="1800"/>
    </a:lvl6pPr>
    <a:lvl7pPr>
      <a:defRPr lang="en-GB" sz="1800"/>
    </a:lvl7pPr>
    <a:lvl8pPr>
      <a:defRPr lang="en-GB" sz="1800"/>
    </a:lvl8pPr>
    <a:lvl9pPr>
      <a:defRPr lang="en-GB" sz="1800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1EDB81-6C48-9578-A743-F75DA24ED035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EBFAD9-F337-894B-6132-8855FD7B9634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4B8E77-E13D-3832-7BCD-F530F1FBFD5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411D15-2A68-ED7A-42B0-74BF67B2D881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204A57-5ED9-AF15-3750-BD1A7355BB51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5C1D3F-FE94-0A74-C3DA-D684447F934B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22E991-690E-6DFC-6C3E-D10689B04BA2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997B6C-3891-DA26-459E-8DC0BA5A2AD9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3D2ED6-0BCF-46FD-E8C7-1EDE09F3F2C4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8CA98B-B2F3-D71B-CDFE-920655799DC5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374CD8-D75C-0328-3BBC-3AC298A3A87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19A8E4-CB76-B98A-0141-C41FE862546A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D957BA-184D-1842-955F-814D7AED3BF0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30A3C0-5188-2441-FB08-2F65AF29F146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5C1F04-7E36-22BD-5883-9799BA8FB03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7FA4A3-A531-2DE9-BEFC-02824B84AF47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155DFB-FE74-0B0A-E040-2208BC7B62F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F17E85-C8C6-5649-43FD-1CFF58B09BE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8973E8-8205-8F4A-5DEC-6BAD7EC74ACE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4079AD-692E-B450-C55D-DD886CC637A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C998B0-25C5-5FF8-B51D-E1836FCDBECA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BA1BEF-1351-64EA-423B-A714450F52F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and Objec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>
            <a:spLocks noChangeShapeType="1" noGrp="1"/>
          </p:cNvSpPr>
          <p:nvPr>
            <p:ph type="title" idx="0"/>
          </p:nvPr>
        </p:nvSpPr>
        <p:spPr bwMode="auto">
          <a:xfrm>
            <a:off x="503237" y="576262"/>
            <a:ext cx="7197725" cy="719137"/>
          </a:xfrm>
          <a:prstGeom prst="rect">
            <a:avLst/>
          </a:prstGeom>
          <a:noFill/>
        </p:spPr>
        <p:txBody>
          <a:bodyPr lIns="0" tIns="0" rIns="0" bIns="0" anchor="ctr" anchorCtr="0"/>
          <a:lstStyle/>
          <a:p>
            <a:pPr marL="0" lvl="0" indent="0">
              <a:spcBef>
                <a:spcPts val="13"/>
              </a:spcBef>
              <a:buNone/>
              <a:defRPr/>
            </a:pPr>
            <a:r>
              <a:rPr lang="en-GB"/>
              <a:t>Для правки текста заглавия щёлкните мышью</a:t>
            </a:r>
            <a:endParaRPr/>
          </a:p>
        </p:txBody>
      </p:sp>
      <p:sp>
        <p:nvSpPr>
          <p:cNvPr id="1028" name="Shape 1028"/>
          <p:cNvSpPr>
            <a:spLocks noChangeShapeType="1" noGrp="1"/>
          </p:cNvSpPr>
          <p:nvPr>
            <p:ph idx="1"/>
          </p:nvPr>
        </p:nvSpPr>
        <p:spPr bwMode="auto">
          <a:xfrm>
            <a:off x="503237" y="1800225"/>
            <a:ext cx="9070975" cy="4383087"/>
          </a:xfrm>
          <a:prstGeom prst="rect">
            <a:avLst/>
          </a:prstGeom>
          <a:noFill/>
        </p:spPr>
        <p:txBody>
          <a:bodyPr lIns="0" tIns="23114" rIns="0" bIns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</a:lstStyle>
          <a:p>
            <a:pPr marL="342900" lvl="0" indent="-342900">
              <a:spcBef>
                <a:spcPts val="13"/>
              </a:spcBef>
              <a:buNone/>
              <a:defRPr/>
            </a:pPr>
            <a:r>
              <a:rPr lang="en-GB"/>
              <a:t>Для правки структуры щёлкните мышью</a:t>
            </a:r>
            <a:endParaRPr/>
          </a:p>
          <a:p>
            <a:pPr marL="742950" lvl="1" indent="-285750">
              <a:spcBef>
                <a:spcPts val="13"/>
              </a:spcBef>
              <a:buNone/>
              <a:defRPr/>
            </a:pPr>
            <a:r>
              <a:rPr lang="en-GB"/>
              <a:t>Второй уровень структуры</a:t>
            </a:r>
            <a:endParaRPr/>
          </a:p>
          <a:p>
            <a:pPr marL="1143000" lvl="2" indent="-228600">
              <a:spcBef>
                <a:spcPts val="13"/>
              </a:spcBef>
              <a:buNone/>
              <a:defRPr/>
            </a:pPr>
            <a:r>
              <a:rPr lang="en-GB"/>
              <a:t>Третий уровень структуры</a:t>
            </a:r>
            <a:endParaRPr/>
          </a:p>
          <a:p>
            <a:pPr marL="1600200" lvl="3" indent="-228600">
              <a:spcBef>
                <a:spcPts val="13"/>
              </a:spcBef>
              <a:buNone/>
              <a:defRPr/>
            </a:pPr>
            <a:r>
              <a:rPr lang="en-GB"/>
              <a:t>Четвёртый уровень структуры</a:t>
            </a:r>
            <a:endParaRPr/>
          </a:p>
          <a:p>
            <a:pPr marL="2057400" lvl="4" indent="-228600">
              <a:spcBef>
                <a:spcPts val="13"/>
              </a:spcBef>
              <a:buNone/>
              <a:defRPr/>
            </a:pPr>
            <a:r>
              <a:rPr lang="en-GB"/>
              <a:t>Пятый уровень структуры</a:t>
            </a:r>
            <a:endParaRPr/>
          </a:p>
          <a:p>
            <a:pPr marL="342900" lvl="0" indent="-342900">
              <a:spcBef>
                <a:spcPts val="13"/>
              </a:spcBef>
              <a:buNone/>
              <a:defRPr/>
            </a:pPr>
            <a:r>
              <a:rPr lang="en-GB"/>
              <a:t>Шестой уровень структуры</a:t>
            </a:r>
            <a:endParaRPr/>
          </a:p>
          <a:p>
            <a:pPr marL="342900" lvl="0" indent="-342900">
              <a:spcBef>
                <a:spcPts val="13"/>
              </a:spcBef>
              <a:buNone/>
              <a:defRPr/>
            </a:pPr>
            <a:r>
              <a:rPr lang="en-GB"/>
              <a:t>Седьмой уровень структуры</a:t>
            </a:r>
            <a:endParaRPr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dt" idx="0"/>
          </p:nvPr>
        </p:nvSpPr>
        <p:spPr bwMode="auto">
          <a:xfrm>
            <a:off x="503237" y="6886575"/>
            <a:ext cx="2346325" cy="519112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defRPr/>
            </a:pPr>
            <a:endParaRPr sz="1400"/>
          </a:p>
        </p:txBody>
      </p:sp>
      <p:sp>
        <p:nvSpPr>
          <p:cNvPr id="1030" name="Shape 1030"/>
          <p:cNvSpPr>
            <a:spLocks noChangeShapeType="1" noGrp="1"/>
          </p:cNvSpPr>
          <p:nvPr>
            <p:ph type="ftr" idx="0"/>
          </p:nvPr>
        </p:nvSpPr>
        <p:spPr bwMode="auto">
          <a:xfrm>
            <a:off x="3448050" y="6886575"/>
            <a:ext cx="3194050" cy="519112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defRPr/>
            </a:pPr>
            <a:endParaRPr sz="1400"/>
          </a:p>
        </p:txBody>
      </p:sp>
      <p:sp>
        <p:nvSpPr>
          <p:cNvPr id="1031" name="Shape 1031"/>
          <p:cNvSpPr>
            <a:spLocks noChangeShapeType="1" noGrp="1"/>
          </p:cNvSpPr>
          <p:nvPr>
            <p:ph type="sldNum" idx="0"/>
          </p:nvPr>
        </p:nvSpPr>
        <p:spPr bwMode="auto">
          <a:xfrm>
            <a:off x="7226300" y="6886575"/>
            <a:ext cx="2346325" cy="519112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1800" b="0" i="0">
                <a:solidFill>
                  <a:schemeClr val="dk1"/>
                </a:solidFill>
                <a:latin typeface="Arial"/>
                <a:ea typeface="Segoe UI"/>
              </a:defRPr>
            </a:lvl1pPr>
            <a:lvl2pPr marL="45720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1800" b="0" i="0">
                <a:solidFill>
                  <a:schemeClr val="dk1"/>
                </a:solidFill>
                <a:latin typeface="Arial"/>
                <a:ea typeface="Segoe UI"/>
              </a:defRPr>
            </a:lvl2pPr>
            <a:lvl3pPr marL="9144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1800" b="0" i="0">
                <a:solidFill>
                  <a:schemeClr val="dk1"/>
                </a:solidFill>
                <a:latin typeface="Arial"/>
                <a:ea typeface="Segoe UI"/>
              </a:defRPr>
            </a:lvl3pPr>
            <a:lvl4pPr marL="13716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1800" b="0" i="0">
                <a:solidFill>
                  <a:schemeClr val="dk1"/>
                </a:solidFill>
                <a:latin typeface="Arial"/>
                <a:ea typeface="Segoe UI"/>
              </a:defRPr>
            </a:lvl4pPr>
            <a:lvl5pPr marL="18288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1800" b="0" i="0">
                <a:solidFill>
                  <a:schemeClr val="dk1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fld id="{D038279B-FC19-497E-A7D1-5ADD9CAF016F}" type="slidenum">
              <a:rPr lang="ru-RU" sz="1400">
                <a:solidFill>
                  <a:srgbClr val="000000"/>
                </a:solidFill>
              </a:rPr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Grp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0079037" cy="7559675"/>
          </a:xfrm>
          <a:prstGeom prst="rect">
            <a:avLst/>
          </a:prstGeom>
          <a:noFill/>
        </p:spPr>
      </p:pic>
      <p:sp>
        <p:nvSpPr>
          <p:cNvPr id="1027" name="Rectangle 2"/>
          <p:cNvSpPr>
            <a:spLocks noChangeShapeType="1" noGrp="1"/>
          </p:cNvSpPr>
          <p:nvPr>
            <p:ph type="title" idx="0"/>
          </p:nvPr>
        </p:nvSpPr>
        <p:spPr bwMode="auto">
          <a:xfrm>
            <a:off x="503237" y="576262"/>
            <a:ext cx="7197725" cy="719137"/>
          </a:xfrm>
          <a:prstGeom prst="rect">
            <a:avLst/>
          </a:prstGeom>
          <a:noFill/>
        </p:spPr>
        <p:txBody>
          <a:bodyPr lIns="0" tIns="0" rIns="0" bIns="0" anchor="ctr" anchorCtr="0"/>
          <a:lstStyle/>
          <a:p>
            <a:pPr marL="0" lvl="0" indent="0">
              <a:spcBef>
                <a:spcPts val="13"/>
              </a:spcBef>
              <a:buNone/>
              <a:defRPr/>
            </a:pPr>
            <a:r>
              <a:rPr lang="en-GB"/>
              <a:t>Для правки текста заглавия щёлкните мышью</a:t>
            </a:r>
            <a:endParaRPr/>
          </a:p>
        </p:txBody>
      </p:sp>
      <p:sp>
        <p:nvSpPr>
          <p:cNvPr id="1028" name="Rectangle 3"/>
          <p:cNvSpPr>
            <a:spLocks noChangeShapeType="1" noGrp="1"/>
          </p:cNvSpPr>
          <p:nvPr>
            <p:ph type="body" idx="1"/>
          </p:nvPr>
        </p:nvSpPr>
        <p:spPr bwMode="auto">
          <a:xfrm>
            <a:off x="503237" y="1800225"/>
            <a:ext cx="9070975" cy="4383087"/>
          </a:xfrm>
          <a:prstGeom prst="rect">
            <a:avLst/>
          </a:prstGeom>
          <a:noFill/>
        </p:spPr>
        <p:txBody>
          <a:bodyPr lIns="0" tIns="23114" rIns="0" bIns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</a:lstStyle>
          <a:p>
            <a:pPr marL="342900" lvl="0" indent="-342900">
              <a:spcBef>
                <a:spcPts val="13"/>
              </a:spcBef>
              <a:buNone/>
              <a:defRPr/>
            </a:pPr>
            <a:r>
              <a:rPr lang="en-GB"/>
              <a:t>Для правки структуры щёлкните мышью</a:t>
            </a:r>
            <a:endParaRPr/>
          </a:p>
          <a:p>
            <a:pPr marL="742950" lvl="1" indent="-285750">
              <a:spcBef>
                <a:spcPts val="13"/>
              </a:spcBef>
              <a:buNone/>
              <a:defRPr/>
            </a:pPr>
            <a:r>
              <a:rPr lang="en-GB"/>
              <a:t>Второй уровень структуры</a:t>
            </a:r>
            <a:endParaRPr/>
          </a:p>
          <a:p>
            <a:pPr marL="1143000" lvl="2" indent="-228600">
              <a:spcBef>
                <a:spcPts val="13"/>
              </a:spcBef>
              <a:buNone/>
              <a:defRPr/>
            </a:pPr>
            <a:r>
              <a:rPr lang="en-GB"/>
              <a:t>Третий уровень структуры</a:t>
            </a:r>
            <a:endParaRPr/>
          </a:p>
          <a:p>
            <a:pPr marL="1600200" lvl="3" indent="-228600">
              <a:spcBef>
                <a:spcPts val="13"/>
              </a:spcBef>
              <a:buNone/>
              <a:defRPr/>
            </a:pPr>
            <a:r>
              <a:rPr lang="en-GB"/>
              <a:t>Четвёртый уровень структуры</a:t>
            </a:r>
            <a:endParaRPr/>
          </a:p>
          <a:p>
            <a:pPr marL="2057400" lvl="4" indent="-228600">
              <a:spcBef>
                <a:spcPts val="13"/>
              </a:spcBef>
              <a:buNone/>
              <a:defRPr/>
            </a:pPr>
            <a:r>
              <a:rPr lang="en-GB"/>
              <a:t>Пятый уровень структуры</a:t>
            </a:r>
            <a:endParaRPr/>
          </a:p>
          <a:p>
            <a:pPr marL="342900" lvl="0" indent="-342900">
              <a:spcBef>
                <a:spcPts val="13"/>
              </a:spcBef>
              <a:buNone/>
              <a:defRPr/>
            </a:pPr>
            <a:r>
              <a:rPr lang="en-GB"/>
              <a:t>Шестой уровень структуры</a:t>
            </a:r>
            <a:endParaRPr/>
          </a:p>
          <a:p>
            <a:pPr marL="342900" lvl="0" indent="-342900">
              <a:spcBef>
                <a:spcPts val="13"/>
              </a:spcBef>
              <a:buNone/>
              <a:defRPr/>
            </a:pPr>
            <a:r>
              <a:rPr lang="en-GB"/>
              <a:t>Седьмой уровень структуры</a:t>
            </a:r>
            <a:endParaRPr/>
          </a:p>
        </p:txBody>
      </p:sp>
      <p:sp>
        <p:nvSpPr>
          <p:cNvPr id="1029" name="Rectangle 4"/>
          <p:cNvSpPr>
            <a:spLocks noChangeShapeType="1" noGrp="1"/>
          </p:cNvSpPr>
          <p:nvPr>
            <p:ph type="dt" idx="0"/>
          </p:nvPr>
        </p:nvSpPr>
        <p:spPr bwMode="auto">
          <a:xfrm>
            <a:off x="503237" y="6886575"/>
            <a:ext cx="2346325" cy="519112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defRPr/>
            </a:pPr>
            <a:endParaRPr sz="1400"/>
          </a:p>
        </p:txBody>
      </p:sp>
      <p:sp>
        <p:nvSpPr>
          <p:cNvPr id="1030" name="Rectangle 5"/>
          <p:cNvSpPr>
            <a:spLocks noChangeShapeType="1" noGrp="1"/>
          </p:cNvSpPr>
          <p:nvPr>
            <p:ph type="ftr" idx="0"/>
          </p:nvPr>
        </p:nvSpPr>
        <p:spPr bwMode="auto">
          <a:xfrm>
            <a:off x="3448050" y="6886575"/>
            <a:ext cx="3194050" cy="519112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defRPr/>
            </a:pPr>
            <a:endParaRPr sz="1400"/>
          </a:p>
        </p:txBody>
      </p:sp>
      <p:sp>
        <p:nvSpPr>
          <p:cNvPr id="1031" name="Rectangle 6"/>
          <p:cNvSpPr>
            <a:spLocks noChangeShapeType="1" noGrp="1"/>
          </p:cNvSpPr>
          <p:nvPr>
            <p:ph type="sldNum" idx="0"/>
          </p:nvPr>
        </p:nvSpPr>
        <p:spPr bwMode="auto">
          <a:xfrm>
            <a:off x="7226300" y="6886575"/>
            <a:ext cx="2346325" cy="519112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1800" b="0" i="0">
                <a:solidFill>
                  <a:schemeClr val="dk1"/>
                </a:solidFill>
                <a:latin typeface="Arial"/>
                <a:ea typeface="Segoe UI"/>
              </a:defRPr>
            </a:lvl1pPr>
            <a:lvl2pPr marL="45720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1800" b="0" i="0">
                <a:solidFill>
                  <a:schemeClr val="dk1"/>
                </a:solidFill>
                <a:latin typeface="Arial"/>
                <a:ea typeface="Segoe UI"/>
              </a:defRPr>
            </a:lvl2pPr>
            <a:lvl3pPr marL="9144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1800" b="0" i="0">
                <a:solidFill>
                  <a:schemeClr val="dk1"/>
                </a:solidFill>
                <a:latin typeface="Arial"/>
                <a:ea typeface="Segoe UI"/>
              </a:defRPr>
            </a:lvl3pPr>
            <a:lvl4pPr marL="13716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1800" b="0" i="0">
                <a:solidFill>
                  <a:schemeClr val="dk1"/>
                </a:solidFill>
                <a:latin typeface="Arial"/>
                <a:ea typeface="Segoe UI"/>
              </a:defRPr>
            </a:lvl4pPr>
            <a:lvl5pPr marL="18288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1800" b="0" i="0">
                <a:solidFill>
                  <a:schemeClr val="dk1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fld id="{D038279B-FC19-497E-A7D1-5ADD9CAF016F}" type="slidenum">
              <a:rPr lang="ru-RU" sz="1400">
                <a:solidFill>
                  <a:srgbClr val="000000"/>
                </a:solidFill>
              </a:rPr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0" indent="0" algn="l" defTabSz="449262">
        <a:lnSpc>
          <a:spcPct val="93000"/>
        </a:lnSpc>
        <a:spcBef>
          <a:spcPts val="13"/>
        </a:spcBef>
        <a:spcAft>
          <a:spcPts val="13"/>
        </a:spcAft>
        <a:buNone/>
        <a:defRPr lang="en-GB" sz="3600" b="0" i="0">
          <a:solidFill>
            <a:srgbClr val="000000"/>
          </a:solidFill>
          <a:latin typeface="Arial"/>
          <a:ea typeface="Segoe UI"/>
        </a:defRPr>
      </a:lvl1pPr>
      <a:lvl2pPr marL="0" indent="0" algn="l" defTabSz="449262">
        <a:lnSpc>
          <a:spcPct val="93000"/>
        </a:lnSpc>
        <a:spcBef>
          <a:spcPts val="13"/>
        </a:spcBef>
        <a:spcAft>
          <a:spcPts val="13"/>
        </a:spcAft>
        <a:buNone/>
        <a:defRPr lang="en-GB" sz="3600" b="0" i="0">
          <a:solidFill>
            <a:srgbClr val="000000"/>
          </a:solidFill>
          <a:latin typeface="Arial"/>
          <a:ea typeface="Segoe UI"/>
        </a:defRPr>
      </a:lvl2pPr>
      <a:lvl3pPr marL="0" indent="0" algn="l" defTabSz="449262">
        <a:lnSpc>
          <a:spcPct val="93000"/>
        </a:lnSpc>
        <a:spcBef>
          <a:spcPts val="13"/>
        </a:spcBef>
        <a:spcAft>
          <a:spcPts val="13"/>
        </a:spcAft>
        <a:buNone/>
        <a:defRPr lang="en-GB" sz="3600" b="0" i="0">
          <a:solidFill>
            <a:srgbClr val="000000"/>
          </a:solidFill>
          <a:latin typeface="Arial"/>
          <a:ea typeface="Segoe UI"/>
        </a:defRPr>
      </a:lvl3pPr>
      <a:lvl4pPr marL="0" indent="0" algn="l" defTabSz="449262">
        <a:lnSpc>
          <a:spcPct val="93000"/>
        </a:lnSpc>
        <a:spcBef>
          <a:spcPts val="13"/>
        </a:spcBef>
        <a:spcAft>
          <a:spcPts val="13"/>
        </a:spcAft>
        <a:buNone/>
        <a:defRPr lang="en-GB" sz="3600" b="0" i="0">
          <a:solidFill>
            <a:srgbClr val="000000"/>
          </a:solidFill>
          <a:latin typeface="Arial"/>
          <a:ea typeface="Segoe UI"/>
        </a:defRPr>
      </a:lvl4pPr>
      <a:lvl5pPr marL="0" indent="0" algn="l" defTabSz="449262">
        <a:lnSpc>
          <a:spcPct val="93000"/>
        </a:lnSpc>
        <a:spcBef>
          <a:spcPts val="13"/>
        </a:spcBef>
        <a:spcAft>
          <a:spcPts val="13"/>
        </a:spcAft>
        <a:buNone/>
        <a:defRPr lang="en-GB" sz="3600" b="0" i="0">
          <a:solidFill>
            <a:srgbClr val="000000"/>
          </a:solidFill>
          <a:latin typeface="Arial"/>
          <a:ea typeface="Segoe UI"/>
        </a:defRPr>
      </a:lvl5pPr>
      <a:lvl6pPr>
        <a:defRPr lang="en-GB" sz="1800"/>
      </a:lvl6pPr>
      <a:lvl7pPr>
        <a:defRPr lang="en-GB" sz="1800"/>
      </a:lvl7pPr>
      <a:lvl8pPr>
        <a:defRPr lang="en-GB" sz="1800"/>
      </a:lvl8pPr>
      <a:lvl9pPr>
        <a:defRPr lang="en-GB" sz="1800"/>
      </a:lvl9pPr>
    </p:titleStyle>
    <p:bodyStyle>
      <a:lvl1pPr marL="342900" indent="0" algn="l" defTabSz="449262">
        <a:lnSpc>
          <a:spcPct val="93000"/>
        </a:lnSpc>
        <a:spcBef>
          <a:spcPts val="13"/>
        </a:spcBef>
        <a:spcAft>
          <a:spcPts val="1425"/>
        </a:spcAft>
        <a:buNone/>
        <a:defRPr lang="en-GB" sz="2600" b="0" i="0">
          <a:solidFill>
            <a:srgbClr val="000000"/>
          </a:solidFill>
          <a:latin typeface="Arial"/>
          <a:ea typeface="Segoe UI"/>
        </a:defRPr>
      </a:lvl1pPr>
      <a:lvl2pPr marL="742950" indent="457200" algn="l" defTabSz="449262">
        <a:lnSpc>
          <a:spcPct val="93000"/>
        </a:lnSpc>
        <a:spcBef>
          <a:spcPts val="13"/>
        </a:spcBef>
        <a:spcAft>
          <a:spcPts val="1138"/>
        </a:spcAft>
        <a:buNone/>
        <a:defRPr lang="en-GB" sz="2600" b="0" i="0">
          <a:solidFill>
            <a:srgbClr val="000000"/>
          </a:solidFill>
          <a:latin typeface="Arial"/>
          <a:ea typeface="Segoe UI"/>
        </a:defRPr>
      </a:lvl2pPr>
      <a:lvl3pPr marL="1143000" indent="914400" algn="l" defTabSz="449262">
        <a:lnSpc>
          <a:spcPct val="93000"/>
        </a:lnSpc>
        <a:spcBef>
          <a:spcPts val="13"/>
        </a:spcBef>
        <a:spcAft>
          <a:spcPts val="863"/>
        </a:spcAft>
        <a:buNone/>
        <a:defRPr lang="en-GB" sz="2600" b="0" i="0">
          <a:solidFill>
            <a:srgbClr val="000000"/>
          </a:solidFill>
          <a:latin typeface="Arial"/>
          <a:ea typeface="Segoe UI"/>
        </a:defRPr>
      </a:lvl3pPr>
      <a:lvl4pPr marL="1600200" indent="1371600" algn="l" defTabSz="449262">
        <a:lnSpc>
          <a:spcPct val="93000"/>
        </a:lnSpc>
        <a:spcBef>
          <a:spcPts val="13"/>
        </a:spcBef>
        <a:spcAft>
          <a:spcPts val="575"/>
        </a:spcAft>
        <a:buNone/>
        <a:defRPr lang="en-GB" sz="2600" b="0" i="0">
          <a:solidFill>
            <a:srgbClr val="000000"/>
          </a:solidFill>
          <a:latin typeface="Arial"/>
          <a:ea typeface="Segoe UI"/>
        </a:defRPr>
      </a:lvl4pPr>
      <a:lvl5pPr marL="2057400" indent="1828800" algn="l" defTabSz="449262">
        <a:lnSpc>
          <a:spcPct val="93000"/>
        </a:lnSpc>
        <a:spcBef>
          <a:spcPts val="13"/>
        </a:spcBef>
        <a:spcAft>
          <a:spcPts val="288"/>
        </a:spcAft>
        <a:buNone/>
        <a:defRPr lang="en-GB" sz="2600" b="0" i="0">
          <a:solidFill>
            <a:srgbClr val="000000"/>
          </a:solidFill>
          <a:latin typeface="Arial"/>
          <a:ea typeface="Segoe UI"/>
        </a:defRPr>
      </a:lvl5pPr>
      <a:lvl6pPr>
        <a:defRPr lang="en-GB" sz="1800"/>
      </a:lvl6pPr>
      <a:lvl7pPr>
        <a:defRPr lang="en-GB" sz="1800"/>
      </a:lvl7pPr>
      <a:lvl8pPr>
        <a:defRPr lang="en-GB" sz="1800"/>
      </a:lvl8pPr>
      <a:lvl9pPr>
        <a:defRPr lang="en-GB" sz="1800"/>
      </a:lvl9pPr>
    </p:bodyStyle>
    <p:otherStyle>
      <a:lvl1pPr marL="0" indent="0" algn="l" defTabSz="449262">
        <a:lnSpc>
          <a:spcPct val="100000"/>
        </a:lnSpc>
        <a:spcBef>
          <a:spcPts val="0"/>
        </a:spcBef>
        <a:spcAft>
          <a:spcPts val="0"/>
        </a:spcAft>
        <a:buNone/>
        <a:defRPr lang="en-GB" sz="1800" b="0" i="0">
          <a:solidFill>
            <a:schemeClr val="dk1"/>
          </a:solidFill>
          <a:latin typeface="Arial"/>
          <a:ea typeface="Segoe UI"/>
        </a:defRPr>
      </a:lvl1pPr>
      <a:lvl2pPr marL="742950" indent="457200" algn="l" defTabSz="449262">
        <a:lnSpc>
          <a:spcPct val="100000"/>
        </a:lnSpc>
        <a:spcBef>
          <a:spcPts val="0"/>
        </a:spcBef>
        <a:spcAft>
          <a:spcPts val="0"/>
        </a:spcAft>
        <a:buNone/>
        <a:defRPr lang="en-GB" sz="1800" b="0" i="0">
          <a:solidFill>
            <a:schemeClr val="dk1"/>
          </a:solidFill>
          <a:latin typeface="Arial"/>
          <a:ea typeface="Segoe UI"/>
        </a:defRPr>
      </a:lvl2pPr>
      <a:lvl3pPr marL="1143000" indent="914400" algn="l" defTabSz="449262">
        <a:lnSpc>
          <a:spcPct val="100000"/>
        </a:lnSpc>
        <a:spcBef>
          <a:spcPts val="0"/>
        </a:spcBef>
        <a:spcAft>
          <a:spcPts val="0"/>
        </a:spcAft>
        <a:buNone/>
        <a:defRPr lang="en-GB" sz="1800" b="0" i="0">
          <a:solidFill>
            <a:schemeClr val="dk1"/>
          </a:solidFill>
          <a:latin typeface="Arial"/>
          <a:ea typeface="Segoe UI"/>
        </a:defRPr>
      </a:lvl3pPr>
      <a:lvl4pPr marL="1600200" indent="1371600" algn="l" defTabSz="449262">
        <a:lnSpc>
          <a:spcPct val="100000"/>
        </a:lnSpc>
        <a:spcBef>
          <a:spcPts val="0"/>
        </a:spcBef>
        <a:spcAft>
          <a:spcPts val="0"/>
        </a:spcAft>
        <a:buNone/>
        <a:defRPr lang="en-GB" sz="1800" b="0" i="0">
          <a:solidFill>
            <a:schemeClr val="dk1"/>
          </a:solidFill>
          <a:latin typeface="Arial"/>
          <a:ea typeface="Segoe UI"/>
        </a:defRPr>
      </a:lvl4pPr>
      <a:lvl5pPr marL="2057400" indent="1828800" algn="l" defTabSz="449262">
        <a:lnSpc>
          <a:spcPct val="100000"/>
        </a:lnSpc>
        <a:spcBef>
          <a:spcPts val="0"/>
        </a:spcBef>
        <a:spcAft>
          <a:spcPts val="0"/>
        </a:spcAft>
        <a:buNone/>
        <a:defRPr lang="en-GB" sz="1800" b="0" i="0">
          <a:solidFill>
            <a:schemeClr val="dk1"/>
          </a:solidFill>
          <a:latin typeface="Arial"/>
          <a:ea typeface="Segoe UI"/>
        </a:defRPr>
      </a:lvl5pPr>
      <a:lvl6pPr>
        <a:defRPr lang="en-GB" sz="1800"/>
      </a:lvl6pPr>
      <a:lvl7pPr>
        <a:defRPr lang="en-GB" sz="1800"/>
      </a:lvl7pPr>
      <a:lvl8pPr>
        <a:defRPr lang="en-GB" sz="1800"/>
      </a:lvl8pPr>
      <a:lvl9pPr>
        <a:defRPr lang="en-GB" sz="1800"/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ShapeType="1" noGrp="1"/>
          </p:cNvSpPr>
          <p:nvPr>
            <p:ph type="subTitle"/>
          </p:nvPr>
        </p:nvSpPr>
        <p:spPr bwMode="auto">
          <a:xfrm>
            <a:off x="503237" y="1800225"/>
            <a:ext cx="9072562" cy="4384675"/>
          </a:xfrm>
          <a:prstGeom prst="rect">
            <a:avLst/>
          </a:prstGeom>
        </p:spPr>
        <p:txBody>
          <a:bodyPr lIns="0" tIns="28448" rIns="0" bIns="0" anchor="ctr" anchorCtr="0"/>
          <a:lstStyle>
            <a:lvl1pPr marL="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  <a:tab pos="8535987" algn="l"/>
                <a:tab pos="8985250" algn="l"/>
              </a:tabLst>
              <a:defRPr/>
            </a:lvl1pPr>
            <a:lvl2pPr marL="4572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  <a:tab pos="8535987" algn="l"/>
                <a:tab pos="8985250" algn="l"/>
              </a:tabLst>
              <a:defRPr/>
            </a:lvl2pPr>
            <a:lvl3pPr marL="9144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  <a:tab pos="8535987" algn="l"/>
                <a:tab pos="8985250" algn="l"/>
              </a:tabLst>
              <a:defRPr/>
            </a:lvl3pPr>
            <a:lvl4pPr marL="13716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  <a:tab pos="8535987" algn="l"/>
                <a:tab pos="8985250" algn="l"/>
              </a:tabLst>
              <a:defRPr/>
            </a:lvl4pPr>
            <a:lvl5pPr marL="18288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  <a:tab pos="8535987" algn="l"/>
                <a:tab pos="8985250" algn="l"/>
              </a:tabLst>
              <a:defRPr/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  <a:tab pos="8535987" algn="l"/>
                <a:tab pos="898525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  <a:tab pos="8535987" algn="l"/>
                <a:tab pos="898525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  <a:tab pos="8535987" algn="l"/>
                <a:tab pos="898525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  <a:tab pos="8535987" algn="l"/>
                <a:tab pos="8985250" algn="l"/>
              </a:tabLst>
              <a:defRPr lang="en-GB" sz="1800"/>
            </a:lvl9pPr>
          </a:lstStyle>
          <a:p>
            <a:pPr marL="0" lvl="0" indent="0">
              <a:spcBef>
                <a:spcPts val="0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  <a:tab pos="8535987" algn="l"/>
                <a:tab pos="8985250" algn="l"/>
              </a:tabLst>
              <a:defRPr/>
            </a:pPr>
            <a:endParaRPr lang="en-US" sz="3200"/>
          </a:p>
          <a:p>
            <a:pPr marL="0" lvl="0" indent="0">
              <a:spcBef>
                <a:spcPts val="0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  <a:tab pos="8535987" algn="l"/>
                <a:tab pos="8985250" algn="l"/>
              </a:tabLst>
              <a:defRPr/>
            </a:pPr>
            <a:endParaRPr lang="en-US" sz="3200"/>
          </a:p>
          <a:p>
            <a:pPr marL="0" lvl="0" indent="0">
              <a:spcBef>
                <a:spcPts val="0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  <a:tab pos="8535987" algn="l"/>
                <a:tab pos="8985250" algn="l"/>
              </a:tabLst>
              <a:defRPr/>
            </a:pPr>
            <a:r>
              <a:rPr lang="ru-RU" sz="3200"/>
              <a:t>«Введение в специальность»</a:t>
            </a:r>
            <a:endParaRPr lang="ru-RU" sz="3200"/>
          </a:p>
          <a:p>
            <a:pPr marL="0" lvl="0" indent="0">
              <a:spcBef>
                <a:spcPts val="0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  <a:tab pos="8535987" algn="l"/>
                <a:tab pos="8985250" algn="l"/>
              </a:tabLst>
              <a:defRPr/>
            </a:pPr>
            <a:endParaRPr lang="en-US" sz="3200"/>
          </a:p>
          <a:p>
            <a:pPr marL="0" lvl="0" indent="0">
              <a:spcBef>
                <a:spcPts val="0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  <a:tab pos="8535987" algn="l"/>
                <a:tab pos="8985250" algn="l"/>
              </a:tabLst>
              <a:defRPr/>
            </a:pPr>
            <a:r>
              <a:rPr lang="ru-RU" sz="1800"/>
              <a:t>(иллюстрации)</a:t>
            </a:r>
            <a:endParaRPr/>
          </a:p>
          <a:p>
            <a:pPr marL="0" lvl="0" indent="0">
              <a:spcBef>
                <a:spcPts val="0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  <a:tab pos="8535987" algn="l"/>
                <a:tab pos="8985250" algn="l"/>
              </a:tabLst>
              <a:defRPr/>
            </a:pPr>
            <a:endParaRPr lang="en-US" sz="3200"/>
          </a:p>
          <a:p>
            <a:pPr marL="0" lvl="0" indent="0">
              <a:spcBef>
                <a:spcPts val="0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  <a:tab pos="8535987" algn="l"/>
                <a:tab pos="8985250" algn="l"/>
              </a:tabLst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7" y="576262"/>
            <a:ext cx="7199312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/>
            </a:pPr>
            <a:r>
              <a:rPr lang="ru-RU"/>
              <a:t>Пример 4</a:t>
            </a:r>
            <a:endParaRPr/>
          </a:p>
        </p:txBody>
      </p:sp>
      <p:sp>
        <p:nvSpPr>
          <p:cNvPr id="16387" name="Oval 2"/>
          <p:cNvSpPr>
            <a:spLocks noChangeShapeType="1" noGrp="1"/>
          </p:cNvSpPr>
          <p:nvPr/>
        </p:nvSpPr>
        <p:spPr bwMode="auto">
          <a:xfrm>
            <a:off x="360362" y="1584324"/>
            <a:ext cx="2376487" cy="503237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Начало</a:t>
            </a:r>
            <a:endParaRPr/>
          </a:p>
        </p:txBody>
      </p:sp>
      <p:sp>
        <p:nvSpPr>
          <p:cNvPr id="16388" name="Oval 3"/>
          <p:cNvSpPr>
            <a:spLocks noChangeShapeType="1" noGrp="1"/>
          </p:cNvSpPr>
          <p:nvPr/>
        </p:nvSpPr>
        <p:spPr bwMode="auto">
          <a:xfrm>
            <a:off x="5184775" y="6767511"/>
            <a:ext cx="2376487" cy="503237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Конец</a:t>
            </a:r>
            <a:endParaRPr/>
          </a:p>
        </p:txBody>
      </p:sp>
      <p:sp>
        <p:nvSpPr>
          <p:cNvPr id="16389" name="Line 4"/>
          <p:cNvSpPr>
            <a:spLocks noChangeShapeType="1" noGrp="1"/>
          </p:cNvSpPr>
          <p:nvPr/>
        </p:nvSpPr>
        <p:spPr bwMode="auto">
          <a:xfrm flipV="1">
            <a:off x="1511300" y="2087562"/>
            <a:ext cx="1587" cy="50641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390" name="Rectangle 5"/>
          <p:cNvSpPr>
            <a:spLocks noChangeShapeType="1" noGrp="1"/>
          </p:cNvSpPr>
          <p:nvPr/>
        </p:nvSpPr>
        <p:spPr bwMode="auto">
          <a:xfrm>
            <a:off x="431799" y="2592387"/>
            <a:ext cx="2303462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Получить код arr[N]</a:t>
            </a:r>
            <a:endParaRPr/>
          </a:p>
        </p:txBody>
      </p:sp>
      <p:sp>
        <p:nvSpPr>
          <p:cNvPr id="16391" name="Line 6"/>
          <p:cNvSpPr>
            <a:spLocks noChangeShapeType="1" noGrp="1"/>
          </p:cNvSpPr>
          <p:nvPr/>
        </p:nvSpPr>
        <p:spPr bwMode="auto">
          <a:xfrm flipV="1">
            <a:off x="1511300" y="3311524"/>
            <a:ext cx="1587" cy="50641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392" name="Rectangle 7"/>
          <p:cNvSpPr>
            <a:spLocks noChangeShapeType="1" noGrp="1"/>
          </p:cNvSpPr>
          <p:nvPr/>
        </p:nvSpPr>
        <p:spPr bwMode="auto">
          <a:xfrm>
            <a:off x="431799" y="3816350"/>
            <a:ext cx="2303462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Сравнить код</a:t>
            </a:r>
            <a:endParaRPr/>
          </a:p>
        </p:txBody>
      </p:sp>
      <p:sp>
        <p:nvSpPr>
          <p:cNvPr id="16393" name="Rectangle 8"/>
          <p:cNvSpPr>
            <a:spLocks noChangeShapeType="1" noGrp="1"/>
          </p:cNvSpPr>
          <p:nvPr/>
        </p:nvSpPr>
        <p:spPr bwMode="auto">
          <a:xfrm>
            <a:off x="3240087" y="3816350"/>
            <a:ext cx="2735262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/>
            </a:pPr>
            <a:r>
              <a:rPr lang="ru-RU" sz="1800"/>
              <a:t>Считать кол-во ошибок</a:t>
            </a:r>
            <a:endParaRPr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/>
            </a:pPr>
            <a:r>
              <a:rPr lang="ru-RU" sz="1800"/>
              <a:t>из EEPROM </a:t>
            </a:r>
            <a:endParaRPr/>
          </a:p>
        </p:txBody>
      </p:sp>
      <p:sp>
        <p:nvSpPr>
          <p:cNvPr id="16394" name="Line 9"/>
          <p:cNvSpPr>
            <a:spLocks noChangeShapeType="1" noGrp="1"/>
          </p:cNvSpPr>
          <p:nvPr/>
        </p:nvSpPr>
        <p:spPr bwMode="auto">
          <a:xfrm>
            <a:off x="1511300" y="4535487"/>
            <a:ext cx="1587" cy="431799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395" name="Line 10"/>
          <p:cNvSpPr>
            <a:spLocks noChangeShapeType="1" noGrp="1"/>
          </p:cNvSpPr>
          <p:nvPr/>
        </p:nvSpPr>
        <p:spPr bwMode="auto">
          <a:xfrm>
            <a:off x="1511300" y="4967287"/>
            <a:ext cx="143986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396" name="Line 11"/>
          <p:cNvSpPr>
            <a:spLocks noChangeShapeType="1" noGrp="1"/>
          </p:cNvSpPr>
          <p:nvPr/>
        </p:nvSpPr>
        <p:spPr bwMode="auto">
          <a:xfrm flipV="1">
            <a:off x="2952750" y="1725612"/>
            <a:ext cx="1587" cy="32432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397" name="Line 12"/>
          <p:cNvSpPr>
            <a:spLocks noChangeShapeType="1" noGrp="1"/>
          </p:cNvSpPr>
          <p:nvPr/>
        </p:nvSpPr>
        <p:spPr bwMode="auto">
          <a:xfrm>
            <a:off x="2952750" y="1728787"/>
            <a:ext cx="2663825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398" name="Line 13"/>
          <p:cNvSpPr>
            <a:spLocks noChangeShapeType="1" noGrp="1"/>
          </p:cNvSpPr>
          <p:nvPr/>
        </p:nvSpPr>
        <p:spPr bwMode="auto">
          <a:xfrm>
            <a:off x="5616575" y="1728787"/>
            <a:ext cx="1587" cy="28733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399" name="Line 14"/>
          <p:cNvSpPr>
            <a:spLocks noChangeShapeType="1" noGrp="1"/>
          </p:cNvSpPr>
          <p:nvPr/>
        </p:nvSpPr>
        <p:spPr bwMode="auto">
          <a:xfrm>
            <a:off x="6335712" y="6480174"/>
            <a:ext cx="1587" cy="28733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00" name="AutoShape 15"/>
          <p:cNvSpPr>
            <a:spLocks noChangeShapeType="1" noGrp="1"/>
          </p:cNvSpPr>
          <p:nvPr/>
        </p:nvSpPr>
        <p:spPr bwMode="auto">
          <a:xfrm>
            <a:off x="4248150" y="2016125"/>
            <a:ext cx="2735262" cy="936625"/>
          </a:xfrm>
          <a:custGeom>
            <a:avLst/>
            <a:gdLst>
              <a:gd name="gd0" fmla="val 65536"/>
              <a:gd name="gd1" fmla="val 10800"/>
              <a:gd name="gd2" fmla="val 0"/>
              <a:gd name="gd3" fmla="val 0"/>
              <a:gd name="gd4" fmla="val 10800"/>
              <a:gd name="gd5" fmla="val 10800"/>
              <a:gd name="gd6" fmla="val 21600"/>
              <a:gd name="gd7" fmla="val 21600"/>
              <a:gd name="gd8" fmla="val 10800"/>
              <a:gd name="gd9" fmla="*/ w 5400 21600"/>
              <a:gd name="gd10" fmla="*/ h 5400 21600"/>
              <a:gd name="gd11" fmla="*/ w 16200 21600"/>
              <a:gd name="gd12" fmla="*/ h 16200 21600"/>
            </a:gdLst>
            <a:ahLst/>
            <a:cxnLst/>
            <a:rect l="gd9" t="gd10" r="gd11" b="gd12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  <a:path w="21600" h="21600" fill="norm" stroke="1" extrusionOk="0"/>
            </a:pathLst>
          </a:cu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/>
            </a:pPr>
            <a:r>
              <a:rPr lang="ru-RU" sz="1800"/>
              <a:t>«совпало»==истина?</a:t>
            </a:r>
            <a:endParaRPr/>
          </a:p>
        </p:txBody>
      </p:sp>
      <p:sp>
        <p:nvSpPr>
          <p:cNvPr id="16401" name="Rectangle 16"/>
          <p:cNvSpPr>
            <a:spLocks noChangeShapeType="1" noGrp="1"/>
          </p:cNvSpPr>
          <p:nvPr/>
        </p:nvSpPr>
        <p:spPr bwMode="auto">
          <a:xfrm>
            <a:off x="7056437" y="3816350"/>
            <a:ext cx="2016125" cy="431799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/>
            </a:pPr>
            <a:r>
              <a:rPr lang="ru-RU" sz="1800"/>
              <a:t>Сигнал «Успех»</a:t>
            </a:r>
            <a:endParaRPr/>
          </a:p>
        </p:txBody>
      </p:sp>
      <p:sp>
        <p:nvSpPr>
          <p:cNvPr id="16402" name="Rectangle 17"/>
          <p:cNvSpPr>
            <a:spLocks noChangeShapeType="1" noGrp="1"/>
          </p:cNvSpPr>
          <p:nvPr/>
        </p:nvSpPr>
        <p:spPr bwMode="auto">
          <a:xfrm>
            <a:off x="3455987" y="3168649"/>
            <a:ext cx="2303462" cy="431799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Сигнал «Ошибка»</a:t>
            </a:r>
            <a:endParaRPr/>
          </a:p>
        </p:txBody>
      </p:sp>
      <p:sp>
        <p:nvSpPr>
          <p:cNvPr id="16403" name="Line 18"/>
          <p:cNvSpPr>
            <a:spLocks noChangeShapeType="1" noGrp="1"/>
          </p:cNvSpPr>
          <p:nvPr/>
        </p:nvSpPr>
        <p:spPr bwMode="auto">
          <a:xfrm flipH="1">
            <a:off x="6910386" y="2447925"/>
            <a:ext cx="1155699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04" name="Line 19"/>
          <p:cNvSpPr>
            <a:spLocks noChangeShapeType="1" noGrp="1"/>
          </p:cNvSpPr>
          <p:nvPr/>
        </p:nvSpPr>
        <p:spPr bwMode="auto">
          <a:xfrm>
            <a:off x="8064500" y="2447925"/>
            <a:ext cx="1587" cy="1368425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05" name="Line 20"/>
          <p:cNvSpPr>
            <a:spLocks noChangeShapeType="1" noGrp="1"/>
          </p:cNvSpPr>
          <p:nvPr/>
        </p:nvSpPr>
        <p:spPr bwMode="auto">
          <a:xfrm>
            <a:off x="6335712" y="6551612"/>
            <a:ext cx="1800225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06" name="Line 21"/>
          <p:cNvSpPr>
            <a:spLocks noChangeShapeType="1" noGrp="1"/>
          </p:cNvSpPr>
          <p:nvPr/>
        </p:nvSpPr>
        <p:spPr bwMode="auto">
          <a:xfrm>
            <a:off x="8135937" y="4248150"/>
            <a:ext cx="1587" cy="23034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07" name="Text Box 22"/>
          <p:cNvSpPr txBox="1">
            <a:spLocks noChangeShapeType="1" noGrp="1"/>
          </p:cNvSpPr>
          <p:nvPr/>
        </p:nvSpPr>
        <p:spPr bwMode="auto">
          <a:xfrm>
            <a:off x="7056437" y="2087562"/>
            <a:ext cx="461962" cy="360362"/>
          </a:xfrm>
          <a:prstGeom prst="rect">
            <a:avLst/>
          </a:prstGeom>
          <a:noFill/>
        </p:spPr>
        <p:txBody>
          <a:bodyPr lIns="90000" tIns="61001" rIns="90000" bIns="4500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</a:tabLst>
              <a:defRPr lang="en-GB" sz="1800"/>
            </a:lvl6pPr>
            <a:lvl7pPr>
              <a:tabLst>
                <a:tab pos="449262" algn="l"/>
              </a:tabLst>
              <a:defRPr lang="en-GB" sz="1800"/>
            </a:lvl7pPr>
            <a:lvl8pPr>
              <a:tabLst>
                <a:tab pos="449262" algn="l"/>
              </a:tabLst>
              <a:defRPr lang="en-GB" sz="1800"/>
            </a:lvl8pPr>
            <a:lvl9pPr>
              <a:tabLst>
                <a:tab pos="449262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</a:tabLst>
              <a:defRPr/>
            </a:pPr>
            <a:r>
              <a:rPr lang="ru-RU" sz="1800"/>
              <a:t>Да</a:t>
            </a:r>
            <a:endParaRPr/>
          </a:p>
        </p:txBody>
      </p:sp>
      <p:sp>
        <p:nvSpPr>
          <p:cNvPr id="16408" name="Line 23"/>
          <p:cNvSpPr>
            <a:spLocks noChangeShapeType="1" noGrp="1"/>
          </p:cNvSpPr>
          <p:nvPr/>
        </p:nvSpPr>
        <p:spPr bwMode="auto">
          <a:xfrm flipH="1">
            <a:off x="3795712" y="2492375"/>
            <a:ext cx="434975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09" name="Line 24"/>
          <p:cNvSpPr>
            <a:spLocks noChangeShapeType="1" noGrp="1"/>
          </p:cNvSpPr>
          <p:nvPr/>
        </p:nvSpPr>
        <p:spPr bwMode="auto">
          <a:xfrm>
            <a:off x="3816350" y="2519362"/>
            <a:ext cx="1587" cy="28733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10" name="Line 25"/>
          <p:cNvSpPr>
            <a:spLocks noChangeShapeType="1" noGrp="1"/>
          </p:cNvSpPr>
          <p:nvPr/>
        </p:nvSpPr>
        <p:spPr bwMode="auto">
          <a:xfrm>
            <a:off x="3816350" y="2808287"/>
            <a:ext cx="720724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11" name="Line 26"/>
          <p:cNvSpPr>
            <a:spLocks noChangeShapeType="1" noGrp="1"/>
          </p:cNvSpPr>
          <p:nvPr/>
        </p:nvSpPr>
        <p:spPr bwMode="auto">
          <a:xfrm>
            <a:off x="4535487" y="2808287"/>
            <a:ext cx="1587" cy="3603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12" name="Line 27"/>
          <p:cNvSpPr>
            <a:spLocks noChangeShapeType="1" noGrp="1"/>
          </p:cNvSpPr>
          <p:nvPr/>
        </p:nvSpPr>
        <p:spPr bwMode="auto">
          <a:xfrm>
            <a:off x="4535487" y="3600450"/>
            <a:ext cx="1587" cy="215899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13" name="AutoShape 28"/>
          <p:cNvSpPr>
            <a:spLocks noChangeShapeType="1" noGrp="1"/>
          </p:cNvSpPr>
          <p:nvPr/>
        </p:nvSpPr>
        <p:spPr bwMode="auto">
          <a:xfrm>
            <a:off x="3816350" y="4679950"/>
            <a:ext cx="1439862" cy="863599"/>
          </a:xfrm>
          <a:custGeom>
            <a:avLst/>
            <a:gdLst>
              <a:gd name="gd0" fmla="val 65536"/>
              <a:gd name="gd1" fmla="val 10800"/>
              <a:gd name="gd2" fmla="val 0"/>
              <a:gd name="gd3" fmla="val 0"/>
              <a:gd name="gd4" fmla="val 10800"/>
              <a:gd name="gd5" fmla="val 10800"/>
              <a:gd name="gd6" fmla="val 21600"/>
              <a:gd name="gd7" fmla="val 21600"/>
              <a:gd name="gd8" fmla="val 10800"/>
              <a:gd name="gd9" fmla="*/ w 5400 21600"/>
              <a:gd name="gd10" fmla="*/ h 5400 21600"/>
              <a:gd name="gd11" fmla="*/ w 16200 21600"/>
              <a:gd name="gd12" fmla="*/ h 16200 21600"/>
            </a:gdLst>
            <a:ahLst/>
            <a:cxnLst/>
            <a:rect l="gd9" t="gd10" r="gd11" b="gd12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  <a:path w="21600" h="21600" fill="norm" stroke="1" extrusionOk="0"/>
            </a:pathLst>
          </a:cu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</a:tabLst>
              <a:defRPr/>
            </a:pPr>
            <a:r>
              <a:rPr lang="ru-RU" sz="1800"/>
              <a:t>&gt;3 ?</a:t>
            </a:r>
            <a:endParaRPr/>
          </a:p>
        </p:txBody>
      </p:sp>
      <p:sp>
        <p:nvSpPr>
          <p:cNvPr id="16414" name="Rectangle 29"/>
          <p:cNvSpPr>
            <a:spLocks noChangeShapeType="1" noGrp="1"/>
          </p:cNvSpPr>
          <p:nvPr/>
        </p:nvSpPr>
        <p:spPr bwMode="auto">
          <a:xfrm>
            <a:off x="1439862" y="5472112"/>
            <a:ext cx="2735262" cy="3603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/>
            </a:pPr>
            <a:r>
              <a:rPr lang="ru-RU" sz="1800"/>
              <a:t>Ошибки++ </a:t>
            </a:r>
            <a:endParaRPr/>
          </a:p>
        </p:txBody>
      </p:sp>
      <p:sp>
        <p:nvSpPr>
          <p:cNvPr id="16415" name="Line 30"/>
          <p:cNvSpPr>
            <a:spLocks noChangeShapeType="1" noGrp="1"/>
          </p:cNvSpPr>
          <p:nvPr/>
        </p:nvSpPr>
        <p:spPr bwMode="auto">
          <a:xfrm flipH="1">
            <a:off x="2735262" y="5111750"/>
            <a:ext cx="1082675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16" name="Line 31"/>
          <p:cNvSpPr>
            <a:spLocks noChangeShapeType="1" noGrp="1"/>
          </p:cNvSpPr>
          <p:nvPr/>
        </p:nvSpPr>
        <p:spPr bwMode="auto">
          <a:xfrm>
            <a:off x="2735262" y="5111750"/>
            <a:ext cx="1587" cy="3603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17" name="Rectangle 32"/>
          <p:cNvSpPr>
            <a:spLocks noChangeShapeType="1" noGrp="1"/>
          </p:cNvSpPr>
          <p:nvPr/>
        </p:nvSpPr>
        <p:spPr bwMode="auto">
          <a:xfrm>
            <a:off x="5184775" y="6119812"/>
            <a:ext cx="2735262" cy="3603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/>
            </a:pPr>
            <a:r>
              <a:rPr lang="ru-RU" sz="1800"/>
              <a:t>Запись в EEPROM </a:t>
            </a:r>
            <a:endParaRPr/>
          </a:p>
        </p:txBody>
      </p:sp>
      <p:sp>
        <p:nvSpPr>
          <p:cNvPr id="16418" name="Line 33"/>
          <p:cNvSpPr>
            <a:spLocks noChangeShapeType="1" noGrp="1"/>
          </p:cNvSpPr>
          <p:nvPr/>
        </p:nvSpPr>
        <p:spPr bwMode="auto">
          <a:xfrm>
            <a:off x="2735262" y="5975350"/>
            <a:ext cx="3527425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19" name="Line 34"/>
          <p:cNvSpPr>
            <a:spLocks noChangeShapeType="1" noGrp="1"/>
          </p:cNvSpPr>
          <p:nvPr/>
        </p:nvSpPr>
        <p:spPr bwMode="auto">
          <a:xfrm>
            <a:off x="4535487" y="4535487"/>
            <a:ext cx="1587" cy="1444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20" name="Rectangle 35"/>
          <p:cNvSpPr>
            <a:spLocks noChangeShapeType="1" noGrp="1"/>
          </p:cNvSpPr>
          <p:nvPr/>
        </p:nvSpPr>
        <p:spPr bwMode="auto">
          <a:xfrm>
            <a:off x="4895850" y="5472112"/>
            <a:ext cx="2735262" cy="3603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/>
            </a:pPr>
            <a:r>
              <a:rPr lang="ru-RU" sz="1800"/>
              <a:t>Флаг «Блокировка» </a:t>
            </a:r>
            <a:endParaRPr/>
          </a:p>
        </p:txBody>
      </p:sp>
      <p:sp>
        <p:nvSpPr>
          <p:cNvPr id="16421" name="Line 36"/>
          <p:cNvSpPr>
            <a:spLocks noChangeShapeType="1" noGrp="1"/>
          </p:cNvSpPr>
          <p:nvPr/>
        </p:nvSpPr>
        <p:spPr bwMode="auto">
          <a:xfrm>
            <a:off x="6264275" y="5832475"/>
            <a:ext cx="1587" cy="28733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22" name="Line 37"/>
          <p:cNvSpPr>
            <a:spLocks noChangeShapeType="1" noGrp="1"/>
          </p:cNvSpPr>
          <p:nvPr/>
        </p:nvSpPr>
        <p:spPr bwMode="auto">
          <a:xfrm>
            <a:off x="2735262" y="5832475"/>
            <a:ext cx="1587" cy="1444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23" name="Line 38"/>
          <p:cNvSpPr>
            <a:spLocks noChangeShapeType="1" noGrp="1"/>
          </p:cNvSpPr>
          <p:nvPr/>
        </p:nvSpPr>
        <p:spPr bwMode="auto">
          <a:xfrm>
            <a:off x="5256212" y="5111750"/>
            <a:ext cx="100806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424" name="Line 39"/>
          <p:cNvSpPr>
            <a:spLocks noChangeShapeType="1" noGrp="1"/>
          </p:cNvSpPr>
          <p:nvPr/>
        </p:nvSpPr>
        <p:spPr bwMode="auto">
          <a:xfrm>
            <a:off x="6264275" y="5111750"/>
            <a:ext cx="1587" cy="3603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7" y="576262"/>
            <a:ext cx="7199312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/>
            </a:pPr>
            <a:r>
              <a:rPr lang="ru-RU"/>
              <a:t>Пример 5</a:t>
            </a:r>
            <a:endParaRPr/>
          </a:p>
        </p:txBody>
      </p:sp>
      <p:sp>
        <p:nvSpPr>
          <p:cNvPr id="18435" name="Oval 2"/>
          <p:cNvSpPr>
            <a:spLocks noChangeShapeType="1" noGrp="1"/>
          </p:cNvSpPr>
          <p:nvPr/>
        </p:nvSpPr>
        <p:spPr bwMode="auto">
          <a:xfrm>
            <a:off x="360362" y="1584324"/>
            <a:ext cx="2376487" cy="503237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Начало</a:t>
            </a:r>
            <a:endParaRPr/>
          </a:p>
        </p:txBody>
      </p:sp>
      <p:sp>
        <p:nvSpPr>
          <p:cNvPr id="18436" name="Oval 3"/>
          <p:cNvSpPr>
            <a:spLocks noChangeShapeType="1" noGrp="1"/>
          </p:cNvSpPr>
          <p:nvPr/>
        </p:nvSpPr>
        <p:spPr bwMode="auto">
          <a:xfrm>
            <a:off x="5184775" y="6767511"/>
            <a:ext cx="2376487" cy="503237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Конец</a:t>
            </a:r>
            <a:endParaRPr/>
          </a:p>
        </p:txBody>
      </p:sp>
      <p:sp>
        <p:nvSpPr>
          <p:cNvPr id="18437" name="Line 4"/>
          <p:cNvSpPr>
            <a:spLocks noChangeShapeType="1" noGrp="1"/>
          </p:cNvSpPr>
          <p:nvPr/>
        </p:nvSpPr>
        <p:spPr bwMode="auto">
          <a:xfrm flipV="1">
            <a:off x="1511300" y="2087562"/>
            <a:ext cx="1587" cy="50641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38" name="Rectangle 5"/>
          <p:cNvSpPr>
            <a:spLocks noChangeShapeType="1" noGrp="1"/>
          </p:cNvSpPr>
          <p:nvPr/>
        </p:nvSpPr>
        <p:spPr bwMode="auto">
          <a:xfrm>
            <a:off x="431799" y="2592387"/>
            <a:ext cx="2303462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Получить код arr[N]</a:t>
            </a:r>
            <a:endParaRPr/>
          </a:p>
        </p:txBody>
      </p:sp>
      <p:sp>
        <p:nvSpPr>
          <p:cNvPr id="18439" name="Line 6"/>
          <p:cNvSpPr>
            <a:spLocks noChangeShapeType="1" noGrp="1"/>
          </p:cNvSpPr>
          <p:nvPr/>
        </p:nvSpPr>
        <p:spPr bwMode="auto">
          <a:xfrm flipV="1">
            <a:off x="1511300" y="3311524"/>
            <a:ext cx="1587" cy="50641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40" name="Rectangle 7"/>
          <p:cNvSpPr>
            <a:spLocks noChangeShapeType="1" noGrp="1"/>
          </p:cNvSpPr>
          <p:nvPr/>
        </p:nvSpPr>
        <p:spPr bwMode="auto">
          <a:xfrm>
            <a:off x="431799" y="3816350"/>
            <a:ext cx="2303462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Сравнить код</a:t>
            </a:r>
            <a:endParaRPr/>
          </a:p>
        </p:txBody>
      </p:sp>
      <p:sp>
        <p:nvSpPr>
          <p:cNvPr id="18441" name="Rectangle 8"/>
          <p:cNvSpPr>
            <a:spLocks noChangeShapeType="1" noGrp="1"/>
          </p:cNvSpPr>
          <p:nvPr/>
        </p:nvSpPr>
        <p:spPr bwMode="auto">
          <a:xfrm>
            <a:off x="3240087" y="3455987"/>
            <a:ext cx="2735262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/>
            </a:pPr>
            <a:r>
              <a:rPr lang="ru-RU" sz="1800"/>
              <a:t>Считать кол-во ошибок</a:t>
            </a:r>
            <a:endParaRPr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/>
            </a:pPr>
            <a:r>
              <a:rPr lang="ru-RU" sz="1800"/>
              <a:t>из EEPROM </a:t>
            </a:r>
            <a:endParaRPr/>
          </a:p>
        </p:txBody>
      </p:sp>
      <p:sp>
        <p:nvSpPr>
          <p:cNvPr id="18442" name="Line 9"/>
          <p:cNvSpPr>
            <a:spLocks noChangeShapeType="1" noGrp="1"/>
          </p:cNvSpPr>
          <p:nvPr/>
        </p:nvSpPr>
        <p:spPr bwMode="auto">
          <a:xfrm>
            <a:off x="1511300" y="4535487"/>
            <a:ext cx="1587" cy="1444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43" name="Line 10"/>
          <p:cNvSpPr>
            <a:spLocks noChangeShapeType="1" noGrp="1"/>
          </p:cNvSpPr>
          <p:nvPr/>
        </p:nvSpPr>
        <p:spPr bwMode="auto">
          <a:xfrm>
            <a:off x="1511300" y="4679950"/>
            <a:ext cx="143986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44" name="Line 11"/>
          <p:cNvSpPr>
            <a:spLocks noChangeShapeType="1" noGrp="1"/>
          </p:cNvSpPr>
          <p:nvPr/>
        </p:nvSpPr>
        <p:spPr bwMode="auto">
          <a:xfrm flipV="1">
            <a:off x="2952750" y="1725612"/>
            <a:ext cx="1587" cy="2955925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45" name="Line 12"/>
          <p:cNvSpPr>
            <a:spLocks noChangeShapeType="1" noGrp="1"/>
          </p:cNvSpPr>
          <p:nvPr/>
        </p:nvSpPr>
        <p:spPr bwMode="auto">
          <a:xfrm>
            <a:off x="2952750" y="1728787"/>
            <a:ext cx="2663825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46" name="Line 13"/>
          <p:cNvSpPr>
            <a:spLocks noChangeShapeType="1" noGrp="1"/>
          </p:cNvSpPr>
          <p:nvPr/>
        </p:nvSpPr>
        <p:spPr bwMode="auto">
          <a:xfrm>
            <a:off x="5616575" y="1728787"/>
            <a:ext cx="1587" cy="28733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47" name="Line 14"/>
          <p:cNvSpPr>
            <a:spLocks noChangeShapeType="1" noGrp="1"/>
          </p:cNvSpPr>
          <p:nvPr/>
        </p:nvSpPr>
        <p:spPr bwMode="auto">
          <a:xfrm>
            <a:off x="6335712" y="6480174"/>
            <a:ext cx="1587" cy="28733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48" name="AutoShape 15"/>
          <p:cNvSpPr>
            <a:spLocks noChangeShapeType="1" noGrp="1"/>
          </p:cNvSpPr>
          <p:nvPr/>
        </p:nvSpPr>
        <p:spPr bwMode="auto">
          <a:xfrm>
            <a:off x="4248150" y="2016125"/>
            <a:ext cx="2735262" cy="936625"/>
          </a:xfrm>
          <a:custGeom>
            <a:avLst/>
            <a:gdLst>
              <a:gd name="gd0" fmla="val 65536"/>
              <a:gd name="gd1" fmla="val 10800"/>
              <a:gd name="gd2" fmla="val 0"/>
              <a:gd name="gd3" fmla="val 0"/>
              <a:gd name="gd4" fmla="val 10800"/>
              <a:gd name="gd5" fmla="val 10800"/>
              <a:gd name="gd6" fmla="val 21600"/>
              <a:gd name="gd7" fmla="val 21600"/>
              <a:gd name="gd8" fmla="val 10800"/>
              <a:gd name="gd9" fmla="*/ w 5400 21600"/>
              <a:gd name="gd10" fmla="*/ h 5400 21600"/>
              <a:gd name="gd11" fmla="*/ w 16200 21600"/>
              <a:gd name="gd12" fmla="*/ h 16200 21600"/>
            </a:gdLst>
            <a:ahLst/>
            <a:cxnLst/>
            <a:rect l="gd9" t="gd10" r="gd11" b="gd12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  <a:path w="21600" h="21600" fill="norm" stroke="1" extrusionOk="0"/>
            </a:pathLst>
          </a:cu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/>
            </a:pPr>
            <a:r>
              <a:rPr lang="ru-RU" sz="1800"/>
              <a:t>«совпало»==истина?</a:t>
            </a:r>
            <a:endParaRPr/>
          </a:p>
        </p:txBody>
      </p:sp>
      <p:sp>
        <p:nvSpPr>
          <p:cNvPr id="18449" name="Rectangle 16"/>
          <p:cNvSpPr>
            <a:spLocks noChangeShapeType="1" noGrp="1"/>
          </p:cNvSpPr>
          <p:nvPr/>
        </p:nvSpPr>
        <p:spPr bwMode="auto">
          <a:xfrm>
            <a:off x="7056437" y="3816350"/>
            <a:ext cx="2016125" cy="431799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/>
            </a:pPr>
            <a:r>
              <a:rPr lang="ru-RU" sz="1800"/>
              <a:t>Сигнал «Успех»</a:t>
            </a:r>
            <a:endParaRPr/>
          </a:p>
        </p:txBody>
      </p:sp>
      <p:sp>
        <p:nvSpPr>
          <p:cNvPr id="18450" name="Line 17"/>
          <p:cNvSpPr>
            <a:spLocks noChangeShapeType="1" noGrp="1"/>
          </p:cNvSpPr>
          <p:nvPr/>
        </p:nvSpPr>
        <p:spPr bwMode="auto">
          <a:xfrm flipH="1">
            <a:off x="6910386" y="2447925"/>
            <a:ext cx="1155699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51" name="Line 18"/>
          <p:cNvSpPr>
            <a:spLocks noChangeShapeType="1" noGrp="1"/>
          </p:cNvSpPr>
          <p:nvPr/>
        </p:nvSpPr>
        <p:spPr bwMode="auto">
          <a:xfrm>
            <a:off x="8064500" y="2447925"/>
            <a:ext cx="1587" cy="1368425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52" name="Line 19"/>
          <p:cNvSpPr>
            <a:spLocks noChangeShapeType="1" noGrp="1"/>
          </p:cNvSpPr>
          <p:nvPr/>
        </p:nvSpPr>
        <p:spPr bwMode="auto">
          <a:xfrm>
            <a:off x="6335712" y="6551612"/>
            <a:ext cx="1800225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53" name="Line 20"/>
          <p:cNvSpPr>
            <a:spLocks noChangeShapeType="1" noGrp="1"/>
          </p:cNvSpPr>
          <p:nvPr/>
        </p:nvSpPr>
        <p:spPr bwMode="auto">
          <a:xfrm>
            <a:off x="8135937" y="4248150"/>
            <a:ext cx="1587" cy="23034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54" name="Text Box 21"/>
          <p:cNvSpPr txBox="1">
            <a:spLocks noChangeShapeType="1" noGrp="1"/>
          </p:cNvSpPr>
          <p:nvPr/>
        </p:nvSpPr>
        <p:spPr bwMode="auto">
          <a:xfrm>
            <a:off x="7056437" y="2087562"/>
            <a:ext cx="461962" cy="360362"/>
          </a:xfrm>
          <a:prstGeom prst="rect">
            <a:avLst/>
          </a:prstGeom>
          <a:noFill/>
        </p:spPr>
        <p:txBody>
          <a:bodyPr lIns="90000" tIns="61001" rIns="90000" bIns="4500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</a:tabLst>
              <a:defRPr lang="en-GB" sz="1800"/>
            </a:lvl6pPr>
            <a:lvl7pPr>
              <a:tabLst>
                <a:tab pos="449262" algn="l"/>
              </a:tabLst>
              <a:defRPr lang="en-GB" sz="1800"/>
            </a:lvl7pPr>
            <a:lvl8pPr>
              <a:tabLst>
                <a:tab pos="449262" algn="l"/>
              </a:tabLst>
              <a:defRPr lang="en-GB" sz="1800"/>
            </a:lvl8pPr>
            <a:lvl9pPr>
              <a:tabLst>
                <a:tab pos="449262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</a:tabLst>
              <a:defRPr/>
            </a:pPr>
            <a:r>
              <a:rPr lang="ru-RU" sz="1800"/>
              <a:t>Да</a:t>
            </a:r>
            <a:endParaRPr/>
          </a:p>
        </p:txBody>
      </p:sp>
      <p:sp>
        <p:nvSpPr>
          <p:cNvPr id="18455" name="Line 22"/>
          <p:cNvSpPr>
            <a:spLocks noChangeShapeType="1" noGrp="1"/>
          </p:cNvSpPr>
          <p:nvPr/>
        </p:nvSpPr>
        <p:spPr bwMode="auto">
          <a:xfrm flipH="1">
            <a:off x="3795712" y="2492375"/>
            <a:ext cx="434975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56" name="Line 23"/>
          <p:cNvSpPr>
            <a:spLocks noChangeShapeType="1" noGrp="1"/>
          </p:cNvSpPr>
          <p:nvPr/>
        </p:nvSpPr>
        <p:spPr bwMode="auto">
          <a:xfrm>
            <a:off x="3816350" y="2519362"/>
            <a:ext cx="1587" cy="28733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57" name="Line 24"/>
          <p:cNvSpPr>
            <a:spLocks noChangeShapeType="1" noGrp="1"/>
          </p:cNvSpPr>
          <p:nvPr/>
        </p:nvSpPr>
        <p:spPr bwMode="auto">
          <a:xfrm>
            <a:off x="3816350" y="2808287"/>
            <a:ext cx="720724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58" name="Line 25"/>
          <p:cNvSpPr>
            <a:spLocks noChangeShapeType="1" noGrp="1"/>
          </p:cNvSpPr>
          <p:nvPr/>
        </p:nvSpPr>
        <p:spPr bwMode="auto">
          <a:xfrm>
            <a:off x="4535487" y="2808287"/>
            <a:ext cx="1587" cy="647700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59" name="AutoShape 26"/>
          <p:cNvSpPr>
            <a:spLocks noChangeShapeType="1" noGrp="1"/>
          </p:cNvSpPr>
          <p:nvPr/>
        </p:nvSpPr>
        <p:spPr bwMode="auto">
          <a:xfrm>
            <a:off x="3816350" y="4392612"/>
            <a:ext cx="1439862" cy="863599"/>
          </a:xfrm>
          <a:custGeom>
            <a:avLst/>
            <a:gdLst>
              <a:gd name="gd0" fmla="val 65536"/>
              <a:gd name="gd1" fmla="val 10800"/>
              <a:gd name="gd2" fmla="val 0"/>
              <a:gd name="gd3" fmla="val 0"/>
              <a:gd name="gd4" fmla="val 10800"/>
              <a:gd name="gd5" fmla="val 10800"/>
              <a:gd name="gd6" fmla="val 21600"/>
              <a:gd name="gd7" fmla="val 21600"/>
              <a:gd name="gd8" fmla="val 10800"/>
              <a:gd name="gd9" fmla="*/ w 5400 21600"/>
              <a:gd name="gd10" fmla="*/ h 5400 21600"/>
              <a:gd name="gd11" fmla="*/ w 16200 21600"/>
              <a:gd name="gd12" fmla="*/ h 16200 21600"/>
            </a:gdLst>
            <a:ahLst/>
            <a:cxnLst/>
            <a:rect l="gd9" t="gd10" r="gd11" b="gd12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  <a:path w="21600" h="21600" fill="norm" stroke="1" extrusionOk="0"/>
            </a:pathLst>
          </a:cu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</a:tabLst>
              <a:defRPr/>
            </a:pPr>
            <a:r>
              <a:rPr lang="ru-RU" sz="1800"/>
              <a:t>&gt;3 ?</a:t>
            </a:r>
            <a:endParaRPr/>
          </a:p>
        </p:txBody>
      </p:sp>
      <p:sp>
        <p:nvSpPr>
          <p:cNvPr id="18460" name="Rectangle 27"/>
          <p:cNvSpPr>
            <a:spLocks noChangeShapeType="1" noGrp="1"/>
          </p:cNvSpPr>
          <p:nvPr/>
        </p:nvSpPr>
        <p:spPr bwMode="auto">
          <a:xfrm>
            <a:off x="1439862" y="5184775"/>
            <a:ext cx="2735262" cy="3603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/>
            </a:pPr>
            <a:r>
              <a:rPr lang="ru-RU" sz="1800"/>
              <a:t>Ошибки++ </a:t>
            </a:r>
            <a:endParaRPr/>
          </a:p>
        </p:txBody>
      </p:sp>
      <p:sp>
        <p:nvSpPr>
          <p:cNvPr id="18461" name="Line 28"/>
          <p:cNvSpPr>
            <a:spLocks noChangeShapeType="1" noGrp="1"/>
          </p:cNvSpPr>
          <p:nvPr/>
        </p:nvSpPr>
        <p:spPr bwMode="auto">
          <a:xfrm flipH="1">
            <a:off x="2735262" y="4824412"/>
            <a:ext cx="1082675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62" name="Line 29"/>
          <p:cNvSpPr>
            <a:spLocks noChangeShapeType="1" noGrp="1"/>
          </p:cNvSpPr>
          <p:nvPr/>
        </p:nvSpPr>
        <p:spPr bwMode="auto">
          <a:xfrm>
            <a:off x="2735262" y="4824412"/>
            <a:ext cx="1587" cy="3603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63" name="Rectangle 30"/>
          <p:cNvSpPr>
            <a:spLocks noChangeShapeType="1" noGrp="1"/>
          </p:cNvSpPr>
          <p:nvPr/>
        </p:nvSpPr>
        <p:spPr bwMode="auto">
          <a:xfrm>
            <a:off x="5184775" y="5832475"/>
            <a:ext cx="2735262" cy="5762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/>
            </a:pPr>
            <a:r>
              <a:rPr lang="ru-RU" sz="1800"/>
              <a:t>Запись в EEPROM и</a:t>
            </a:r>
            <a:endParaRPr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/>
            </a:pPr>
            <a:r>
              <a:rPr lang="ru-RU" sz="1800"/>
              <a:t>сигнал «Ошибка» </a:t>
            </a:r>
            <a:endParaRPr/>
          </a:p>
        </p:txBody>
      </p:sp>
      <p:sp>
        <p:nvSpPr>
          <p:cNvPr id="18464" name="Line 31"/>
          <p:cNvSpPr>
            <a:spLocks noChangeShapeType="1" noGrp="1"/>
          </p:cNvSpPr>
          <p:nvPr/>
        </p:nvSpPr>
        <p:spPr bwMode="auto">
          <a:xfrm>
            <a:off x="2735262" y="5688012"/>
            <a:ext cx="3527425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65" name="Line 32"/>
          <p:cNvSpPr>
            <a:spLocks noChangeShapeType="1" noGrp="1"/>
          </p:cNvSpPr>
          <p:nvPr/>
        </p:nvSpPr>
        <p:spPr bwMode="auto">
          <a:xfrm>
            <a:off x="4535487" y="4176712"/>
            <a:ext cx="1587" cy="28733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66" name="Rectangle 33"/>
          <p:cNvSpPr>
            <a:spLocks noChangeShapeType="1" noGrp="1"/>
          </p:cNvSpPr>
          <p:nvPr/>
        </p:nvSpPr>
        <p:spPr bwMode="auto">
          <a:xfrm>
            <a:off x="4895850" y="5184775"/>
            <a:ext cx="2735262" cy="3603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/>
            </a:pPr>
            <a:r>
              <a:rPr lang="ru-RU" sz="1800"/>
              <a:t>Флаг «Блокировка» </a:t>
            </a:r>
            <a:endParaRPr/>
          </a:p>
        </p:txBody>
      </p:sp>
      <p:sp>
        <p:nvSpPr>
          <p:cNvPr id="18467" name="Line 34"/>
          <p:cNvSpPr>
            <a:spLocks noChangeShapeType="1" noGrp="1"/>
          </p:cNvSpPr>
          <p:nvPr/>
        </p:nvSpPr>
        <p:spPr bwMode="auto">
          <a:xfrm>
            <a:off x="6264275" y="5543550"/>
            <a:ext cx="1587" cy="28733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68" name="Line 35"/>
          <p:cNvSpPr>
            <a:spLocks noChangeShapeType="1" noGrp="1"/>
          </p:cNvSpPr>
          <p:nvPr/>
        </p:nvSpPr>
        <p:spPr bwMode="auto">
          <a:xfrm>
            <a:off x="2735262" y="5543550"/>
            <a:ext cx="1587" cy="1444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69" name="Line 36"/>
          <p:cNvSpPr>
            <a:spLocks noChangeShapeType="1" noGrp="1"/>
          </p:cNvSpPr>
          <p:nvPr/>
        </p:nvSpPr>
        <p:spPr bwMode="auto">
          <a:xfrm>
            <a:off x="5256212" y="4824412"/>
            <a:ext cx="100806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8470" name="Line 37"/>
          <p:cNvSpPr>
            <a:spLocks noChangeShapeType="1" noGrp="1"/>
          </p:cNvSpPr>
          <p:nvPr/>
        </p:nvSpPr>
        <p:spPr bwMode="auto">
          <a:xfrm>
            <a:off x="6264275" y="4824412"/>
            <a:ext cx="1587" cy="3603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7" y="576262"/>
            <a:ext cx="7199312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/>
            </a:pPr>
            <a:r>
              <a:rPr lang="ru-RU"/>
              <a:t>Пример 6</a:t>
            </a:r>
            <a:endParaRPr/>
          </a:p>
        </p:txBody>
      </p:sp>
      <p:sp>
        <p:nvSpPr>
          <p:cNvPr id="20483" name="Rectangle 2"/>
          <p:cNvSpPr>
            <a:spLocks noChangeShapeType="1" noGrp="1"/>
          </p:cNvSpPr>
          <p:nvPr/>
        </p:nvSpPr>
        <p:spPr bwMode="auto">
          <a:xfrm>
            <a:off x="1152525" y="3887787"/>
            <a:ext cx="1944687" cy="1152525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/>
            </a:pPr>
            <a:r>
              <a:rPr lang="ru-RU" sz="1800"/>
              <a:t>Главный блок</a:t>
            </a:r>
            <a:endParaRPr/>
          </a:p>
        </p:txBody>
      </p:sp>
      <p:sp>
        <p:nvSpPr>
          <p:cNvPr id="20484" name="Rectangle 3"/>
          <p:cNvSpPr>
            <a:spLocks noChangeShapeType="1" noGrp="1"/>
          </p:cNvSpPr>
          <p:nvPr/>
        </p:nvSpPr>
        <p:spPr bwMode="auto">
          <a:xfrm>
            <a:off x="6551612" y="2879725"/>
            <a:ext cx="1655762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</a:tabLst>
              <a:defRPr/>
            </a:pPr>
            <a:r>
              <a:rPr lang="ru-RU" sz="1800"/>
              <a:t>Блок 1</a:t>
            </a:r>
            <a:endParaRPr/>
          </a:p>
        </p:txBody>
      </p:sp>
      <p:sp>
        <p:nvSpPr>
          <p:cNvPr id="20485" name="Rectangle 4"/>
          <p:cNvSpPr>
            <a:spLocks noChangeShapeType="1" noGrp="1"/>
          </p:cNvSpPr>
          <p:nvPr/>
        </p:nvSpPr>
        <p:spPr bwMode="auto">
          <a:xfrm>
            <a:off x="6551612" y="4176712"/>
            <a:ext cx="1728787" cy="863599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</a:tabLst>
              <a:defRPr/>
            </a:pPr>
            <a:r>
              <a:rPr lang="ru-RU" sz="1800"/>
              <a:t>Блок 2</a:t>
            </a:r>
            <a:endParaRPr/>
          </a:p>
        </p:txBody>
      </p:sp>
      <p:sp>
        <p:nvSpPr>
          <p:cNvPr id="20486" name="Rectangle 5"/>
          <p:cNvSpPr>
            <a:spLocks noChangeShapeType="1" noGrp="1"/>
          </p:cNvSpPr>
          <p:nvPr/>
        </p:nvSpPr>
        <p:spPr bwMode="auto">
          <a:xfrm>
            <a:off x="6551612" y="5543550"/>
            <a:ext cx="1800225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/>
            </a:pPr>
            <a:r>
              <a:rPr lang="ru-RU" sz="1800"/>
              <a:t>Блок 3</a:t>
            </a:r>
            <a:endParaRPr/>
          </a:p>
        </p:txBody>
      </p:sp>
      <p:sp>
        <p:nvSpPr>
          <p:cNvPr id="20487" name="Line 6"/>
          <p:cNvSpPr>
            <a:spLocks noChangeShapeType="1" noGrp="1"/>
          </p:cNvSpPr>
          <p:nvPr/>
        </p:nvSpPr>
        <p:spPr bwMode="auto">
          <a:xfrm>
            <a:off x="2232025" y="3168649"/>
            <a:ext cx="1587" cy="720724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488" name="Line 7"/>
          <p:cNvSpPr>
            <a:spLocks noChangeShapeType="1" noGrp="1"/>
          </p:cNvSpPr>
          <p:nvPr/>
        </p:nvSpPr>
        <p:spPr bwMode="auto">
          <a:xfrm>
            <a:off x="2160587" y="3240087"/>
            <a:ext cx="71437" cy="215899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489" name="Line 8"/>
          <p:cNvSpPr>
            <a:spLocks noChangeShapeType="1" noGrp="1"/>
          </p:cNvSpPr>
          <p:nvPr/>
        </p:nvSpPr>
        <p:spPr bwMode="auto">
          <a:xfrm flipV="1">
            <a:off x="2232025" y="3238500"/>
            <a:ext cx="71437" cy="219074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490" name="Line 9"/>
          <p:cNvSpPr>
            <a:spLocks noChangeShapeType="1" noGrp="1"/>
          </p:cNvSpPr>
          <p:nvPr/>
        </p:nvSpPr>
        <p:spPr bwMode="auto">
          <a:xfrm>
            <a:off x="6048375" y="4103687"/>
            <a:ext cx="1587" cy="720724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491" name="Line 10"/>
          <p:cNvSpPr>
            <a:spLocks noChangeShapeType="1" noGrp="1"/>
          </p:cNvSpPr>
          <p:nvPr/>
        </p:nvSpPr>
        <p:spPr bwMode="auto">
          <a:xfrm>
            <a:off x="5975350" y="4176712"/>
            <a:ext cx="71437" cy="215899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492" name="Line 11"/>
          <p:cNvSpPr>
            <a:spLocks noChangeShapeType="1" noGrp="1"/>
          </p:cNvSpPr>
          <p:nvPr/>
        </p:nvSpPr>
        <p:spPr bwMode="auto">
          <a:xfrm flipV="1">
            <a:off x="6048375" y="4175125"/>
            <a:ext cx="71437" cy="219074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493" name="Line 12"/>
          <p:cNvSpPr>
            <a:spLocks noChangeShapeType="1" noGrp="1"/>
          </p:cNvSpPr>
          <p:nvPr/>
        </p:nvSpPr>
        <p:spPr bwMode="auto">
          <a:xfrm>
            <a:off x="6048375" y="4824412"/>
            <a:ext cx="503237" cy="15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494" name="Line 13"/>
          <p:cNvSpPr>
            <a:spLocks noChangeShapeType="1" noGrp="1"/>
          </p:cNvSpPr>
          <p:nvPr/>
        </p:nvSpPr>
        <p:spPr bwMode="auto">
          <a:xfrm>
            <a:off x="6048375" y="4103687"/>
            <a:ext cx="1587" cy="720724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495" name="Line 14"/>
          <p:cNvSpPr>
            <a:spLocks noChangeShapeType="1" noGrp="1"/>
          </p:cNvSpPr>
          <p:nvPr/>
        </p:nvSpPr>
        <p:spPr bwMode="auto">
          <a:xfrm>
            <a:off x="5975350" y="4176712"/>
            <a:ext cx="71437" cy="215899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496" name="Line 15"/>
          <p:cNvSpPr>
            <a:spLocks noChangeShapeType="1" noGrp="1"/>
          </p:cNvSpPr>
          <p:nvPr/>
        </p:nvSpPr>
        <p:spPr bwMode="auto">
          <a:xfrm flipV="1">
            <a:off x="6048375" y="4175125"/>
            <a:ext cx="71437" cy="219074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497" name="Line 16"/>
          <p:cNvSpPr>
            <a:spLocks noChangeShapeType="1" noGrp="1"/>
          </p:cNvSpPr>
          <p:nvPr/>
        </p:nvSpPr>
        <p:spPr bwMode="auto">
          <a:xfrm>
            <a:off x="6048375" y="4824412"/>
            <a:ext cx="503237" cy="15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498" name="Line 17"/>
          <p:cNvSpPr>
            <a:spLocks noChangeShapeType="1" noGrp="1"/>
          </p:cNvSpPr>
          <p:nvPr/>
        </p:nvSpPr>
        <p:spPr bwMode="auto">
          <a:xfrm>
            <a:off x="6048375" y="5400675"/>
            <a:ext cx="1587" cy="720724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499" name="Line 18"/>
          <p:cNvSpPr>
            <a:spLocks noChangeShapeType="1" noGrp="1"/>
          </p:cNvSpPr>
          <p:nvPr/>
        </p:nvSpPr>
        <p:spPr bwMode="auto">
          <a:xfrm>
            <a:off x="5975350" y="5472112"/>
            <a:ext cx="71437" cy="215899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500" name="Line 19"/>
          <p:cNvSpPr>
            <a:spLocks noChangeShapeType="1" noGrp="1"/>
          </p:cNvSpPr>
          <p:nvPr/>
        </p:nvSpPr>
        <p:spPr bwMode="auto">
          <a:xfrm flipV="1">
            <a:off x="6048375" y="5470525"/>
            <a:ext cx="71437" cy="219074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501" name="Line 20"/>
          <p:cNvSpPr>
            <a:spLocks noChangeShapeType="1" noGrp="1"/>
          </p:cNvSpPr>
          <p:nvPr/>
        </p:nvSpPr>
        <p:spPr bwMode="auto">
          <a:xfrm>
            <a:off x="6048375" y="6119812"/>
            <a:ext cx="503237" cy="15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502" name="Line 21"/>
          <p:cNvSpPr>
            <a:spLocks noChangeShapeType="1" noGrp="1"/>
          </p:cNvSpPr>
          <p:nvPr/>
        </p:nvSpPr>
        <p:spPr bwMode="auto">
          <a:xfrm>
            <a:off x="6048375" y="2519362"/>
            <a:ext cx="1587" cy="720724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503" name="Line 22"/>
          <p:cNvSpPr>
            <a:spLocks noChangeShapeType="1" noGrp="1"/>
          </p:cNvSpPr>
          <p:nvPr/>
        </p:nvSpPr>
        <p:spPr bwMode="auto">
          <a:xfrm>
            <a:off x="5975350" y="2592387"/>
            <a:ext cx="71437" cy="215899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504" name="Line 23"/>
          <p:cNvSpPr>
            <a:spLocks noChangeShapeType="1" noGrp="1"/>
          </p:cNvSpPr>
          <p:nvPr/>
        </p:nvSpPr>
        <p:spPr bwMode="auto">
          <a:xfrm flipV="1">
            <a:off x="6048375" y="2590800"/>
            <a:ext cx="71437" cy="219074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505" name="Line 24"/>
          <p:cNvSpPr>
            <a:spLocks noChangeShapeType="1" noGrp="1"/>
          </p:cNvSpPr>
          <p:nvPr/>
        </p:nvSpPr>
        <p:spPr bwMode="auto">
          <a:xfrm>
            <a:off x="6048375" y="3240087"/>
            <a:ext cx="503237" cy="15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7" y="576262"/>
            <a:ext cx="7199312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/>
            </a:pPr>
            <a:r>
              <a:rPr lang="ru-RU"/>
              <a:t>Пример 6</a:t>
            </a:r>
            <a:endParaRPr/>
          </a:p>
        </p:txBody>
      </p:sp>
      <p:sp>
        <p:nvSpPr>
          <p:cNvPr id="22531" name="Text Box 2"/>
          <p:cNvSpPr txBox="1">
            <a:spLocks noChangeShapeType="1" noGrp="1"/>
          </p:cNvSpPr>
          <p:nvPr/>
        </p:nvSpPr>
        <p:spPr bwMode="auto">
          <a:xfrm>
            <a:off x="1116012" y="1230312"/>
            <a:ext cx="8062912" cy="1579562"/>
          </a:xfrm>
          <a:prstGeom prst="rect">
            <a:avLst/>
          </a:prstGeom>
          <a:noFill/>
        </p:spPr>
        <p:txBody>
          <a:bodyPr lIns="0" tIns="32004" rIns="0" bIns="0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/>
            </a:pPr>
            <a:r>
              <a:rPr lang="ru-RU" sz="3600"/>
              <a:t>Информационный пакет</a:t>
            </a:r>
            <a:endParaRPr/>
          </a:p>
        </p:txBody>
      </p:sp>
      <p:sp>
        <p:nvSpPr>
          <p:cNvPr id="22532" name="Rectangle 3"/>
          <p:cNvSpPr>
            <a:spLocks noChangeShapeType="1" noGrp="1"/>
          </p:cNvSpPr>
          <p:nvPr>
            <p:ph type="subTitle"/>
          </p:nvPr>
        </p:nvSpPr>
        <p:spPr bwMode="auto">
          <a:xfrm>
            <a:off x="936625" y="3967162"/>
            <a:ext cx="8459787" cy="4384675"/>
          </a:xfrm>
          <a:prstGeom prst="rect">
            <a:avLst/>
          </a:prstGeom>
        </p:spPr>
        <p:txBody>
          <a:bodyPr lIns="0" tIns="23114" rIns="0" bIns="0" anchor="t"/>
          <a:lstStyle>
            <a:lvl1pPr marL="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1pPr>
            <a:lvl2pPr marL="4572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2pPr>
            <a:lvl3pPr marL="9144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3pPr>
            <a:lvl4pPr marL="13716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4pPr>
            <a:lvl5pPr marL="18288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 lang="en-GB" sz="1800"/>
            </a:lvl9pPr>
          </a:lstStyle>
          <a:p>
            <a:pPr marL="431799" lvl="0" indent="-323850">
              <a:spcBef>
                <a:spcPts val="0"/>
              </a:spcBef>
              <a:spcAft>
                <a:spcPts val="13"/>
              </a:spcAft>
              <a:buClr>
                <a:srgbClr val="99CC66"/>
              </a:buClr>
              <a:buSzPct val="45000"/>
              <a:buFont typeface="Wingdings"/>
              <a:buChar char=""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pPr>
            <a:r>
              <a:rPr lang="ru-RU" sz="3200"/>
              <a:t>Адрес — адрес блока</a:t>
            </a:r>
            <a:endParaRPr/>
          </a:p>
          <a:p>
            <a:pPr marL="431799" lvl="0" indent="-323850">
              <a:spcBef>
                <a:spcPts val="0"/>
              </a:spcBef>
              <a:spcAft>
                <a:spcPts val="13"/>
              </a:spcAft>
              <a:buClr>
                <a:srgbClr val="99CC66"/>
              </a:buClr>
              <a:buSzPct val="45000"/>
              <a:buFont typeface="Wingdings"/>
              <a:buChar char=""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pPr>
            <a:r>
              <a:rPr lang="ru-RU" sz="3200"/>
              <a:t>пар1-пар2 константы — идентификатор главного блока </a:t>
            </a:r>
            <a:endParaRPr/>
          </a:p>
          <a:p>
            <a:pPr marL="431799" lvl="0" indent="-323850">
              <a:spcBef>
                <a:spcPts val="0"/>
              </a:spcBef>
              <a:spcAft>
                <a:spcPts val="13"/>
              </a:spcAft>
              <a:buClr>
                <a:srgbClr val="99CC66"/>
              </a:buClr>
              <a:buSzPct val="45000"/>
              <a:buFont typeface="Wingdings"/>
              <a:buChar char=""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pPr>
            <a:r>
              <a:rPr lang="ru-RU" sz="3200"/>
              <a:t>Статус блока</a:t>
            </a:r>
            <a:endParaRPr/>
          </a:p>
          <a:p>
            <a:pPr marL="431799" lvl="0" indent="-323850">
              <a:spcBef>
                <a:spcPts val="0"/>
              </a:spcBef>
              <a:spcAft>
                <a:spcPts val="13"/>
              </a:spcAft>
              <a:buClr>
                <a:srgbClr val="99CC66"/>
              </a:buClr>
              <a:buSzPct val="45000"/>
              <a:buFont typeface="Wingdings"/>
              <a:buChar char=""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pPr>
            <a:r>
              <a:rPr lang="ru-RU" sz="3200"/>
              <a:t>КС – сложение по модулю 2</a:t>
            </a:r>
            <a:endParaRPr/>
          </a:p>
          <a:p>
            <a:pPr marL="431799" lvl="0" indent="-323850">
              <a:spcBef>
                <a:spcPts val="0"/>
              </a:spcBef>
              <a:spcAft>
                <a:spcPts val="13"/>
              </a:spcAft>
              <a:buClr>
                <a:srgbClr val="99CC66"/>
              </a:buClr>
              <a:buSzPct val="45000"/>
              <a:buFont typeface="Wingdings"/>
              <a:buChar char=""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pPr>
            <a:r>
              <a:rPr lang="ru-RU" sz="3200"/>
              <a:t>Зашифрован 32х битным ключём</a:t>
            </a:r>
            <a:endParaRPr/>
          </a:p>
          <a:p>
            <a:pPr marL="431799" lvl="0" indent="-323850">
              <a:spcBef>
                <a:spcPts val="0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pPr>
            <a:endParaRPr/>
          </a:p>
        </p:txBody>
      </p:sp>
      <p:sp>
        <p:nvSpPr>
          <p:cNvPr id="22533" name="Rectangle 4"/>
          <p:cNvSpPr>
            <a:spLocks noChangeShapeType="1" noGrp="1"/>
          </p:cNvSpPr>
          <p:nvPr/>
        </p:nvSpPr>
        <p:spPr bwMode="auto">
          <a:xfrm>
            <a:off x="1260475" y="3032125"/>
            <a:ext cx="1439862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</a:tabLst>
              <a:defRPr/>
            </a:pPr>
            <a:r>
              <a:rPr lang="ru-RU" sz="1800">
                <a:ea typeface="Droid Sans Fallback"/>
              </a:rPr>
              <a:t>адрес</a:t>
            </a:r>
            <a:endParaRPr/>
          </a:p>
        </p:txBody>
      </p:sp>
      <p:sp>
        <p:nvSpPr>
          <p:cNvPr id="22534" name="Rectangle 5"/>
          <p:cNvSpPr>
            <a:spLocks noChangeShapeType="1" noGrp="1"/>
          </p:cNvSpPr>
          <p:nvPr/>
        </p:nvSpPr>
        <p:spPr bwMode="auto">
          <a:xfrm>
            <a:off x="2700336" y="3032125"/>
            <a:ext cx="1439862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</a:tabLst>
              <a:defRPr/>
            </a:pPr>
            <a:r>
              <a:rPr lang="ru-RU" sz="1800">
                <a:ea typeface="Droid Sans Fallback"/>
              </a:rPr>
              <a:t>пар1</a:t>
            </a:r>
            <a:endParaRPr/>
          </a:p>
        </p:txBody>
      </p:sp>
      <p:sp>
        <p:nvSpPr>
          <p:cNvPr id="22535" name="Rectangle 6"/>
          <p:cNvSpPr>
            <a:spLocks noChangeShapeType="1" noGrp="1"/>
          </p:cNvSpPr>
          <p:nvPr/>
        </p:nvSpPr>
        <p:spPr bwMode="auto">
          <a:xfrm>
            <a:off x="4140200" y="3032125"/>
            <a:ext cx="1439862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</a:tabLst>
              <a:defRPr/>
            </a:pPr>
            <a:r>
              <a:rPr lang="ru-RU" sz="1800">
                <a:ea typeface="Droid Sans Fallback"/>
              </a:rPr>
              <a:t>пар2</a:t>
            </a:r>
            <a:endParaRPr/>
          </a:p>
        </p:txBody>
      </p:sp>
      <p:sp>
        <p:nvSpPr>
          <p:cNvPr id="22536" name="Rectangle 7"/>
          <p:cNvSpPr>
            <a:spLocks noChangeShapeType="1" noGrp="1"/>
          </p:cNvSpPr>
          <p:nvPr/>
        </p:nvSpPr>
        <p:spPr bwMode="auto">
          <a:xfrm>
            <a:off x="5580062" y="3032125"/>
            <a:ext cx="1439862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</a:tabLst>
              <a:defRPr/>
            </a:pPr>
            <a:r>
              <a:rPr lang="ru-RU" sz="1800">
                <a:ea typeface="Droid Sans Fallback"/>
              </a:rPr>
              <a:t>Статус</a:t>
            </a:r>
            <a:endParaRPr/>
          </a:p>
        </p:txBody>
      </p:sp>
      <p:sp>
        <p:nvSpPr>
          <p:cNvPr id="22537" name="Rectangle 8"/>
          <p:cNvSpPr>
            <a:spLocks noChangeShapeType="1" noGrp="1"/>
          </p:cNvSpPr>
          <p:nvPr/>
        </p:nvSpPr>
        <p:spPr bwMode="auto">
          <a:xfrm>
            <a:off x="7019925" y="3032125"/>
            <a:ext cx="1439862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</a:tabLst>
              <a:defRPr/>
            </a:pPr>
            <a:r>
              <a:rPr lang="ru-RU" sz="1800">
                <a:ea typeface="Droid Sans Fallback"/>
              </a:rPr>
              <a:t>КС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7" y="576262"/>
            <a:ext cx="7199312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/>
            </a:pPr>
            <a:r>
              <a:rPr lang="ru-RU"/>
              <a:t>Пример 6</a:t>
            </a:r>
            <a:endParaRPr/>
          </a:p>
        </p:txBody>
      </p:sp>
      <p:sp>
        <p:nvSpPr>
          <p:cNvPr id="24579" name="Text Box 2"/>
          <p:cNvSpPr txBox="1">
            <a:spLocks noChangeShapeType="1" noGrp="1"/>
          </p:cNvSpPr>
          <p:nvPr/>
        </p:nvSpPr>
        <p:spPr bwMode="auto">
          <a:xfrm flipH="0" flipV="0">
            <a:off x="792162" y="1347107"/>
            <a:ext cx="8062911" cy="1286554"/>
          </a:xfrm>
          <a:prstGeom prst="rect">
            <a:avLst/>
          </a:prstGeom>
          <a:noFill/>
        </p:spPr>
        <p:txBody>
          <a:bodyPr lIns="0" tIns="32004" rIns="0" bIns="0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/>
            </a:pPr>
            <a:r>
              <a:rPr lang="ru-RU" sz="3600"/>
              <a:t>Шифрование</a:t>
            </a:r>
            <a:r>
              <a:rPr lang="ru-RU" sz="3600"/>
              <a:t> (1/3</a:t>
            </a:r>
            <a:r>
              <a:rPr lang="ru-RU" sz="3600"/>
              <a:t>)</a:t>
            </a:r>
            <a:endParaRPr/>
          </a:p>
        </p:txBody>
      </p:sp>
      <p:sp>
        <p:nvSpPr>
          <p:cNvPr id="24580" name="Rectangle 3"/>
          <p:cNvSpPr>
            <a:spLocks noChangeShapeType="1" noGrp="1"/>
          </p:cNvSpPr>
          <p:nvPr>
            <p:ph type="subTitle"/>
          </p:nvPr>
        </p:nvSpPr>
        <p:spPr bwMode="auto">
          <a:xfrm>
            <a:off x="828675" y="2633662"/>
            <a:ext cx="8459787" cy="4384675"/>
          </a:xfrm>
          <a:prstGeom prst="rect">
            <a:avLst/>
          </a:prstGeom>
        </p:spPr>
        <p:txBody>
          <a:bodyPr lIns="0" tIns="23114" rIns="0" bIns="0" anchor="t"/>
          <a:lstStyle>
            <a:lvl1pPr marL="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1pPr>
            <a:lvl2pPr marL="4572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2pPr>
            <a:lvl3pPr marL="9144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3pPr>
            <a:lvl4pPr marL="13716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4pPr>
            <a:lvl5pPr marL="18288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 lang="en-GB" sz="1800"/>
            </a:lvl9pPr>
          </a:lstStyle>
          <a:p>
            <a:pPr marL="431799" lvl="0" indent="-323850">
              <a:spcBef>
                <a:spcPts val="0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pPr>
            <a:endParaRPr/>
          </a:p>
        </p:txBody>
      </p:sp>
      <p:sp>
        <p:nvSpPr>
          <p:cNvPr id="24581" name="Rectangle 4"/>
          <p:cNvSpPr>
            <a:spLocks noChangeShapeType="1" noGrp="1"/>
          </p:cNvSpPr>
          <p:nvPr/>
        </p:nvSpPr>
        <p:spPr bwMode="auto">
          <a:xfrm>
            <a:off x="3024187" y="6408737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>
                <a:ea typeface="Droid Sans Fallback"/>
              </a:rPr>
              <a:t>DATA0”</a:t>
            </a:r>
            <a:endParaRPr/>
          </a:p>
        </p:txBody>
      </p:sp>
      <p:sp>
        <p:nvSpPr>
          <p:cNvPr id="24582" name="Rectangle 5"/>
          <p:cNvSpPr>
            <a:spLocks noChangeShapeType="1" noGrp="1"/>
          </p:cNvSpPr>
          <p:nvPr/>
        </p:nvSpPr>
        <p:spPr bwMode="auto">
          <a:xfrm>
            <a:off x="3095625" y="2520950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>
                <a:ea typeface="Droid Sans Fallback"/>
              </a:rPr>
              <a:t>DATA0</a:t>
            </a:r>
            <a:endParaRPr/>
          </a:p>
        </p:txBody>
      </p:sp>
      <p:sp>
        <p:nvSpPr>
          <p:cNvPr id="24583" name="Rectangle 6"/>
          <p:cNvSpPr>
            <a:spLocks noChangeShapeType="1" noGrp="1"/>
          </p:cNvSpPr>
          <p:nvPr/>
        </p:nvSpPr>
        <p:spPr bwMode="auto">
          <a:xfrm>
            <a:off x="1584324" y="3744912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>
                <a:ea typeface="Droid Sans Fallback"/>
              </a:rPr>
              <a:t>KEY0</a:t>
            </a:r>
            <a:endParaRPr/>
          </a:p>
        </p:txBody>
      </p:sp>
      <p:sp>
        <p:nvSpPr>
          <p:cNvPr id="24584" name="Oval 7"/>
          <p:cNvSpPr>
            <a:spLocks noChangeShapeType="1" noGrp="1"/>
          </p:cNvSpPr>
          <p:nvPr/>
        </p:nvSpPr>
        <p:spPr bwMode="auto">
          <a:xfrm>
            <a:off x="3240087" y="3744912"/>
            <a:ext cx="863599" cy="863599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</a:tabLst>
              <a:defRPr lang="en-GB" sz="1800"/>
            </a:lvl6pPr>
            <a:lvl7pPr>
              <a:tabLst>
                <a:tab pos="449262" algn="l"/>
              </a:tabLst>
              <a:defRPr lang="en-GB" sz="1800"/>
            </a:lvl7pPr>
            <a:lvl8pPr>
              <a:tabLst>
                <a:tab pos="449262" algn="l"/>
              </a:tabLst>
              <a:defRPr lang="en-GB" sz="1800"/>
            </a:lvl8pPr>
            <a:lvl9pPr>
              <a:tabLst>
                <a:tab pos="44926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</a:tabLst>
              <a:defRPr/>
            </a:pPr>
            <a:r>
              <a:rPr lang="ru-RU" sz="1800">
                <a:ea typeface="Droid Sans Fallback"/>
              </a:rPr>
              <a:t>xor</a:t>
            </a:r>
            <a:endParaRPr/>
          </a:p>
        </p:txBody>
      </p:sp>
      <p:sp>
        <p:nvSpPr>
          <p:cNvPr id="24585" name="Line 8"/>
          <p:cNvSpPr>
            <a:spLocks noChangeShapeType="1" noGrp="1"/>
          </p:cNvSpPr>
          <p:nvPr/>
        </p:nvSpPr>
        <p:spPr bwMode="auto">
          <a:xfrm>
            <a:off x="3671887" y="3313112"/>
            <a:ext cx="1587" cy="431799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586" name="Line 9"/>
          <p:cNvSpPr>
            <a:spLocks noChangeShapeType="1" noGrp="1"/>
          </p:cNvSpPr>
          <p:nvPr/>
        </p:nvSpPr>
        <p:spPr bwMode="auto">
          <a:xfrm>
            <a:off x="2808287" y="4176712"/>
            <a:ext cx="431799" cy="15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587" name="Rectangle 10"/>
          <p:cNvSpPr>
            <a:spLocks noChangeShapeType="1" noGrp="1"/>
          </p:cNvSpPr>
          <p:nvPr/>
        </p:nvSpPr>
        <p:spPr bwMode="auto">
          <a:xfrm>
            <a:off x="1655762" y="5184775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>
                <a:ea typeface="Droid Sans Fallback"/>
              </a:rPr>
              <a:t>KEY0&gt;&gt;1</a:t>
            </a:r>
            <a:endParaRPr/>
          </a:p>
        </p:txBody>
      </p:sp>
      <p:sp>
        <p:nvSpPr>
          <p:cNvPr id="24588" name="Oval 11"/>
          <p:cNvSpPr>
            <a:spLocks noChangeShapeType="1" noGrp="1"/>
          </p:cNvSpPr>
          <p:nvPr/>
        </p:nvSpPr>
        <p:spPr bwMode="auto">
          <a:xfrm>
            <a:off x="3240087" y="5184775"/>
            <a:ext cx="863599" cy="863599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</a:tabLst>
              <a:defRPr lang="en-GB" sz="1800"/>
            </a:lvl6pPr>
            <a:lvl7pPr>
              <a:tabLst>
                <a:tab pos="449262" algn="l"/>
              </a:tabLst>
              <a:defRPr lang="en-GB" sz="1800"/>
            </a:lvl7pPr>
            <a:lvl8pPr>
              <a:tabLst>
                <a:tab pos="449262" algn="l"/>
              </a:tabLst>
              <a:defRPr lang="en-GB" sz="1800"/>
            </a:lvl8pPr>
            <a:lvl9pPr>
              <a:tabLst>
                <a:tab pos="44926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</a:tabLst>
              <a:defRPr/>
            </a:pPr>
            <a:r>
              <a:rPr lang="ru-RU" sz="1800">
                <a:ea typeface="Droid Sans Fallback"/>
              </a:rPr>
              <a:t>ADD</a:t>
            </a:r>
            <a:endParaRPr/>
          </a:p>
        </p:txBody>
      </p:sp>
      <p:sp>
        <p:nvSpPr>
          <p:cNvPr id="24589" name="Line 12"/>
          <p:cNvSpPr>
            <a:spLocks noChangeShapeType="1" noGrp="1"/>
          </p:cNvSpPr>
          <p:nvPr/>
        </p:nvSpPr>
        <p:spPr bwMode="auto">
          <a:xfrm>
            <a:off x="2879725" y="5616575"/>
            <a:ext cx="431799" cy="15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590" name="Line 13"/>
          <p:cNvSpPr>
            <a:spLocks noChangeShapeType="1" noGrp="1"/>
          </p:cNvSpPr>
          <p:nvPr/>
        </p:nvSpPr>
        <p:spPr bwMode="auto">
          <a:xfrm>
            <a:off x="3671887" y="4608512"/>
            <a:ext cx="1587" cy="57626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591" name="Line 14"/>
          <p:cNvSpPr>
            <a:spLocks noChangeShapeType="1" noGrp="1"/>
          </p:cNvSpPr>
          <p:nvPr/>
        </p:nvSpPr>
        <p:spPr bwMode="auto">
          <a:xfrm>
            <a:off x="3671887" y="6048375"/>
            <a:ext cx="1587" cy="431799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592" name="Rectangle 15"/>
          <p:cNvSpPr>
            <a:spLocks noChangeShapeType="1" noGrp="1"/>
          </p:cNvSpPr>
          <p:nvPr/>
        </p:nvSpPr>
        <p:spPr bwMode="auto">
          <a:xfrm>
            <a:off x="6335712" y="6337299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>
                <a:ea typeface="Droid Sans Fallback"/>
              </a:rPr>
              <a:t>DATA1”</a:t>
            </a:r>
            <a:endParaRPr/>
          </a:p>
        </p:txBody>
      </p:sp>
      <p:sp>
        <p:nvSpPr>
          <p:cNvPr id="24593" name="Rectangle 16"/>
          <p:cNvSpPr>
            <a:spLocks noChangeShapeType="1" noGrp="1"/>
          </p:cNvSpPr>
          <p:nvPr/>
        </p:nvSpPr>
        <p:spPr bwMode="auto">
          <a:xfrm>
            <a:off x="6408737" y="2449512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>
                <a:ea typeface="Droid Sans Fallback"/>
              </a:rPr>
              <a:t>DATA1</a:t>
            </a:r>
            <a:endParaRPr/>
          </a:p>
        </p:txBody>
      </p:sp>
      <p:sp>
        <p:nvSpPr>
          <p:cNvPr id="24594" name="Rectangle 17"/>
          <p:cNvSpPr>
            <a:spLocks noChangeShapeType="1" noGrp="1"/>
          </p:cNvSpPr>
          <p:nvPr/>
        </p:nvSpPr>
        <p:spPr bwMode="auto">
          <a:xfrm>
            <a:off x="4895850" y="3673475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>
                <a:ea typeface="Droid Sans Fallback"/>
              </a:rPr>
              <a:t>KEY1</a:t>
            </a:r>
            <a:endParaRPr/>
          </a:p>
        </p:txBody>
      </p:sp>
      <p:sp>
        <p:nvSpPr>
          <p:cNvPr id="24595" name="Oval 18"/>
          <p:cNvSpPr>
            <a:spLocks noChangeShapeType="1" noGrp="1"/>
          </p:cNvSpPr>
          <p:nvPr/>
        </p:nvSpPr>
        <p:spPr bwMode="auto">
          <a:xfrm>
            <a:off x="6551612" y="3673475"/>
            <a:ext cx="863599" cy="863599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</a:tabLst>
              <a:defRPr lang="en-GB" sz="1800"/>
            </a:lvl6pPr>
            <a:lvl7pPr>
              <a:tabLst>
                <a:tab pos="449262" algn="l"/>
              </a:tabLst>
              <a:defRPr lang="en-GB" sz="1800"/>
            </a:lvl7pPr>
            <a:lvl8pPr>
              <a:tabLst>
                <a:tab pos="449262" algn="l"/>
              </a:tabLst>
              <a:defRPr lang="en-GB" sz="1800"/>
            </a:lvl8pPr>
            <a:lvl9pPr>
              <a:tabLst>
                <a:tab pos="44926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</a:tabLst>
              <a:defRPr/>
            </a:pPr>
            <a:r>
              <a:rPr lang="ru-RU" sz="1800">
                <a:ea typeface="Droid Sans Fallback"/>
              </a:rPr>
              <a:t>xor</a:t>
            </a:r>
            <a:endParaRPr/>
          </a:p>
        </p:txBody>
      </p:sp>
      <p:sp>
        <p:nvSpPr>
          <p:cNvPr id="24596" name="Line 19"/>
          <p:cNvSpPr>
            <a:spLocks noChangeShapeType="1" noGrp="1"/>
          </p:cNvSpPr>
          <p:nvPr/>
        </p:nvSpPr>
        <p:spPr bwMode="auto">
          <a:xfrm>
            <a:off x="6985000" y="3241675"/>
            <a:ext cx="1587" cy="431799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597" name="Line 20"/>
          <p:cNvSpPr>
            <a:spLocks noChangeShapeType="1" noGrp="1"/>
          </p:cNvSpPr>
          <p:nvPr/>
        </p:nvSpPr>
        <p:spPr bwMode="auto">
          <a:xfrm>
            <a:off x="6119812" y="4105275"/>
            <a:ext cx="431799" cy="15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598" name="Rectangle 21"/>
          <p:cNvSpPr>
            <a:spLocks noChangeShapeType="1" noGrp="1"/>
          </p:cNvSpPr>
          <p:nvPr/>
        </p:nvSpPr>
        <p:spPr bwMode="auto">
          <a:xfrm>
            <a:off x="4968875" y="5113337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>
                <a:ea typeface="Droid Sans Fallback"/>
              </a:rPr>
              <a:t>KEY0&gt;&gt;1</a:t>
            </a:r>
            <a:endParaRPr/>
          </a:p>
        </p:txBody>
      </p:sp>
      <p:sp>
        <p:nvSpPr>
          <p:cNvPr id="24599" name="Oval 22"/>
          <p:cNvSpPr>
            <a:spLocks noChangeShapeType="1" noGrp="1"/>
          </p:cNvSpPr>
          <p:nvPr/>
        </p:nvSpPr>
        <p:spPr bwMode="auto">
          <a:xfrm>
            <a:off x="6551612" y="5113337"/>
            <a:ext cx="863599" cy="863599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4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</a:tabLst>
              <a:defRPr lang="en-GB" sz="1800"/>
            </a:lvl6pPr>
            <a:lvl7pPr>
              <a:tabLst>
                <a:tab pos="449262" algn="l"/>
              </a:tabLst>
              <a:defRPr lang="en-GB" sz="1800"/>
            </a:lvl7pPr>
            <a:lvl8pPr>
              <a:tabLst>
                <a:tab pos="449262" algn="l"/>
              </a:tabLst>
              <a:defRPr lang="en-GB" sz="1800"/>
            </a:lvl8pPr>
            <a:lvl9pPr>
              <a:tabLst>
                <a:tab pos="44926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</a:tabLst>
              <a:defRPr/>
            </a:pPr>
            <a:r>
              <a:rPr lang="ru-RU" sz="1800">
                <a:ea typeface="Droid Sans Fallback"/>
              </a:rPr>
              <a:t>ADD</a:t>
            </a:r>
            <a:endParaRPr/>
          </a:p>
        </p:txBody>
      </p:sp>
      <p:sp>
        <p:nvSpPr>
          <p:cNvPr id="24600" name="Line 23"/>
          <p:cNvSpPr>
            <a:spLocks noChangeShapeType="1" noGrp="1"/>
          </p:cNvSpPr>
          <p:nvPr/>
        </p:nvSpPr>
        <p:spPr bwMode="auto">
          <a:xfrm>
            <a:off x="6192837" y="5545137"/>
            <a:ext cx="431799" cy="15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601" name="Line 24"/>
          <p:cNvSpPr>
            <a:spLocks noChangeShapeType="1" noGrp="1"/>
          </p:cNvSpPr>
          <p:nvPr/>
        </p:nvSpPr>
        <p:spPr bwMode="auto">
          <a:xfrm>
            <a:off x="6985000" y="4537075"/>
            <a:ext cx="1587" cy="57626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602" name="Line 25"/>
          <p:cNvSpPr>
            <a:spLocks noChangeShapeType="1" noGrp="1"/>
          </p:cNvSpPr>
          <p:nvPr/>
        </p:nvSpPr>
        <p:spPr bwMode="auto">
          <a:xfrm>
            <a:off x="6985000" y="5976937"/>
            <a:ext cx="1587" cy="431799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7" y="576262"/>
            <a:ext cx="7199312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/>
            </a:pPr>
            <a:r>
              <a:rPr lang="ru-RU"/>
              <a:t>Пример 6</a:t>
            </a:r>
            <a:endParaRPr/>
          </a:p>
        </p:txBody>
      </p:sp>
      <p:sp>
        <p:nvSpPr>
          <p:cNvPr id="26627" name="Text Box 2"/>
          <p:cNvSpPr txBox="1">
            <a:spLocks noChangeShapeType="1" noGrp="1"/>
          </p:cNvSpPr>
          <p:nvPr/>
        </p:nvSpPr>
        <p:spPr bwMode="auto">
          <a:xfrm flipH="0" flipV="0">
            <a:off x="863599" y="1347107"/>
            <a:ext cx="8062911" cy="927778"/>
          </a:xfrm>
          <a:prstGeom prst="rect">
            <a:avLst/>
          </a:prstGeom>
          <a:noFill/>
        </p:spPr>
        <p:txBody>
          <a:bodyPr lIns="0" tIns="32004" rIns="0" bIns="0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/>
            </a:pPr>
            <a:r>
              <a:rPr lang="ru-RU" sz="3600"/>
              <a:t>Шифрование</a:t>
            </a:r>
            <a:r>
              <a:rPr lang="ru-RU" sz="3600"/>
              <a:t> (2/3)</a:t>
            </a:r>
            <a:endParaRPr/>
          </a:p>
        </p:txBody>
      </p:sp>
      <p:sp>
        <p:nvSpPr>
          <p:cNvPr id="26628" name="Rectangle 3"/>
          <p:cNvSpPr>
            <a:spLocks noChangeShapeType="1" noGrp="1"/>
          </p:cNvSpPr>
          <p:nvPr>
            <p:ph type="subTitle"/>
          </p:nvPr>
        </p:nvSpPr>
        <p:spPr bwMode="auto">
          <a:xfrm>
            <a:off x="720724" y="2274887"/>
            <a:ext cx="8459787" cy="4384675"/>
          </a:xfrm>
          <a:prstGeom prst="rect">
            <a:avLst/>
          </a:prstGeom>
        </p:spPr>
        <p:txBody>
          <a:bodyPr lIns="0" tIns="23114" rIns="0" bIns="0" anchor="t"/>
          <a:lstStyle>
            <a:lvl1pPr marL="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1pPr>
            <a:lvl2pPr marL="4572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2pPr>
            <a:lvl3pPr marL="9144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3pPr>
            <a:lvl4pPr marL="13716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4pPr>
            <a:lvl5pPr marL="18288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 lang="en-GB" sz="1800"/>
            </a:lvl9pPr>
          </a:lstStyle>
          <a:p>
            <a:pPr marL="431799" lvl="0" indent="-323850">
              <a:spcBef>
                <a:spcPts val="0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pPr>
            <a:endParaRPr/>
          </a:p>
        </p:txBody>
      </p:sp>
      <p:sp>
        <p:nvSpPr>
          <p:cNvPr id="26629" name="Rectangle 4"/>
          <p:cNvSpPr>
            <a:spLocks noChangeShapeType="1" noGrp="1"/>
          </p:cNvSpPr>
          <p:nvPr/>
        </p:nvSpPr>
        <p:spPr bwMode="auto">
          <a:xfrm>
            <a:off x="2916237" y="6048375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DATA2”</a:t>
            </a:r>
            <a:endParaRPr/>
          </a:p>
        </p:txBody>
      </p:sp>
      <p:sp>
        <p:nvSpPr>
          <p:cNvPr id="26630" name="Rectangle 5"/>
          <p:cNvSpPr>
            <a:spLocks noChangeShapeType="1" noGrp="1"/>
          </p:cNvSpPr>
          <p:nvPr/>
        </p:nvSpPr>
        <p:spPr bwMode="auto">
          <a:xfrm>
            <a:off x="2987675" y="2160587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DATA2</a:t>
            </a:r>
            <a:endParaRPr/>
          </a:p>
        </p:txBody>
      </p:sp>
      <p:sp>
        <p:nvSpPr>
          <p:cNvPr id="26631" name="Rectangle 6"/>
          <p:cNvSpPr>
            <a:spLocks noChangeShapeType="1" noGrp="1"/>
          </p:cNvSpPr>
          <p:nvPr/>
        </p:nvSpPr>
        <p:spPr bwMode="auto">
          <a:xfrm>
            <a:off x="1476375" y="3384550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KEY2</a:t>
            </a:r>
            <a:endParaRPr/>
          </a:p>
        </p:txBody>
      </p:sp>
      <p:sp>
        <p:nvSpPr>
          <p:cNvPr id="26632" name="Oval 7"/>
          <p:cNvSpPr>
            <a:spLocks noChangeShapeType="1" noGrp="1"/>
          </p:cNvSpPr>
          <p:nvPr/>
        </p:nvSpPr>
        <p:spPr bwMode="auto">
          <a:xfrm>
            <a:off x="3132137" y="3384550"/>
            <a:ext cx="863599" cy="863599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</a:tabLst>
              <a:defRPr lang="en-GB" sz="1800"/>
            </a:lvl6pPr>
            <a:lvl7pPr>
              <a:tabLst>
                <a:tab pos="449262" algn="l"/>
              </a:tabLst>
              <a:defRPr lang="en-GB" sz="1800"/>
            </a:lvl7pPr>
            <a:lvl8pPr>
              <a:tabLst>
                <a:tab pos="449262" algn="l"/>
              </a:tabLst>
              <a:defRPr lang="en-GB" sz="1800"/>
            </a:lvl8pPr>
            <a:lvl9pPr>
              <a:tabLst>
                <a:tab pos="44926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</a:tabLst>
              <a:defRPr/>
            </a:pPr>
            <a:r>
              <a:rPr lang="ru-RU" sz="1800"/>
              <a:t>xor</a:t>
            </a:r>
            <a:endParaRPr/>
          </a:p>
        </p:txBody>
      </p:sp>
      <p:sp>
        <p:nvSpPr>
          <p:cNvPr id="26633" name="Line 8"/>
          <p:cNvSpPr>
            <a:spLocks noChangeShapeType="1" noGrp="1"/>
          </p:cNvSpPr>
          <p:nvPr/>
        </p:nvSpPr>
        <p:spPr bwMode="auto">
          <a:xfrm>
            <a:off x="3563937" y="2952750"/>
            <a:ext cx="1587" cy="431799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34" name="Line 9"/>
          <p:cNvSpPr>
            <a:spLocks noChangeShapeType="1" noGrp="1"/>
          </p:cNvSpPr>
          <p:nvPr/>
        </p:nvSpPr>
        <p:spPr bwMode="auto">
          <a:xfrm>
            <a:off x="2700336" y="3816350"/>
            <a:ext cx="431799" cy="15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35" name="Rectangle 10"/>
          <p:cNvSpPr>
            <a:spLocks noChangeShapeType="1" noGrp="1"/>
          </p:cNvSpPr>
          <p:nvPr/>
        </p:nvSpPr>
        <p:spPr bwMode="auto">
          <a:xfrm>
            <a:off x="1547812" y="4824412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en-US" sz="1800"/>
              <a:t>KEY2&gt;&gt;1</a:t>
            </a:r>
            <a:endParaRPr/>
          </a:p>
        </p:txBody>
      </p:sp>
      <p:sp>
        <p:nvSpPr>
          <p:cNvPr id="26636" name="Oval 11"/>
          <p:cNvSpPr>
            <a:spLocks noChangeShapeType="1" noGrp="1"/>
          </p:cNvSpPr>
          <p:nvPr/>
        </p:nvSpPr>
        <p:spPr bwMode="auto">
          <a:xfrm>
            <a:off x="3132137" y="4824412"/>
            <a:ext cx="863599" cy="863599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</a:tabLst>
              <a:defRPr lang="en-GB" sz="1800"/>
            </a:lvl6pPr>
            <a:lvl7pPr>
              <a:tabLst>
                <a:tab pos="449262" algn="l"/>
              </a:tabLst>
              <a:defRPr lang="en-GB" sz="1800"/>
            </a:lvl7pPr>
            <a:lvl8pPr>
              <a:tabLst>
                <a:tab pos="449262" algn="l"/>
              </a:tabLst>
              <a:defRPr lang="en-GB" sz="1800"/>
            </a:lvl8pPr>
            <a:lvl9pPr>
              <a:tabLst>
                <a:tab pos="44926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</a:tabLst>
              <a:defRPr/>
            </a:pPr>
            <a:r>
              <a:rPr lang="ru-RU" sz="1800"/>
              <a:t>ADD</a:t>
            </a:r>
            <a:endParaRPr/>
          </a:p>
        </p:txBody>
      </p:sp>
      <p:sp>
        <p:nvSpPr>
          <p:cNvPr id="26637" name="Line 12"/>
          <p:cNvSpPr>
            <a:spLocks noChangeShapeType="1" noGrp="1"/>
          </p:cNvSpPr>
          <p:nvPr/>
        </p:nvSpPr>
        <p:spPr bwMode="auto">
          <a:xfrm>
            <a:off x="2771775" y="5257800"/>
            <a:ext cx="431799" cy="15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38" name="Line 13"/>
          <p:cNvSpPr>
            <a:spLocks noChangeShapeType="1" noGrp="1"/>
          </p:cNvSpPr>
          <p:nvPr/>
        </p:nvSpPr>
        <p:spPr bwMode="auto">
          <a:xfrm>
            <a:off x="3563937" y="4249737"/>
            <a:ext cx="1587" cy="57626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39" name="Line 14"/>
          <p:cNvSpPr>
            <a:spLocks noChangeShapeType="1" noGrp="1"/>
          </p:cNvSpPr>
          <p:nvPr/>
        </p:nvSpPr>
        <p:spPr bwMode="auto">
          <a:xfrm>
            <a:off x="3563937" y="5689600"/>
            <a:ext cx="1587" cy="431799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40" name="Rectangle 15"/>
          <p:cNvSpPr>
            <a:spLocks noChangeShapeType="1" noGrp="1"/>
          </p:cNvSpPr>
          <p:nvPr/>
        </p:nvSpPr>
        <p:spPr bwMode="auto">
          <a:xfrm>
            <a:off x="6227762" y="5976937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DATA3”</a:t>
            </a:r>
            <a:endParaRPr/>
          </a:p>
        </p:txBody>
      </p:sp>
      <p:sp>
        <p:nvSpPr>
          <p:cNvPr id="26641" name="Rectangle 16"/>
          <p:cNvSpPr>
            <a:spLocks noChangeShapeType="1" noGrp="1"/>
          </p:cNvSpPr>
          <p:nvPr/>
        </p:nvSpPr>
        <p:spPr bwMode="auto">
          <a:xfrm>
            <a:off x="6300787" y="2089150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DATA3</a:t>
            </a:r>
            <a:endParaRPr/>
          </a:p>
        </p:txBody>
      </p:sp>
      <p:sp>
        <p:nvSpPr>
          <p:cNvPr id="26642" name="Rectangle 17"/>
          <p:cNvSpPr>
            <a:spLocks noChangeShapeType="1" noGrp="1"/>
          </p:cNvSpPr>
          <p:nvPr/>
        </p:nvSpPr>
        <p:spPr bwMode="auto">
          <a:xfrm>
            <a:off x="4787900" y="3313112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KEY3</a:t>
            </a:r>
            <a:endParaRPr/>
          </a:p>
        </p:txBody>
      </p:sp>
      <p:sp>
        <p:nvSpPr>
          <p:cNvPr id="26643" name="Oval 18"/>
          <p:cNvSpPr>
            <a:spLocks noChangeShapeType="1" noGrp="1"/>
          </p:cNvSpPr>
          <p:nvPr/>
        </p:nvSpPr>
        <p:spPr bwMode="auto">
          <a:xfrm>
            <a:off x="6443662" y="3313112"/>
            <a:ext cx="863599" cy="863599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</a:tabLst>
              <a:defRPr lang="en-GB" sz="1800"/>
            </a:lvl6pPr>
            <a:lvl7pPr>
              <a:tabLst>
                <a:tab pos="449262" algn="l"/>
              </a:tabLst>
              <a:defRPr lang="en-GB" sz="1800"/>
            </a:lvl7pPr>
            <a:lvl8pPr>
              <a:tabLst>
                <a:tab pos="449262" algn="l"/>
              </a:tabLst>
              <a:defRPr lang="en-GB" sz="1800"/>
            </a:lvl8pPr>
            <a:lvl9pPr>
              <a:tabLst>
                <a:tab pos="44926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</a:tabLst>
              <a:defRPr/>
            </a:pPr>
            <a:r>
              <a:rPr lang="ru-RU" sz="1800"/>
              <a:t>xor</a:t>
            </a:r>
            <a:endParaRPr/>
          </a:p>
        </p:txBody>
      </p:sp>
      <p:sp>
        <p:nvSpPr>
          <p:cNvPr id="26644" name="Line 19"/>
          <p:cNvSpPr>
            <a:spLocks noChangeShapeType="1" noGrp="1"/>
          </p:cNvSpPr>
          <p:nvPr/>
        </p:nvSpPr>
        <p:spPr bwMode="auto">
          <a:xfrm>
            <a:off x="6877050" y="2881312"/>
            <a:ext cx="1587" cy="431799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45" name="Line 20"/>
          <p:cNvSpPr>
            <a:spLocks noChangeShapeType="1" noGrp="1"/>
          </p:cNvSpPr>
          <p:nvPr/>
        </p:nvSpPr>
        <p:spPr bwMode="auto">
          <a:xfrm>
            <a:off x="6011861" y="3744912"/>
            <a:ext cx="431799" cy="15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46" name="Rectangle 21"/>
          <p:cNvSpPr>
            <a:spLocks noChangeShapeType="1" noGrp="1"/>
          </p:cNvSpPr>
          <p:nvPr/>
        </p:nvSpPr>
        <p:spPr bwMode="auto">
          <a:xfrm>
            <a:off x="4860925" y="4752975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en-US" sz="1800"/>
              <a:t>KEY2&gt;&gt;1</a:t>
            </a:r>
            <a:endParaRPr/>
          </a:p>
        </p:txBody>
      </p:sp>
      <p:sp>
        <p:nvSpPr>
          <p:cNvPr id="26647" name="Oval 22"/>
          <p:cNvSpPr>
            <a:spLocks noChangeShapeType="1" noGrp="1"/>
          </p:cNvSpPr>
          <p:nvPr/>
        </p:nvSpPr>
        <p:spPr bwMode="auto">
          <a:xfrm>
            <a:off x="6443662" y="4752975"/>
            <a:ext cx="863599" cy="863599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</a:tabLst>
              <a:defRPr lang="en-GB" sz="1800"/>
            </a:lvl6pPr>
            <a:lvl7pPr>
              <a:tabLst>
                <a:tab pos="449262" algn="l"/>
              </a:tabLst>
              <a:defRPr lang="en-GB" sz="1800"/>
            </a:lvl7pPr>
            <a:lvl8pPr>
              <a:tabLst>
                <a:tab pos="449262" algn="l"/>
              </a:tabLst>
              <a:defRPr lang="en-GB" sz="1800"/>
            </a:lvl8pPr>
            <a:lvl9pPr>
              <a:tabLst>
                <a:tab pos="44926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</a:tabLst>
              <a:defRPr/>
            </a:pPr>
            <a:r>
              <a:rPr lang="ru-RU" sz="1800"/>
              <a:t>ADD</a:t>
            </a:r>
            <a:endParaRPr/>
          </a:p>
        </p:txBody>
      </p:sp>
      <p:sp>
        <p:nvSpPr>
          <p:cNvPr id="26648" name="Line 23"/>
          <p:cNvSpPr>
            <a:spLocks noChangeShapeType="1" noGrp="1"/>
          </p:cNvSpPr>
          <p:nvPr/>
        </p:nvSpPr>
        <p:spPr bwMode="auto">
          <a:xfrm>
            <a:off x="6084887" y="5184775"/>
            <a:ext cx="431799" cy="15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49" name="Line 24"/>
          <p:cNvSpPr>
            <a:spLocks noChangeShapeType="1" noGrp="1"/>
          </p:cNvSpPr>
          <p:nvPr/>
        </p:nvSpPr>
        <p:spPr bwMode="auto">
          <a:xfrm>
            <a:off x="6877050" y="4176712"/>
            <a:ext cx="1587" cy="57626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50" name="Line 25"/>
          <p:cNvSpPr>
            <a:spLocks noChangeShapeType="1" noGrp="1"/>
          </p:cNvSpPr>
          <p:nvPr/>
        </p:nvSpPr>
        <p:spPr bwMode="auto">
          <a:xfrm>
            <a:off x="6877050" y="5616575"/>
            <a:ext cx="1587" cy="431799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7" y="576262"/>
            <a:ext cx="7199312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/>
            </a:pPr>
            <a:r>
              <a:rPr lang="ru-RU"/>
              <a:t>Пример 6</a:t>
            </a:r>
            <a:endParaRPr/>
          </a:p>
        </p:txBody>
      </p:sp>
      <p:sp>
        <p:nvSpPr>
          <p:cNvPr id="28675" name="Text Box 2"/>
          <p:cNvSpPr txBox="1">
            <a:spLocks noChangeShapeType="1" noGrp="1"/>
          </p:cNvSpPr>
          <p:nvPr/>
        </p:nvSpPr>
        <p:spPr bwMode="auto">
          <a:xfrm>
            <a:off x="755650" y="1079500"/>
            <a:ext cx="8062912" cy="1579562"/>
          </a:xfrm>
          <a:prstGeom prst="rect">
            <a:avLst/>
          </a:prstGeom>
          <a:noFill/>
        </p:spPr>
        <p:txBody>
          <a:bodyPr lIns="0" tIns="32004" rIns="0" bIns="0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</a:tabLst>
              <a:defRPr/>
            </a:pPr>
            <a:r>
              <a:rPr lang="ru-RU" sz="3600"/>
              <a:t>Шифрование</a:t>
            </a:r>
            <a:r>
              <a:rPr lang="ru-RU" sz="3600"/>
              <a:t> (3/3)</a:t>
            </a:r>
            <a:endParaRPr/>
          </a:p>
        </p:txBody>
      </p:sp>
      <p:sp>
        <p:nvSpPr>
          <p:cNvPr id="28676" name="Rectangle 3"/>
          <p:cNvSpPr>
            <a:spLocks noChangeShapeType="1" noGrp="1"/>
          </p:cNvSpPr>
          <p:nvPr>
            <p:ph type="subTitle"/>
          </p:nvPr>
        </p:nvSpPr>
        <p:spPr bwMode="auto">
          <a:xfrm>
            <a:off x="360362" y="2705100"/>
            <a:ext cx="8459787" cy="4384675"/>
          </a:xfrm>
          <a:prstGeom prst="rect">
            <a:avLst/>
          </a:prstGeom>
        </p:spPr>
        <p:txBody>
          <a:bodyPr lIns="0" tIns="23114" rIns="0" bIns="0" anchor="t"/>
          <a:lstStyle>
            <a:lvl1pPr marL="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1pPr>
            <a:lvl2pPr marL="4572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2pPr>
            <a:lvl3pPr marL="9144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3pPr>
            <a:lvl4pPr marL="13716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4pPr>
            <a:lvl5pPr marL="1828800" algn="ctr"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 lang="en-GB" sz="1800"/>
            </a:lvl9pPr>
          </a:lstStyle>
          <a:p>
            <a:pPr marL="431799" lvl="0" indent="-323850">
              <a:spcBef>
                <a:spcPts val="0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  <a:tab pos="7637462" algn="l"/>
                <a:tab pos="8086725" algn="l"/>
              </a:tabLst>
              <a:defRPr/>
            </a:pPr>
            <a:endParaRPr/>
          </a:p>
        </p:txBody>
      </p:sp>
      <p:sp>
        <p:nvSpPr>
          <p:cNvPr id="28677" name="Rectangle 4"/>
          <p:cNvSpPr>
            <a:spLocks noChangeShapeType="1" noGrp="1"/>
          </p:cNvSpPr>
          <p:nvPr/>
        </p:nvSpPr>
        <p:spPr bwMode="auto">
          <a:xfrm>
            <a:off x="2555875" y="6480174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DATA4”</a:t>
            </a:r>
            <a:endParaRPr/>
          </a:p>
        </p:txBody>
      </p:sp>
      <p:sp>
        <p:nvSpPr>
          <p:cNvPr id="28678" name="Rectangle 5"/>
          <p:cNvSpPr>
            <a:spLocks noChangeShapeType="1" noGrp="1"/>
          </p:cNvSpPr>
          <p:nvPr/>
        </p:nvSpPr>
        <p:spPr bwMode="auto">
          <a:xfrm>
            <a:off x="2628900" y="2592387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DATA4</a:t>
            </a:r>
            <a:endParaRPr/>
          </a:p>
        </p:txBody>
      </p:sp>
      <p:sp>
        <p:nvSpPr>
          <p:cNvPr id="28679" name="Rectangle 6"/>
          <p:cNvSpPr>
            <a:spLocks noChangeShapeType="1" noGrp="1"/>
          </p:cNvSpPr>
          <p:nvPr/>
        </p:nvSpPr>
        <p:spPr bwMode="auto">
          <a:xfrm>
            <a:off x="1116012" y="3816350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KEY0</a:t>
            </a:r>
            <a:endParaRPr/>
          </a:p>
        </p:txBody>
      </p:sp>
      <p:sp>
        <p:nvSpPr>
          <p:cNvPr id="28680" name="Oval 7"/>
          <p:cNvSpPr>
            <a:spLocks noChangeShapeType="1" noGrp="1"/>
          </p:cNvSpPr>
          <p:nvPr/>
        </p:nvSpPr>
        <p:spPr bwMode="auto">
          <a:xfrm>
            <a:off x="2771775" y="3816350"/>
            <a:ext cx="863599" cy="863599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</a:tabLst>
              <a:defRPr lang="en-GB" sz="1800"/>
            </a:lvl6pPr>
            <a:lvl7pPr>
              <a:tabLst>
                <a:tab pos="449262" algn="l"/>
              </a:tabLst>
              <a:defRPr lang="en-GB" sz="1800"/>
            </a:lvl7pPr>
            <a:lvl8pPr>
              <a:tabLst>
                <a:tab pos="449262" algn="l"/>
              </a:tabLst>
              <a:defRPr lang="en-GB" sz="1800"/>
            </a:lvl8pPr>
            <a:lvl9pPr>
              <a:tabLst>
                <a:tab pos="44926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</a:tabLst>
              <a:defRPr/>
            </a:pPr>
            <a:r>
              <a:rPr lang="ru-RU" sz="1800"/>
              <a:t>xor</a:t>
            </a:r>
            <a:endParaRPr/>
          </a:p>
        </p:txBody>
      </p:sp>
      <p:sp>
        <p:nvSpPr>
          <p:cNvPr id="28681" name="Line 8"/>
          <p:cNvSpPr>
            <a:spLocks noChangeShapeType="1" noGrp="1"/>
          </p:cNvSpPr>
          <p:nvPr/>
        </p:nvSpPr>
        <p:spPr bwMode="auto">
          <a:xfrm>
            <a:off x="3203575" y="3384550"/>
            <a:ext cx="1587" cy="431799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8682" name="Line 9"/>
          <p:cNvSpPr>
            <a:spLocks noChangeShapeType="1" noGrp="1"/>
          </p:cNvSpPr>
          <p:nvPr/>
        </p:nvSpPr>
        <p:spPr bwMode="auto">
          <a:xfrm>
            <a:off x="2339975" y="4248150"/>
            <a:ext cx="431799" cy="15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8683" name="Rectangle 10"/>
          <p:cNvSpPr>
            <a:spLocks noChangeShapeType="1" noGrp="1"/>
          </p:cNvSpPr>
          <p:nvPr/>
        </p:nvSpPr>
        <p:spPr bwMode="auto">
          <a:xfrm>
            <a:off x="1189037" y="5256212"/>
            <a:ext cx="1223962" cy="7921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KEY0&gt;&gt;1</a:t>
            </a:r>
            <a:endParaRPr/>
          </a:p>
        </p:txBody>
      </p:sp>
      <p:sp>
        <p:nvSpPr>
          <p:cNvPr id="28684" name="Oval 11"/>
          <p:cNvSpPr>
            <a:spLocks noChangeShapeType="1" noGrp="1"/>
          </p:cNvSpPr>
          <p:nvPr/>
        </p:nvSpPr>
        <p:spPr bwMode="auto">
          <a:xfrm>
            <a:off x="2771775" y="5256212"/>
            <a:ext cx="863599" cy="863599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</a:tabLst>
              <a:defRPr lang="en-GB" sz="1800"/>
            </a:lvl6pPr>
            <a:lvl7pPr>
              <a:tabLst>
                <a:tab pos="449262" algn="l"/>
              </a:tabLst>
              <a:defRPr lang="en-GB" sz="1800"/>
            </a:lvl7pPr>
            <a:lvl8pPr>
              <a:tabLst>
                <a:tab pos="449262" algn="l"/>
              </a:tabLst>
              <a:defRPr lang="en-GB" sz="1800"/>
            </a:lvl8pPr>
            <a:lvl9pPr>
              <a:tabLst>
                <a:tab pos="44926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</a:tabLst>
              <a:defRPr/>
            </a:pPr>
            <a:r>
              <a:rPr lang="ru-RU" sz="1800"/>
              <a:t>ADD</a:t>
            </a:r>
            <a:endParaRPr/>
          </a:p>
        </p:txBody>
      </p:sp>
      <p:sp>
        <p:nvSpPr>
          <p:cNvPr id="28685" name="Line 12"/>
          <p:cNvSpPr>
            <a:spLocks noChangeShapeType="1" noGrp="1"/>
          </p:cNvSpPr>
          <p:nvPr/>
        </p:nvSpPr>
        <p:spPr bwMode="auto">
          <a:xfrm>
            <a:off x="2413000" y="5688012"/>
            <a:ext cx="431799" cy="15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8686" name="Line 13"/>
          <p:cNvSpPr>
            <a:spLocks noChangeShapeType="1" noGrp="1"/>
          </p:cNvSpPr>
          <p:nvPr/>
        </p:nvSpPr>
        <p:spPr bwMode="auto">
          <a:xfrm>
            <a:off x="3203575" y="4679950"/>
            <a:ext cx="1587" cy="57626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8687" name="Line 14"/>
          <p:cNvSpPr>
            <a:spLocks noChangeShapeType="1" noGrp="1"/>
          </p:cNvSpPr>
          <p:nvPr/>
        </p:nvSpPr>
        <p:spPr bwMode="auto">
          <a:xfrm>
            <a:off x="3203575" y="6119812"/>
            <a:ext cx="1587" cy="431799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7" y="576262"/>
            <a:ext cx="7199312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/>
            </a:pPr>
            <a:r>
              <a:rPr lang="ru-RU"/>
              <a:t>Инструменты</a:t>
            </a:r>
            <a:endParaRPr/>
          </a:p>
        </p:txBody>
      </p:sp>
      <p:pic>
        <p:nvPicPr>
          <p:cNvPr id="30723" name="Picture 2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642936" y="1800225"/>
            <a:ext cx="1804986" cy="1622425"/>
          </a:xfrm>
          <a:prstGeom prst="rect">
            <a:avLst/>
          </a:prstGeom>
          <a:noFill/>
        </p:spPr>
      </p:pic>
      <p:pic>
        <p:nvPicPr>
          <p:cNvPr id="30724" name="Picture 3"/>
          <p:cNvPicPr>
            <a:picLocks noChangeAspect="1" noGrp="1"/>
          </p:cNvPicPr>
          <p:nvPr/>
        </p:nvPicPr>
        <p:blipFill>
          <a:blip r:embed="rId4"/>
          <a:stretch/>
        </p:blipFill>
        <p:spPr bwMode="auto">
          <a:xfrm>
            <a:off x="2692400" y="1800225"/>
            <a:ext cx="1698625" cy="1722437"/>
          </a:xfrm>
          <a:prstGeom prst="rect">
            <a:avLst/>
          </a:prstGeom>
          <a:noFill/>
        </p:spPr>
      </p:pic>
      <p:pic>
        <p:nvPicPr>
          <p:cNvPr id="30725" name="Picture 4"/>
          <p:cNvPicPr>
            <a:picLocks noChangeAspect="1" noGrp="1"/>
          </p:cNvPicPr>
          <p:nvPr/>
        </p:nvPicPr>
        <p:blipFill>
          <a:blip r:embed="rId5"/>
          <a:stretch/>
        </p:blipFill>
        <p:spPr bwMode="auto">
          <a:xfrm>
            <a:off x="4867274" y="1978025"/>
            <a:ext cx="1973262" cy="1477962"/>
          </a:xfrm>
          <a:prstGeom prst="rect">
            <a:avLst/>
          </a:prstGeom>
          <a:noFill/>
        </p:spPr>
      </p:pic>
      <p:pic>
        <p:nvPicPr>
          <p:cNvPr id="30726" name="Picture 5"/>
          <p:cNvPicPr>
            <a:picLocks noChangeAspect="1" noGrp="1"/>
          </p:cNvPicPr>
          <p:nvPr/>
        </p:nvPicPr>
        <p:blipFill>
          <a:blip r:embed="rId6"/>
          <a:stretch/>
        </p:blipFill>
        <p:spPr bwMode="auto">
          <a:xfrm>
            <a:off x="7272337" y="1881187"/>
            <a:ext cx="1630362" cy="1790700"/>
          </a:xfrm>
          <a:prstGeom prst="rect">
            <a:avLst/>
          </a:prstGeom>
          <a:noFill/>
        </p:spPr>
      </p:pic>
      <p:pic>
        <p:nvPicPr>
          <p:cNvPr id="30727" name="Picture 6"/>
          <p:cNvPicPr>
            <a:picLocks noChangeAspect="1" noGrp="1"/>
          </p:cNvPicPr>
          <p:nvPr/>
        </p:nvPicPr>
        <p:blipFill>
          <a:blip r:embed="rId7"/>
          <a:stretch/>
        </p:blipFill>
        <p:spPr bwMode="auto">
          <a:xfrm>
            <a:off x="647700" y="4176712"/>
            <a:ext cx="2179637" cy="1339850"/>
          </a:xfrm>
          <a:prstGeom prst="rect">
            <a:avLst/>
          </a:prstGeom>
          <a:noFill/>
        </p:spPr>
      </p:pic>
      <p:pic>
        <p:nvPicPr>
          <p:cNvPr id="30728" name="Picture 7"/>
          <p:cNvPicPr>
            <a:picLocks noChangeAspect="1" noGrp="1"/>
          </p:cNvPicPr>
          <p:nvPr/>
        </p:nvPicPr>
        <p:blipFill>
          <a:blip r:embed="rId8"/>
          <a:stretch/>
        </p:blipFill>
        <p:spPr bwMode="auto">
          <a:xfrm>
            <a:off x="3346450" y="4032250"/>
            <a:ext cx="1477962" cy="1973262"/>
          </a:xfrm>
          <a:prstGeom prst="rect">
            <a:avLst/>
          </a:prstGeom>
          <a:noFill/>
        </p:spPr>
      </p:pic>
      <p:pic>
        <p:nvPicPr>
          <p:cNvPr id="30729" name="Picture 8"/>
          <p:cNvPicPr>
            <a:picLocks noChangeAspect="1" noGrp="1"/>
          </p:cNvPicPr>
          <p:nvPr/>
        </p:nvPicPr>
        <p:blipFill>
          <a:blip r:embed="rId9"/>
          <a:stretch/>
        </p:blipFill>
        <p:spPr bwMode="auto">
          <a:xfrm>
            <a:off x="5040312" y="4248150"/>
            <a:ext cx="1843087" cy="1584324"/>
          </a:xfrm>
          <a:prstGeom prst="rect">
            <a:avLst/>
          </a:prstGeom>
          <a:noFill/>
        </p:spPr>
      </p:pic>
      <p:pic>
        <p:nvPicPr>
          <p:cNvPr id="30730" name="Picture 9"/>
          <p:cNvPicPr>
            <a:picLocks noChangeAspect="1" noGrp="1"/>
          </p:cNvPicPr>
          <p:nvPr/>
        </p:nvPicPr>
        <p:blipFill>
          <a:blip r:embed="rId10"/>
          <a:stretch/>
        </p:blipFill>
        <p:spPr bwMode="auto">
          <a:xfrm>
            <a:off x="7272337" y="4535487"/>
            <a:ext cx="1905000" cy="15382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7" y="576262"/>
            <a:ext cx="7199312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/>
            </a:pPr>
            <a:r>
              <a:rPr lang="ru-RU"/>
              <a:t>Инструменты</a:t>
            </a:r>
            <a:endParaRPr/>
          </a:p>
        </p:txBody>
      </p:sp>
      <p:pic>
        <p:nvPicPr>
          <p:cNvPr id="32772" name="Picture 3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 flipH="0" flipV="0">
            <a:off x="1069067" y="1417636"/>
            <a:ext cx="6974146" cy="56387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617278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6" y="576261"/>
            <a:ext cx="7199311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6pPr>
            <a:lvl7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7pPr>
            <a:lvl8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8pPr>
            <a:lvl9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9pPr>
          </a:lstStyle>
          <a:p>
            <a:pPr marL="0" lvl="0" indent="0">
              <a:spcBef>
                <a:spcPts val="12"/>
              </a:spcBef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/>
            </a:pPr>
            <a:r>
              <a:rPr lang="ru-RU"/>
              <a:t>Инструменты</a:t>
            </a:r>
            <a:endParaRPr/>
          </a:p>
        </p:txBody>
      </p:sp>
      <p:pic>
        <p:nvPicPr>
          <p:cNvPr id="15981472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0590" y="1977342"/>
            <a:ext cx="9278337" cy="5003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7" y="576262"/>
            <a:ext cx="7199312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/>
            </a:pPr>
            <a:r>
              <a:rPr lang="ru-RU"/>
              <a:t>Типовое устройство</a:t>
            </a:r>
            <a:endParaRPr/>
          </a:p>
        </p:txBody>
      </p:sp>
      <p:sp>
        <p:nvSpPr>
          <p:cNvPr id="6147" name="Rectangle 2"/>
          <p:cNvSpPr>
            <a:spLocks noChangeShapeType="1" noGrp="1"/>
          </p:cNvSpPr>
          <p:nvPr/>
        </p:nvSpPr>
        <p:spPr bwMode="auto">
          <a:xfrm>
            <a:off x="2016125" y="3240087"/>
            <a:ext cx="1800225" cy="1079500"/>
          </a:xfrm>
          <a:prstGeom prst="rect">
            <a:avLst/>
          </a:prstGeom>
          <a:solidFill>
            <a:srgbClr val="3465AF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/>
            </a:pPr>
            <a:r>
              <a:rPr lang="ru-RU" sz="1800"/>
              <a:t>CPU</a:t>
            </a:r>
            <a:endParaRPr/>
          </a:p>
        </p:txBody>
      </p:sp>
      <p:sp>
        <p:nvSpPr>
          <p:cNvPr id="6148" name="Rectangle 3"/>
          <p:cNvSpPr>
            <a:spLocks noChangeShapeType="1" noGrp="1"/>
          </p:cNvSpPr>
          <p:nvPr/>
        </p:nvSpPr>
        <p:spPr bwMode="auto">
          <a:xfrm>
            <a:off x="2016125" y="2303462"/>
            <a:ext cx="1800225" cy="5762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/>
            </a:pPr>
            <a:r>
              <a:rPr lang="ru-RU" sz="1800"/>
              <a:t>ROM/FLASH</a:t>
            </a:r>
            <a:endParaRPr/>
          </a:p>
        </p:txBody>
      </p:sp>
      <p:sp>
        <p:nvSpPr>
          <p:cNvPr id="6149" name="Rectangle 4"/>
          <p:cNvSpPr>
            <a:spLocks noChangeShapeType="1" noGrp="1"/>
          </p:cNvSpPr>
          <p:nvPr/>
        </p:nvSpPr>
        <p:spPr bwMode="auto">
          <a:xfrm>
            <a:off x="4392612" y="2232025"/>
            <a:ext cx="1223962" cy="647700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RAM</a:t>
            </a:r>
            <a:endParaRPr/>
          </a:p>
        </p:txBody>
      </p:sp>
      <p:sp>
        <p:nvSpPr>
          <p:cNvPr id="6150" name="Rectangle 5"/>
          <p:cNvSpPr>
            <a:spLocks noChangeShapeType="1" noGrp="1"/>
          </p:cNvSpPr>
          <p:nvPr/>
        </p:nvSpPr>
        <p:spPr bwMode="auto">
          <a:xfrm>
            <a:off x="4392612" y="3240087"/>
            <a:ext cx="1223962" cy="2160587"/>
          </a:xfrm>
          <a:prstGeom prst="rect">
            <a:avLst/>
          </a:prstGeom>
          <a:solidFill>
            <a:srgbClr val="FFF200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I/O</a:t>
            </a:r>
            <a:endParaRPr/>
          </a:p>
        </p:txBody>
      </p:sp>
      <p:sp>
        <p:nvSpPr>
          <p:cNvPr id="6151" name="Rectangle 6"/>
          <p:cNvSpPr>
            <a:spLocks noChangeShapeType="1" noGrp="1"/>
          </p:cNvSpPr>
          <p:nvPr/>
        </p:nvSpPr>
        <p:spPr bwMode="auto">
          <a:xfrm rot="-60000">
            <a:off x="1652587" y="1584324"/>
            <a:ext cx="4319587" cy="3963987"/>
          </a:xfrm>
          <a:prstGeom prst="rect">
            <a:avLst/>
          </a:prstGeom>
          <a:solidFill>
            <a:srgbClr val="81D41A">
              <a:alpha val="0"/>
            </a:srgbClr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/>
            </a:pPr>
            <a:r>
              <a:rPr lang="ru-RU" sz="1800"/>
              <a:t>System on Chip (SOC)</a:t>
            </a:r>
            <a:endParaRPr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</a:tabLst>
              <a:defRPr/>
            </a:pPr>
            <a:endParaRPr/>
          </a:p>
        </p:txBody>
      </p:sp>
      <p:sp>
        <p:nvSpPr>
          <p:cNvPr id="6152" name="Rectangle 7"/>
          <p:cNvSpPr>
            <a:spLocks noChangeShapeType="1" noGrp="1"/>
          </p:cNvSpPr>
          <p:nvPr/>
        </p:nvSpPr>
        <p:spPr bwMode="auto">
          <a:xfrm>
            <a:off x="2016125" y="4679950"/>
            <a:ext cx="1728787" cy="576262"/>
          </a:xfrm>
          <a:prstGeom prst="rect">
            <a:avLst/>
          </a:prstGeom>
          <a:solidFill>
            <a:srgbClr val="00B27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</a:tabLst>
              <a:defRPr/>
            </a:pPr>
            <a:r>
              <a:rPr lang="ru-RU" sz="1800"/>
              <a:t>Debug</a:t>
            </a:r>
            <a:endParaRPr/>
          </a:p>
        </p:txBody>
      </p:sp>
      <p:sp>
        <p:nvSpPr>
          <p:cNvPr id="6153" name="Rectangle 8"/>
          <p:cNvSpPr>
            <a:spLocks noChangeShapeType="1" noGrp="1"/>
          </p:cNvSpPr>
          <p:nvPr/>
        </p:nvSpPr>
        <p:spPr bwMode="auto">
          <a:xfrm>
            <a:off x="6551612" y="1871662"/>
            <a:ext cx="1728787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</a:tabLst>
              <a:defRPr/>
            </a:pPr>
            <a:r>
              <a:rPr lang="ru-RU" sz="1800"/>
              <a:t>FLASH</a:t>
            </a:r>
            <a:endParaRPr/>
          </a:p>
        </p:txBody>
      </p:sp>
      <p:sp>
        <p:nvSpPr>
          <p:cNvPr id="6154" name="Line 9"/>
          <p:cNvSpPr>
            <a:spLocks noChangeShapeType="1" noGrp="1"/>
          </p:cNvSpPr>
          <p:nvPr/>
        </p:nvSpPr>
        <p:spPr bwMode="auto">
          <a:xfrm>
            <a:off x="4103687" y="1944687"/>
            <a:ext cx="1587" cy="34559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6155" name="Line 10"/>
          <p:cNvSpPr>
            <a:spLocks noChangeShapeType="1" noGrp="1"/>
          </p:cNvSpPr>
          <p:nvPr/>
        </p:nvSpPr>
        <p:spPr bwMode="auto">
          <a:xfrm>
            <a:off x="3816350" y="2592387"/>
            <a:ext cx="57626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6156" name="Line 11"/>
          <p:cNvSpPr>
            <a:spLocks noChangeShapeType="1" noGrp="1"/>
          </p:cNvSpPr>
          <p:nvPr/>
        </p:nvSpPr>
        <p:spPr bwMode="auto">
          <a:xfrm>
            <a:off x="3816350" y="3816350"/>
            <a:ext cx="57626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6157" name="Line 12"/>
          <p:cNvSpPr>
            <a:spLocks noChangeShapeType="1" noGrp="1"/>
          </p:cNvSpPr>
          <p:nvPr/>
        </p:nvSpPr>
        <p:spPr bwMode="auto">
          <a:xfrm>
            <a:off x="3743325" y="4967287"/>
            <a:ext cx="36036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6158" name="Rectangle 13"/>
          <p:cNvSpPr>
            <a:spLocks noChangeShapeType="1" noGrp="1"/>
          </p:cNvSpPr>
          <p:nvPr/>
        </p:nvSpPr>
        <p:spPr bwMode="auto">
          <a:xfrm>
            <a:off x="6551612" y="3240087"/>
            <a:ext cx="1728787" cy="863599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</a:tabLst>
              <a:defRPr/>
            </a:pPr>
            <a:r>
              <a:rPr lang="ru-RU" sz="1800"/>
              <a:t>RAM</a:t>
            </a:r>
            <a:endParaRPr/>
          </a:p>
        </p:txBody>
      </p:sp>
      <p:sp>
        <p:nvSpPr>
          <p:cNvPr id="6159" name="Rectangle 14"/>
          <p:cNvSpPr>
            <a:spLocks noChangeShapeType="1" noGrp="1"/>
          </p:cNvSpPr>
          <p:nvPr/>
        </p:nvSpPr>
        <p:spPr bwMode="auto">
          <a:xfrm>
            <a:off x="1655762" y="5903912"/>
            <a:ext cx="1655762" cy="503237"/>
          </a:xfrm>
          <a:prstGeom prst="rect">
            <a:avLst/>
          </a:prstGeom>
          <a:solidFill>
            <a:srgbClr val="FFF200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</a:tabLst>
              <a:defRPr/>
            </a:pPr>
            <a:r>
              <a:rPr lang="ru-RU" sz="1800"/>
              <a:t>I/O 0</a:t>
            </a:r>
            <a:endParaRPr/>
          </a:p>
        </p:txBody>
      </p:sp>
      <p:sp>
        <p:nvSpPr>
          <p:cNvPr id="6160" name="Rectangle 15"/>
          <p:cNvSpPr>
            <a:spLocks noChangeShapeType="1" noGrp="1"/>
          </p:cNvSpPr>
          <p:nvPr/>
        </p:nvSpPr>
        <p:spPr bwMode="auto">
          <a:xfrm>
            <a:off x="3743325" y="5903912"/>
            <a:ext cx="1655762" cy="503237"/>
          </a:xfrm>
          <a:prstGeom prst="rect">
            <a:avLst/>
          </a:prstGeom>
          <a:solidFill>
            <a:srgbClr val="FFF200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</a:tabLst>
              <a:defRPr/>
            </a:pPr>
            <a:r>
              <a:rPr lang="ru-RU" sz="1800"/>
              <a:t>I/O 1</a:t>
            </a:r>
            <a:endParaRPr/>
          </a:p>
        </p:txBody>
      </p:sp>
      <p:sp>
        <p:nvSpPr>
          <p:cNvPr id="6161" name="Rectangle 16"/>
          <p:cNvSpPr>
            <a:spLocks noChangeShapeType="1" noGrp="1"/>
          </p:cNvSpPr>
          <p:nvPr/>
        </p:nvSpPr>
        <p:spPr bwMode="auto">
          <a:xfrm>
            <a:off x="6983412" y="5903912"/>
            <a:ext cx="1655762" cy="503237"/>
          </a:xfrm>
          <a:prstGeom prst="rect">
            <a:avLst/>
          </a:prstGeom>
          <a:solidFill>
            <a:srgbClr val="FFF200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</a:tabLst>
              <a:defRPr/>
            </a:pPr>
            <a:r>
              <a:rPr lang="ru-RU" sz="1800"/>
              <a:t>I/O N</a:t>
            </a:r>
            <a:endParaRPr/>
          </a:p>
        </p:txBody>
      </p:sp>
      <p:sp>
        <p:nvSpPr>
          <p:cNvPr id="6162" name="Rectangle 17"/>
          <p:cNvSpPr>
            <a:spLocks noChangeShapeType="1" noGrp="1"/>
          </p:cNvSpPr>
          <p:nvPr/>
        </p:nvSpPr>
        <p:spPr bwMode="auto">
          <a:xfrm>
            <a:off x="5759450" y="5903912"/>
            <a:ext cx="936625" cy="503237"/>
          </a:xfrm>
          <a:prstGeom prst="rect">
            <a:avLst/>
          </a:prstGeom>
          <a:solidFill>
            <a:srgbClr val="81D41A">
              <a:alpha val="0"/>
            </a:srgbClr>
          </a:solidFill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. . .</a:t>
            </a:r>
            <a:endParaRPr/>
          </a:p>
        </p:txBody>
      </p:sp>
      <p:sp>
        <p:nvSpPr>
          <p:cNvPr id="6163" name="Line 18"/>
          <p:cNvSpPr>
            <a:spLocks noChangeShapeType="1" noGrp="1"/>
          </p:cNvSpPr>
          <p:nvPr/>
        </p:nvSpPr>
        <p:spPr bwMode="auto">
          <a:xfrm>
            <a:off x="5986462" y="2232025"/>
            <a:ext cx="565150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6164" name="Line 19"/>
          <p:cNvSpPr>
            <a:spLocks noChangeShapeType="1" noGrp="1"/>
          </p:cNvSpPr>
          <p:nvPr/>
        </p:nvSpPr>
        <p:spPr bwMode="auto">
          <a:xfrm>
            <a:off x="5986462" y="3671887"/>
            <a:ext cx="565150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6165" name="Line 20"/>
          <p:cNvSpPr>
            <a:spLocks noChangeShapeType="1" noGrp="1"/>
          </p:cNvSpPr>
          <p:nvPr/>
        </p:nvSpPr>
        <p:spPr bwMode="auto">
          <a:xfrm>
            <a:off x="2303462" y="5561012"/>
            <a:ext cx="1587" cy="342900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6166" name="Line 21"/>
          <p:cNvSpPr>
            <a:spLocks noChangeShapeType="1" noGrp="1"/>
          </p:cNvSpPr>
          <p:nvPr/>
        </p:nvSpPr>
        <p:spPr bwMode="auto">
          <a:xfrm>
            <a:off x="4535487" y="5561012"/>
            <a:ext cx="1587" cy="342900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6167" name="Line 22"/>
          <p:cNvSpPr>
            <a:spLocks noChangeShapeType="1" noGrp="1"/>
          </p:cNvSpPr>
          <p:nvPr/>
        </p:nvSpPr>
        <p:spPr bwMode="auto">
          <a:xfrm>
            <a:off x="5986462" y="5256212"/>
            <a:ext cx="1790700" cy="647700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8176762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6" y="576261"/>
            <a:ext cx="7199311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6pPr>
            <a:lvl7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7pPr>
            <a:lvl8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8pPr>
            <a:lvl9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9pPr>
          </a:lstStyle>
          <a:p>
            <a:pPr marL="0" lvl="0" indent="0">
              <a:spcBef>
                <a:spcPts val="12"/>
              </a:spcBef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/>
            </a:pPr>
            <a:r>
              <a:rPr lang="ru-RU"/>
              <a:t>Инструменты</a:t>
            </a:r>
            <a:endParaRPr/>
          </a:p>
        </p:txBody>
      </p:sp>
      <p:pic>
        <p:nvPicPr>
          <p:cNvPr id="13670294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1428" y="1400545"/>
            <a:ext cx="7657160" cy="5727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7" y="576262"/>
            <a:ext cx="7199312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/>
            </a:pPr>
            <a:r>
              <a:rPr lang="ru-RU"/>
              <a:t>Инструменты</a:t>
            </a:r>
            <a:endParaRPr/>
          </a:p>
        </p:txBody>
      </p:sp>
      <p:pic>
        <p:nvPicPr>
          <p:cNvPr id="1469745367" name=""/>
          <p:cNvPicPr>
            <a:picLocks noChangeAspect="1"/>
          </p:cNvPicPr>
          <p:nvPr/>
        </p:nvPicPr>
        <p:blipFill>
          <a:blip r:embed="rId3"/>
          <a:srcRect l="0" t="0" r="23590" b="0"/>
          <a:stretch/>
        </p:blipFill>
        <p:spPr bwMode="auto">
          <a:xfrm flipH="0" flipV="0">
            <a:off x="831428" y="1467324"/>
            <a:ext cx="7279334" cy="5835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7" y="576262"/>
            <a:ext cx="7199312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/>
            </a:pPr>
            <a:r>
              <a:rPr lang="ru-RU"/>
              <a:t>Ваши вопросы</a:t>
            </a:r>
            <a:endParaRPr/>
          </a:p>
        </p:txBody>
      </p:sp>
      <p:pic>
        <p:nvPicPr>
          <p:cNvPr id="36867" name="Picture 2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3384550" y="3044825"/>
            <a:ext cx="2716212" cy="27162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7" y="576262"/>
            <a:ext cx="7199312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/>
            </a:pPr>
            <a:r>
              <a:rPr lang="ru-RU"/>
              <a:t>Пример 1</a:t>
            </a:r>
            <a:endParaRPr/>
          </a:p>
        </p:txBody>
      </p:sp>
      <p:pic>
        <p:nvPicPr>
          <p:cNvPr id="8195" name="Picture 2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706437" y="1573212"/>
            <a:ext cx="3108325" cy="3467100"/>
          </a:xfrm>
          <a:prstGeom prst="rect">
            <a:avLst/>
          </a:prstGeom>
          <a:noFill/>
        </p:spPr>
      </p:pic>
      <p:sp>
        <p:nvSpPr>
          <p:cNvPr id="8196" name="Text Box 3"/>
          <p:cNvSpPr txBox="1">
            <a:spLocks noChangeShapeType="1" noGrp="1"/>
          </p:cNvSpPr>
          <p:nvPr/>
        </p:nvSpPr>
        <p:spPr bwMode="auto">
          <a:xfrm>
            <a:off x="3743325" y="2016125"/>
            <a:ext cx="5975350" cy="3743325"/>
          </a:xfrm>
          <a:prstGeom prst="rect">
            <a:avLst/>
          </a:prstGeom>
          <a:noFill/>
        </p:spPr>
        <p:txBody>
          <a:bodyPr lIns="90000" tIns="61001" rIns="90000" bIns="4500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/>
            </a:pPr>
            <a:r>
              <a:rPr lang="ru-RU" sz="1800"/>
              <a:t>Аппаратное шифрование данных	AES-CBC 256-bit</a:t>
            </a:r>
            <a:endParaRPr/>
          </a:p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/>
            </a:pPr>
            <a:r>
              <a:rPr lang="ru-RU" sz="1800"/>
              <a:t>Скорость чтения данных	27 мбайт/сек</a:t>
            </a:r>
            <a:endParaRPr/>
          </a:p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/>
            </a:pPr>
            <a:r>
              <a:rPr lang="ru-RU" sz="1800"/>
              <a:t>Скорость записи данных	24 мбайт/сек</a:t>
            </a:r>
            <a:endParaRPr/>
          </a:p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/>
            </a:pPr>
            <a:r>
              <a:rPr lang="ru-RU" sz="1800"/>
              <a:t>Устойчивость к механическому взлому	Есть</a:t>
            </a:r>
            <a:endParaRPr/>
          </a:p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/>
            </a:pPr>
            <a:r>
              <a:rPr lang="ru-RU" sz="1800"/>
              <a:t>Автоблокировка при изъятии из USB-порта	Есть</a:t>
            </a:r>
            <a:endParaRPr/>
          </a:p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/>
            </a:pPr>
            <a:r>
              <a:rPr lang="ru-RU" sz="1800"/>
              <a:t>Удаление данных при попытке подбора пароля	Есть</a:t>
            </a:r>
            <a:endParaRPr/>
          </a:p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/>
            </a:pPr>
            <a:r>
              <a:rPr lang="ru-RU" sz="1800"/>
              <a:t>Поддержка ОС: Все</a:t>
            </a:r>
            <a:endParaRPr/>
          </a:p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/>
            </a:pPr>
            <a:r>
              <a:rPr lang="ru-RU" sz="1800"/>
              <a:t>Защита от воды и пыли	MIL-STD-810F | IP57 Certified</a:t>
            </a:r>
            <a:endParaRPr/>
          </a:p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/>
            </a:pPr>
            <a:r>
              <a:rPr lang="ru-RU" sz="1800"/>
              <a:t>Материал корпуса	Алюминий</a:t>
            </a:r>
            <a:endParaRPr/>
          </a:p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/>
            </a:pPr>
            <a:r>
              <a:rPr lang="ru-RU" sz="1800"/>
              <a:t>Водонепроницаемый корпус	Есть</a:t>
            </a:r>
            <a:endParaRPr/>
          </a:p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/>
            </a:pPr>
            <a:r>
              <a:rPr lang="ru-RU" sz="1800"/>
              <a:t>Индикатор передачи данных	Есть</a:t>
            </a:r>
            <a:endParaRPr/>
          </a:p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</a:tabLst>
              <a:defRPr/>
            </a:pPr>
            <a:r>
              <a:rPr lang="ru-RU" sz="1800"/>
              <a:t>Защита паролем	Есть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7" y="576262"/>
            <a:ext cx="7199312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/>
            </a:pPr>
            <a:r>
              <a:rPr lang="ru-RU"/>
              <a:t>Пример 1</a:t>
            </a:r>
            <a:endParaRPr/>
          </a:p>
        </p:txBody>
      </p:sp>
      <p:sp>
        <p:nvSpPr>
          <p:cNvPr id="10243" name="Rectangle 2"/>
          <p:cNvSpPr>
            <a:spLocks noChangeShapeType="1" noGrp="1"/>
          </p:cNvSpPr>
          <p:nvPr/>
        </p:nvSpPr>
        <p:spPr bwMode="auto">
          <a:xfrm>
            <a:off x="3095625" y="2232025"/>
            <a:ext cx="1944687" cy="1152525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/>
            </a:pPr>
            <a:r>
              <a:rPr lang="ru-RU" sz="1800"/>
              <a:t>USB контроллер</a:t>
            </a:r>
            <a:endParaRPr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/>
            </a:pPr>
            <a:r>
              <a:rPr lang="ru-RU" sz="1800"/>
              <a:t>c AES</a:t>
            </a:r>
            <a:endParaRPr/>
          </a:p>
        </p:txBody>
      </p:sp>
      <p:sp>
        <p:nvSpPr>
          <p:cNvPr id="10244" name="Rectangle 3"/>
          <p:cNvSpPr>
            <a:spLocks noChangeShapeType="1" noGrp="1"/>
          </p:cNvSpPr>
          <p:nvPr/>
        </p:nvSpPr>
        <p:spPr bwMode="auto">
          <a:xfrm>
            <a:off x="6264275" y="2232025"/>
            <a:ext cx="1871662" cy="1152525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/>
            </a:pPr>
            <a:r>
              <a:rPr lang="ru-RU" sz="1800"/>
              <a:t>NAND</a:t>
            </a:r>
            <a:endParaRPr/>
          </a:p>
        </p:txBody>
      </p:sp>
      <p:sp>
        <p:nvSpPr>
          <p:cNvPr id="10245" name="AutoShape 4"/>
          <p:cNvSpPr>
            <a:spLocks noChangeShapeType="1" noGrp="1"/>
          </p:cNvSpPr>
          <p:nvPr/>
        </p:nvSpPr>
        <p:spPr bwMode="auto">
          <a:xfrm>
            <a:off x="1800225" y="2519362"/>
            <a:ext cx="1295400" cy="647700"/>
          </a:xfrm>
          <a:custGeom>
            <a:avLst>
              <a:gd name="adj0" fmla="val 4300"/>
              <a:gd name="adj1" fmla="val 5400"/>
            </a:avLst>
            <a:gdLst>
              <a:gd name="gd0" fmla="val 65536"/>
              <a:gd name="gd1" fmla="val adj0"/>
              <a:gd name="gd2" fmla="val adj1"/>
              <a:gd name="gd3" fmla="+- 21600 0 adj0"/>
              <a:gd name="gd4" fmla="+- 21600 0 adj1"/>
              <a:gd name="gd5" fmla="*/ adj0 adj1 10800"/>
              <a:gd name="gd6" fmla="+- adj0 0 gd5"/>
              <a:gd name="gd7" fmla="+- 21600 0 gd6"/>
              <a:gd name="gd8" fmla="val 0"/>
              <a:gd name="gd9" fmla="val 10800"/>
              <a:gd name="gd10" fmla="val gd1"/>
              <a:gd name="gd11" fmla="val 21600"/>
              <a:gd name="gd12" fmla="val gd1"/>
              <a:gd name="gd13" fmla="val gd4"/>
              <a:gd name="gd14" fmla="val gd3"/>
              <a:gd name="gd15" fmla="val gd4"/>
              <a:gd name="gd16" fmla="val gd3"/>
              <a:gd name="gd17" fmla="val 21600"/>
              <a:gd name="gd18" fmla="val 21600"/>
              <a:gd name="gd19" fmla="val 10800"/>
              <a:gd name="gd20" fmla="val gd3"/>
              <a:gd name="gd21" fmla="val 0"/>
              <a:gd name="gd22" fmla="val gd3"/>
              <a:gd name="gd23" fmla="val gd2"/>
              <a:gd name="gd24" fmla="val gd1"/>
              <a:gd name="gd25" fmla="val gd2"/>
              <a:gd name="gd26" fmla="val gd1"/>
              <a:gd name="gd27" fmla="val 0"/>
              <a:gd name="gd28" fmla="*/ w gd6 21600"/>
              <a:gd name="gd29" fmla="*/ h gd2 21600"/>
              <a:gd name="gd30" fmla="*/ w gd7 21600"/>
              <a:gd name="gd31" fmla="*/ h gd4 21600"/>
              <a:gd name="gd32" fmla="*/ w adj0 21600"/>
              <a:gd name="gd33" fmla="*/ h adj1 21600"/>
            </a:gdLst>
            <a:ahLst>
              <a:ahXY gdRefX="adj0" minX="0" maxX="10800" gdRefY="adj1" minY="0" maxY="10800">
                <a:pos x="gd32" y="gd33"/>
              </a:ahXY>
            </a:ahLst>
            <a:cxnLst/>
            <a:rect l="gd28" t="gd29" r="gd30" b="gd31"/>
            <a:pathLst>
              <a:path w="21600" h="21600" fill="norm" stroke="1" extrusionOk="0">
                <a:moveTo>
                  <a:pt x="gd8" y="gd9"/>
                </a:moveTo>
                <a:lnTo>
                  <a:pt x="gd10" y="gd11"/>
                </a:lnTo>
                <a:lnTo>
                  <a:pt x="gd12" y="gd13"/>
                </a:lnTo>
                <a:lnTo>
                  <a:pt x="gd14" y="gd15"/>
                </a:lnTo>
                <a:lnTo>
                  <a:pt x="gd16" y="gd17"/>
                </a:lnTo>
                <a:lnTo>
                  <a:pt x="gd18" y="gd19"/>
                </a:lnTo>
                <a:lnTo>
                  <a:pt x="gd20" y="gd21"/>
                </a:lnTo>
                <a:lnTo>
                  <a:pt x="gd22" y="gd23"/>
                </a:lnTo>
                <a:lnTo>
                  <a:pt x="gd24" y="gd25"/>
                </a:lnTo>
                <a:lnTo>
                  <a:pt x="gd26" y="gd27"/>
                </a:lnTo>
                <a:close/>
              </a:path>
              <a:path w="21600" h="21600" fill="norm" stroke="1" extrusionOk="0"/>
            </a:pathLst>
          </a:cu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USB</a:t>
            </a:r>
            <a:endParaRPr/>
          </a:p>
        </p:txBody>
      </p:sp>
      <p:sp>
        <p:nvSpPr>
          <p:cNvPr id="10246" name="Line 5"/>
          <p:cNvSpPr>
            <a:spLocks noChangeShapeType="1" noGrp="1"/>
          </p:cNvSpPr>
          <p:nvPr/>
        </p:nvSpPr>
        <p:spPr bwMode="auto">
          <a:xfrm>
            <a:off x="5040312" y="2808287"/>
            <a:ext cx="122396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47" name="Rectangle 6"/>
          <p:cNvSpPr>
            <a:spLocks noChangeShapeType="1" noGrp="1"/>
          </p:cNvSpPr>
          <p:nvPr/>
        </p:nvSpPr>
        <p:spPr bwMode="auto">
          <a:xfrm>
            <a:off x="3024187" y="4392612"/>
            <a:ext cx="1871662" cy="1223962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/>
            </a:pPr>
            <a:r>
              <a:rPr lang="ru-RU" sz="1800"/>
              <a:t>Контроллер</a:t>
            </a:r>
            <a:endParaRPr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/>
            </a:pPr>
            <a:r>
              <a:rPr lang="ru-RU" sz="1800"/>
              <a:t>общего</a:t>
            </a:r>
            <a:endParaRPr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/>
            </a:pPr>
            <a:r>
              <a:rPr lang="ru-RU" sz="1800"/>
              <a:t>применения</a:t>
            </a:r>
            <a:endParaRPr/>
          </a:p>
        </p:txBody>
      </p:sp>
      <p:sp>
        <p:nvSpPr>
          <p:cNvPr id="10248" name="Line 7"/>
          <p:cNvSpPr>
            <a:spLocks noChangeShapeType="1" noGrp="1"/>
          </p:cNvSpPr>
          <p:nvPr/>
        </p:nvSpPr>
        <p:spPr bwMode="auto">
          <a:xfrm>
            <a:off x="3959225" y="3384550"/>
            <a:ext cx="1587" cy="10080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49" name="Rectangle 8"/>
          <p:cNvSpPr>
            <a:spLocks noChangeShapeType="1" noGrp="1"/>
          </p:cNvSpPr>
          <p:nvPr/>
        </p:nvSpPr>
        <p:spPr bwMode="auto">
          <a:xfrm>
            <a:off x="5256212" y="2555875"/>
            <a:ext cx="792162" cy="215899"/>
          </a:xfrm>
          <a:prstGeom prst="rect">
            <a:avLst/>
          </a:prstGeom>
          <a:solidFill>
            <a:srgbClr val="81D41A">
              <a:alpha val="0"/>
            </a:srgbClr>
          </a:solidFill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</a:tabLst>
              <a:defRPr lang="en-GB" sz="1800"/>
            </a:lvl6pPr>
            <a:lvl7pPr>
              <a:tabLst>
                <a:tab pos="449262" algn="l"/>
              </a:tabLst>
              <a:defRPr lang="en-GB" sz="1800"/>
            </a:lvl7pPr>
            <a:lvl8pPr>
              <a:tabLst>
                <a:tab pos="449262" algn="l"/>
              </a:tabLst>
              <a:defRPr lang="en-GB" sz="1800"/>
            </a:lvl8pPr>
            <a:lvl9pPr>
              <a:tabLst>
                <a:tab pos="44926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</a:tabLst>
              <a:defRPr/>
            </a:pPr>
            <a:r>
              <a:rPr lang="ru-RU" sz="1800"/>
              <a:t>NAND</a:t>
            </a:r>
            <a:endParaRPr/>
          </a:p>
        </p:txBody>
      </p:sp>
      <p:sp>
        <p:nvSpPr>
          <p:cNvPr id="10250" name="Rectangle 9"/>
          <p:cNvSpPr>
            <a:spLocks noChangeShapeType="1" noGrp="1"/>
          </p:cNvSpPr>
          <p:nvPr/>
        </p:nvSpPr>
        <p:spPr bwMode="auto">
          <a:xfrm>
            <a:off x="3959225" y="3743325"/>
            <a:ext cx="647700" cy="215899"/>
          </a:xfrm>
          <a:prstGeom prst="rect">
            <a:avLst/>
          </a:prstGeom>
          <a:solidFill>
            <a:srgbClr val="81D41A">
              <a:alpha val="0"/>
            </a:srgbClr>
          </a:solidFill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</a:tabLst>
              <a:defRPr lang="en-GB" sz="1800"/>
            </a:lvl6pPr>
            <a:lvl7pPr>
              <a:tabLst>
                <a:tab pos="449262" algn="l"/>
              </a:tabLst>
              <a:defRPr lang="en-GB" sz="1800"/>
            </a:lvl7pPr>
            <a:lvl8pPr>
              <a:tabLst>
                <a:tab pos="449262" algn="l"/>
              </a:tabLst>
              <a:defRPr lang="en-GB" sz="1800"/>
            </a:lvl8pPr>
            <a:lvl9pPr>
              <a:tabLst>
                <a:tab pos="44926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</a:tabLst>
              <a:defRPr/>
            </a:pPr>
            <a:r>
              <a:rPr lang="ru-RU" sz="1800"/>
              <a:t>I2C</a:t>
            </a:r>
            <a:endParaRPr/>
          </a:p>
        </p:txBody>
      </p:sp>
      <p:sp>
        <p:nvSpPr>
          <p:cNvPr id="10251" name="Rectangle 10"/>
          <p:cNvSpPr>
            <a:spLocks noChangeShapeType="1" noGrp="1"/>
          </p:cNvSpPr>
          <p:nvPr/>
        </p:nvSpPr>
        <p:spPr bwMode="auto">
          <a:xfrm>
            <a:off x="5903912" y="4392612"/>
            <a:ext cx="2376487" cy="2447925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252" name="Rectangle 11"/>
          <p:cNvSpPr>
            <a:spLocks noChangeShapeType="1" noGrp="1"/>
          </p:cNvSpPr>
          <p:nvPr/>
        </p:nvSpPr>
        <p:spPr bwMode="auto">
          <a:xfrm>
            <a:off x="6191250" y="4608512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1</a:t>
            </a:r>
            <a:endParaRPr/>
          </a:p>
        </p:txBody>
      </p:sp>
      <p:sp>
        <p:nvSpPr>
          <p:cNvPr id="10253" name="Rectangle 12"/>
          <p:cNvSpPr>
            <a:spLocks noChangeShapeType="1" noGrp="1"/>
          </p:cNvSpPr>
          <p:nvPr/>
        </p:nvSpPr>
        <p:spPr bwMode="auto">
          <a:xfrm>
            <a:off x="6840537" y="4608512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2</a:t>
            </a:r>
            <a:endParaRPr/>
          </a:p>
        </p:txBody>
      </p:sp>
      <p:sp>
        <p:nvSpPr>
          <p:cNvPr id="10254" name="Rectangle 13"/>
          <p:cNvSpPr>
            <a:spLocks noChangeShapeType="1" noGrp="1"/>
          </p:cNvSpPr>
          <p:nvPr/>
        </p:nvSpPr>
        <p:spPr bwMode="auto">
          <a:xfrm>
            <a:off x="7488237" y="4608512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3</a:t>
            </a:r>
            <a:endParaRPr/>
          </a:p>
        </p:txBody>
      </p:sp>
      <p:sp>
        <p:nvSpPr>
          <p:cNvPr id="10255" name="Rectangle 14"/>
          <p:cNvSpPr>
            <a:spLocks noChangeShapeType="1" noGrp="1"/>
          </p:cNvSpPr>
          <p:nvPr/>
        </p:nvSpPr>
        <p:spPr bwMode="auto">
          <a:xfrm>
            <a:off x="6191250" y="5184775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4</a:t>
            </a:r>
            <a:endParaRPr/>
          </a:p>
        </p:txBody>
      </p:sp>
      <p:sp>
        <p:nvSpPr>
          <p:cNvPr id="10256" name="Rectangle 15"/>
          <p:cNvSpPr>
            <a:spLocks noChangeShapeType="1" noGrp="1"/>
          </p:cNvSpPr>
          <p:nvPr/>
        </p:nvSpPr>
        <p:spPr bwMode="auto">
          <a:xfrm>
            <a:off x="6840537" y="5184775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5</a:t>
            </a:r>
            <a:endParaRPr/>
          </a:p>
        </p:txBody>
      </p:sp>
      <p:sp>
        <p:nvSpPr>
          <p:cNvPr id="10257" name="Rectangle 16"/>
          <p:cNvSpPr>
            <a:spLocks noChangeShapeType="1" noGrp="1"/>
          </p:cNvSpPr>
          <p:nvPr/>
        </p:nvSpPr>
        <p:spPr bwMode="auto">
          <a:xfrm>
            <a:off x="7488237" y="5184775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6</a:t>
            </a:r>
            <a:endParaRPr/>
          </a:p>
        </p:txBody>
      </p:sp>
      <p:sp>
        <p:nvSpPr>
          <p:cNvPr id="10258" name="Rectangle 17"/>
          <p:cNvSpPr>
            <a:spLocks noChangeShapeType="1" noGrp="1"/>
          </p:cNvSpPr>
          <p:nvPr/>
        </p:nvSpPr>
        <p:spPr bwMode="auto">
          <a:xfrm>
            <a:off x="6191250" y="5759450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7</a:t>
            </a:r>
            <a:endParaRPr/>
          </a:p>
        </p:txBody>
      </p:sp>
      <p:sp>
        <p:nvSpPr>
          <p:cNvPr id="10259" name="Rectangle 18"/>
          <p:cNvSpPr>
            <a:spLocks noChangeShapeType="1" noGrp="1"/>
          </p:cNvSpPr>
          <p:nvPr/>
        </p:nvSpPr>
        <p:spPr bwMode="auto">
          <a:xfrm>
            <a:off x="6840537" y="5759450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8</a:t>
            </a:r>
            <a:endParaRPr/>
          </a:p>
        </p:txBody>
      </p:sp>
      <p:sp>
        <p:nvSpPr>
          <p:cNvPr id="10260" name="Rectangle 19"/>
          <p:cNvSpPr>
            <a:spLocks noChangeShapeType="1" noGrp="1"/>
          </p:cNvSpPr>
          <p:nvPr/>
        </p:nvSpPr>
        <p:spPr bwMode="auto">
          <a:xfrm>
            <a:off x="7488237" y="5759450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9</a:t>
            </a:r>
            <a:endParaRPr/>
          </a:p>
        </p:txBody>
      </p:sp>
      <p:sp>
        <p:nvSpPr>
          <p:cNvPr id="10261" name="Rectangle 20"/>
          <p:cNvSpPr>
            <a:spLocks noChangeShapeType="1" noGrp="1"/>
          </p:cNvSpPr>
          <p:nvPr/>
        </p:nvSpPr>
        <p:spPr bwMode="auto">
          <a:xfrm>
            <a:off x="6840537" y="6264275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0</a:t>
            </a:r>
            <a:endParaRPr/>
          </a:p>
        </p:txBody>
      </p:sp>
      <p:sp>
        <p:nvSpPr>
          <p:cNvPr id="10262" name="Line 21"/>
          <p:cNvSpPr>
            <a:spLocks noChangeShapeType="1" noGrp="1"/>
          </p:cNvSpPr>
          <p:nvPr/>
        </p:nvSpPr>
        <p:spPr bwMode="auto">
          <a:xfrm>
            <a:off x="4895850" y="4967287"/>
            <a:ext cx="100806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63" name="Oval 22"/>
          <p:cNvSpPr>
            <a:spLocks noChangeShapeType="1" noGrp="1"/>
          </p:cNvSpPr>
          <p:nvPr/>
        </p:nvSpPr>
        <p:spPr bwMode="auto">
          <a:xfrm>
            <a:off x="3203575" y="6138862"/>
            <a:ext cx="215899" cy="215899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264" name="Oval 23"/>
          <p:cNvSpPr>
            <a:spLocks noChangeShapeType="1" noGrp="1"/>
          </p:cNvSpPr>
          <p:nvPr/>
        </p:nvSpPr>
        <p:spPr bwMode="auto">
          <a:xfrm>
            <a:off x="4140200" y="6156325"/>
            <a:ext cx="215899" cy="215899"/>
          </a:xfrm>
          <a:prstGeom prst="ellipse">
            <a:avLst/>
          </a:prstGeom>
          <a:solidFill>
            <a:srgbClr val="CE181E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265" name="Line 24"/>
          <p:cNvSpPr>
            <a:spLocks noChangeShapeType="1" noGrp="1"/>
          </p:cNvSpPr>
          <p:nvPr/>
        </p:nvSpPr>
        <p:spPr bwMode="auto">
          <a:xfrm>
            <a:off x="3311524" y="5616575"/>
            <a:ext cx="1587" cy="50323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66" name="Line 25"/>
          <p:cNvSpPr>
            <a:spLocks noChangeShapeType="1" noGrp="1"/>
          </p:cNvSpPr>
          <p:nvPr/>
        </p:nvSpPr>
        <p:spPr bwMode="auto">
          <a:xfrm>
            <a:off x="4248150" y="5616575"/>
            <a:ext cx="1587" cy="50323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158897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6" y="576261"/>
            <a:ext cx="7199311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6pPr>
            <a:lvl7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7pPr>
            <a:lvl8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8pPr>
            <a:lvl9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9pPr>
          </a:lstStyle>
          <a:p>
            <a:pPr marL="0" lvl="0" indent="0">
              <a:spcBef>
                <a:spcPts val="12"/>
              </a:spcBef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/>
            </a:pPr>
            <a:r>
              <a:rPr lang="ru-RU"/>
              <a:t>Пример 2</a:t>
            </a:r>
            <a:endParaRPr/>
          </a:p>
        </p:txBody>
      </p:sp>
      <p:sp>
        <p:nvSpPr>
          <p:cNvPr id="2103012031" name="Rectangle 3"/>
          <p:cNvSpPr>
            <a:spLocks noChangeShapeType="1" noGrp="1"/>
          </p:cNvSpPr>
          <p:nvPr/>
        </p:nvSpPr>
        <p:spPr bwMode="auto">
          <a:xfrm flipH="0" flipV="0">
            <a:off x="4803825" y="3385785"/>
            <a:ext cx="1552102" cy="847971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square" anchor="ctr" anchorCtr="0"/>
          <a:lstStyle>
            <a:lvl1pPr marL="342900" indent="0" algn="l" defTabSz="449262">
              <a:lnSpc>
                <a:spcPct val="93000"/>
              </a:lnSpc>
              <a:spcBef>
                <a:spcPts val="12"/>
              </a:spcBef>
              <a:spcAft>
                <a:spcPts val="1424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2"/>
              </a:spcBef>
              <a:spcAft>
                <a:spcPts val="1137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2"/>
              </a:spcBef>
              <a:spcAft>
                <a:spcPts val="86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2"/>
              </a:spcBef>
              <a:spcAft>
                <a:spcPts val="574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2"/>
              </a:spcBef>
              <a:spcAft>
                <a:spcPts val="287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4" algn="l"/>
                <a:tab pos="1347786" algn="l"/>
                <a:tab pos="1797049" algn="l"/>
              </a:tabLst>
              <a:defRPr lang="en-GB" sz="1800"/>
            </a:lvl6pPr>
            <a:lvl7pPr>
              <a:tabLst>
                <a:tab pos="449262" algn="l"/>
                <a:tab pos="898524" algn="l"/>
                <a:tab pos="1347786" algn="l"/>
                <a:tab pos="1797049" algn="l"/>
              </a:tabLst>
              <a:defRPr lang="en-GB" sz="1800"/>
            </a:lvl7pPr>
            <a:lvl8pPr>
              <a:tabLst>
                <a:tab pos="449262" algn="l"/>
                <a:tab pos="898524" algn="l"/>
                <a:tab pos="1347786" algn="l"/>
                <a:tab pos="1797049" algn="l"/>
              </a:tabLst>
              <a:defRPr lang="en-GB" sz="1800"/>
            </a:lvl8pPr>
            <a:lvl9pPr>
              <a:tabLst>
                <a:tab pos="449262" algn="l"/>
                <a:tab pos="898524" algn="l"/>
                <a:tab pos="1347786" algn="l"/>
                <a:tab pos="1797049" algn="l"/>
              </a:tabLst>
              <a:defRPr lang="en-GB" sz="1800"/>
            </a:lvl9pPr>
          </a:lstStyle>
          <a:p>
            <a:pPr marL="0" lvl="0" indent="0" algn="ctr"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</a:tabLst>
              <a:defRPr/>
            </a:pPr>
            <a:r>
              <a:rPr lang="ru-RU"/>
              <a:t>БП +12В</a:t>
            </a:r>
            <a:endParaRPr/>
          </a:p>
        </p:txBody>
      </p:sp>
      <p:sp>
        <p:nvSpPr>
          <p:cNvPr id="753676905" name="Line 5"/>
          <p:cNvSpPr>
            <a:spLocks noChangeShapeType="1" noGrp="1"/>
          </p:cNvSpPr>
          <p:nvPr/>
        </p:nvSpPr>
        <p:spPr bwMode="auto">
          <a:xfrm>
            <a:off x="3528218" y="3808184"/>
            <a:ext cx="1223961" cy="1586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746045690" name="Rectangle 10"/>
          <p:cNvSpPr>
            <a:spLocks noChangeShapeType="1" noGrp="1"/>
          </p:cNvSpPr>
          <p:nvPr/>
        </p:nvSpPr>
        <p:spPr bwMode="auto">
          <a:xfrm flipH="0" flipV="0">
            <a:off x="1114425" y="1823223"/>
            <a:ext cx="2376485" cy="4667383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squar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859700469" name="Rectangle 11"/>
          <p:cNvSpPr>
            <a:spLocks noChangeShapeType="1" noGrp="1"/>
          </p:cNvSpPr>
          <p:nvPr/>
        </p:nvSpPr>
        <p:spPr bwMode="auto">
          <a:xfrm>
            <a:off x="1401763" y="2039122"/>
            <a:ext cx="431799" cy="360361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1</a:t>
            </a:r>
            <a:endParaRPr/>
          </a:p>
        </p:txBody>
      </p:sp>
      <p:sp>
        <p:nvSpPr>
          <p:cNvPr id="2140241105" name="Rectangle 12"/>
          <p:cNvSpPr>
            <a:spLocks noChangeShapeType="1" noGrp="1"/>
          </p:cNvSpPr>
          <p:nvPr/>
        </p:nvSpPr>
        <p:spPr bwMode="auto">
          <a:xfrm>
            <a:off x="2051050" y="2039122"/>
            <a:ext cx="431799" cy="360361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2</a:t>
            </a:r>
            <a:endParaRPr/>
          </a:p>
        </p:txBody>
      </p:sp>
      <p:sp>
        <p:nvSpPr>
          <p:cNvPr id="1093501097" name="Rectangle 13"/>
          <p:cNvSpPr>
            <a:spLocks noChangeShapeType="1" noGrp="1"/>
          </p:cNvSpPr>
          <p:nvPr/>
        </p:nvSpPr>
        <p:spPr bwMode="auto">
          <a:xfrm>
            <a:off x="2698750" y="2039122"/>
            <a:ext cx="431799" cy="360361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3</a:t>
            </a:r>
            <a:endParaRPr/>
          </a:p>
        </p:txBody>
      </p:sp>
      <p:sp>
        <p:nvSpPr>
          <p:cNvPr id="323144723" name="Rectangle 14"/>
          <p:cNvSpPr>
            <a:spLocks noChangeShapeType="1" noGrp="1"/>
          </p:cNvSpPr>
          <p:nvPr/>
        </p:nvSpPr>
        <p:spPr bwMode="auto">
          <a:xfrm>
            <a:off x="1401763" y="2615386"/>
            <a:ext cx="431799" cy="360361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4</a:t>
            </a:r>
            <a:endParaRPr/>
          </a:p>
        </p:txBody>
      </p:sp>
      <p:sp>
        <p:nvSpPr>
          <p:cNvPr id="419546161" name="Rectangle 15"/>
          <p:cNvSpPr>
            <a:spLocks noChangeShapeType="1" noGrp="1"/>
          </p:cNvSpPr>
          <p:nvPr/>
        </p:nvSpPr>
        <p:spPr bwMode="auto">
          <a:xfrm>
            <a:off x="2051050" y="2615386"/>
            <a:ext cx="431799" cy="360361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5</a:t>
            </a:r>
            <a:endParaRPr/>
          </a:p>
        </p:txBody>
      </p:sp>
      <p:sp>
        <p:nvSpPr>
          <p:cNvPr id="1817597363" name="Rectangle 16"/>
          <p:cNvSpPr>
            <a:spLocks noChangeShapeType="1" noGrp="1"/>
          </p:cNvSpPr>
          <p:nvPr/>
        </p:nvSpPr>
        <p:spPr bwMode="auto">
          <a:xfrm>
            <a:off x="2698750" y="2615386"/>
            <a:ext cx="431799" cy="360361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6</a:t>
            </a:r>
            <a:endParaRPr/>
          </a:p>
        </p:txBody>
      </p:sp>
      <p:sp>
        <p:nvSpPr>
          <p:cNvPr id="963589812" name="Rectangle 17"/>
          <p:cNvSpPr>
            <a:spLocks noChangeShapeType="1" noGrp="1"/>
          </p:cNvSpPr>
          <p:nvPr/>
        </p:nvSpPr>
        <p:spPr bwMode="auto">
          <a:xfrm>
            <a:off x="1401763" y="3190061"/>
            <a:ext cx="431799" cy="360361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7</a:t>
            </a:r>
            <a:endParaRPr/>
          </a:p>
        </p:txBody>
      </p:sp>
      <p:sp>
        <p:nvSpPr>
          <p:cNvPr id="1456893270" name="Rectangle 18"/>
          <p:cNvSpPr>
            <a:spLocks noChangeShapeType="1" noGrp="1"/>
          </p:cNvSpPr>
          <p:nvPr/>
        </p:nvSpPr>
        <p:spPr bwMode="auto">
          <a:xfrm>
            <a:off x="2051050" y="3190061"/>
            <a:ext cx="431799" cy="360361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8</a:t>
            </a:r>
            <a:endParaRPr/>
          </a:p>
        </p:txBody>
      </p:sp>
      <p:sp>
        <p:nvSpPr>
          <p:cNvPr id="2068253329" name="Rectangle 19"/>
          <p:cNvSpPr>
            <a:spLocks noChangeShapeType="1" noGrp="1"/>
          </p:cNvSpPr>
          <p:nvPr/>
        </p:nvSpPr>
        <p:spPr bwMode="auto">
          <a:xfrm>
            <a:off x="2698750" y="3190061"/>
            <a:ext cx="431799" cy="360361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9</a:t>
            </a:r>
            <a:endParaRPr/>
          </a:p>
        </p:txBody>
      </p:sp>
      <p:sp>
        <p:nvSpPr>
          <p:cNvPr id="1331550561" name="Rectangle 20"/>
          <p:cNvSpPr>
            <a:spLocks noChangeShapeType="1" noGrp="1"/>
          </p:cNvSpPr>
          <p:nvPr/>
        </p:nvSpPr>
        <p:spPr bwMode="auto">
          <a:xfrm>
            <a:off x="2051050" y="3694886"/>
            <a:ext cx="431799" cy="360361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0</a:t>
            </a:r>
            <a:endParaRPr/>
          </a:p>
        </p:txBody>
      </p:sp>
      <p:sp>
        <p:nvSpPr>
          <p:cNvPr id="1335515269" name="Line 21"/>
          <p:cNvSpPr>
            <a:spLocks noChangeShapeType="1" noGrp="1"/>
          </p:cNvSpPr>
          <p:nvPr/>
        </p:nvSpPr>
        <p:spPr bwMode="auto">
          <a:xfrm flipH="0" flipV="0">
            <a:off x="3490912" y="2503952"/>
            <a:ext cx="1429315" cy="0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23865284" name="Rectangle 17"/>
          <p:cNvSpPr>
            <a:spLocks noChangeShapeType="1" noGrp="1"/>
          </p:cNvSpPr>
          <p:nvPr/>
        </p:nvSpPr>
        <p:spPr bwMode="auto">
          <a:xfrm flipH="0" flipV="0">
            <a:off x="1401763" y="3694886"/>
            <a:ext cx="431799" cy="360721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square" anchor="ctr" anchorCtr="0"/>
          <a:lstStyle/>
          <a:p>
            <a:pPr lvl="0" algn="ctr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defRPr/>
            </a:pPr>
            <a:r>
              <a:rPr lang="ru-RU"/>
              <a:t>*</a:t>
            </a:r>
            <a:endParaRPr/>
          </a:p>
        </p:txBody>
      </p:sp>
      <p:sp>
        <p:nvSpPr>
          <p:cNvPr id="1616836269" name="Rectangle 17"/>
          <p:cNvSpPr>
            <a:spLocks noChangeShapeType="1" noGrp="1"/>
          </p:cNvSpPr>
          <p:nvPr/>
        </p:nvSpPr>
        <p:spPr bwMode="auto">
          <a:xfrm flipH="0" flipV="0">
            <a:off x="2697163" y="3694886"/>
            <a:ext cx="431798" cy="360720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square" anchor="ctr" anchorCtr="0"/>
          <a:lstStyle/>
          <a:p>
            <a:pPr lvl="0" algn="ctr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defRPr/>
            </a:pPr>
            <a:r>
              <a:rPr lang="en-US"/>
              <a:t>#</a:t>
            </a:r>
            <a:endParaRPr/>
          </a:p>
        </p:txBody>
      </p:sp>
      <p:pic>
        <p:nvPicPr>
          <p:cNvPr id="1494652922" name=""/>
          <p:cNvPicPr>
            <a:picLocks noChangeAspect="1"/>
          </p:cNvPicPr>
          <p:nvPr/>
        </p:nvPicPr>
        <p:blipFill>
          <a:blip r:embed="rId3"/>
          <a:srcRect l="0" t="34721" r="894" b="33587"/>
          <a:stretch/>
        </p:blipFill>
        <p:spPr bwMode="auto">
          <a:xfrm flipH="0" flipV="0">
            <a:off x="4920228" y="1882478"/>
            <a:ext cx="3886993" cy="1242948"/>
          </a:xfrm>
          <a:prstGeom prst="rect">
            <a:avLst/>
          </a:prstGeom>
        </p:spPr>
      </p:pic>
      <p:pic>
        <p:nvPicPr>
          <p:cNvPr id="112664066" name=""/>
          <p:cNvPicPr>
            <a:picLocks noChangeAspect="1"/>
          </p:cNvPicPr>
          <p:nvPr/>
        </p:nvPicPr>
        <p:blipFill>
          <a:blip r:embed="rId4"/>
          <a:srcRect l="28821" t="32484" r="31055" b="31545"/>
          <a:stretch/>
        </p:blipFill>
        <p:spPr bwMode="auto">
          <a:xfrm flipH="1" flipV="0">
            <a:off x="4408714" y="4916684"/>
            <a:ext cx="1239642" cy="1111279"/>
          </a:xfrm>
          <a:prstGeom prst="rect">
            <a:avLst/>
          </a:prstGeom>
        </p:spPr>
      </p:pic>
      <p:pic>
        <p:nvPicPr>
          <p:cNvPr id="1094266667" name=""/>
          <p:cNvPicPr>
            <a:picLocks noChangeAspect="1"/>
          </p:cNvPicPr>
          <p:nvPr/>
        </p:nvPicPr>
        <p:blipFill>
          <a:blip r:embed="rId5"/>
          <a:srcRect l="0" t="0" r="33637" b="0"/>
          <a:stretch/>
        </p:blipFill>
        <p:spPr bwMode="auto">
          <a:xfrm flipH="0" flipV="0">
            <a:off x="1794994" y="5008158"/>
            <a:ext cx="943913" cy="101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1277414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6" y="576261"/>
            <a:ext cx="7199311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6pPr>
            <a:lvl7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7pPr>
            <a:lvl8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8pPr>
            <a:lvl9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9pPr>
          </a:lstStyle>
          <a:p>
            <a:pPr marL="0" lvl="0" indent="0">
              <a:spcBef>
                <a:spcPts val="12"/>
              </a:spcBef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/>
            </a:pPr>
            <a:r>
              <a:rPr lang="ru-RU"/>
              <a:t>Пример 2</a:t>
            </a:r>
            <a:endParaRPr/>
          </a:p>
        </p:txBody>
      </p:sp>
      <p:pic>
        <p:nvPicPr>
          <p:cNvPr id="19891468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03236" y="2024741"/>
            <a:ext cx="4462287" cy="1404257"/>
          </a:xfrm>
          <a:prstGeom prst="rect">
            <a:avLst/>
          </a:prstGeom>
        </p:spPr>
      </p:pic>
      <p:pic>
        <p:nvPicPr>
          <p:cNvPr id="183482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07483" y="3864428"/>
            <a:ext cx="5776384" cy="3243262"/>
          </a:xfrm>
          <a:prstGeom prst="rect">
            <a:avLst/>
          </a:prstGeom>
        </p:spPr>
      </p:pic>
      <p:pic>
        <p:nvPicPr>
          <p:cNvPr id="27721192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361404" y="1362074"/>
            <a:ext cx="3767607" cy="3400424"/>
          </a:xfrm>
          <a:prstGeom prst="rect">
            <a:avLst/>
          </a:prstGeom>
        </p:spPr>
      </p:pic>
      <p:pic>
        <p:nvPicPr>
          <p:cNvPr id="193743645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490464" y="5086576"/>
            <a:ext cx="4950120" cy="1948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6146195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6" y="576261"/>
            <a:ext cx="7199311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2"/>
              </a:spcBef>
              <a:spcAft>
                <a:spcPts val="12"/>
              </a:spcAft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6pPr>
            <a:lvl7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7pPr>
            <a:lvl8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8pPr>
            <a:lvl9pPr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 lang="en-GB" sz="1800"/>
            </a:lvl9pPr>
          </a:lstStyle>
          <a:p>
            <a:pPr marL="0" lvl="0" indent="0">
              <a:spcBef>
                <a:spcPts val="12"/>
              </a:spcBef>
              <a:buNone/>
              <a:tabLst>
                <a:tab pos="449262" algn="l"/>
                <a:tab pos="898524" algn="l"/>
                <a:tab pos="1347786" algn="l"/>
                <a:tab pos="1797049" algn="l"/>
                <a:tab pos="2246311" algn="l"/>
                <a:tab pos="2695574" algn="l"/>
                <a:tab pos="3144836" algn="l"/>
                <a:tab pos="3594099" algn="l"/>
                <a:tab pos="4043361" algn="l"/>
                <a:tab pos="4492624" algn="l"/>
                <a:tab pos="4941886" algn="l"/>
                <a:tab pos="5391149" algn="l"/>
                <a:tab pos="5840411" algn="l"/>
                <a:tab pos="6289674" algn="l"/>
                <a:tab pos="6738936" algn="l"/>
                <a:tab pos="7188199" algn="l"/>
              </a:tabLst>
              <a:defRPr/>
            </a:pPr>
            <a:r>
              <a:rPr lang="ru-RU"/>
              <a:t>Пример 2</a:t>
            </a:r>
            <a:endParaRPr/>
          </a:p>
        </p:txBody>
      </p:sp>
      <p:sp>
        <p:nvSpPr>
          <p:cNvPr id="1437056828" name=""/>
          <p:cNvSpPr txBox="1"/>
          <p:nvPr/>
        </p:nvSpPr>
        <p:spPr bwMode="auto">
          <a:xfrm flipH="0" flipV="0">
            <a:off x="899462" y="2148480"/>
            <a:ext cx="8307817" cy="16767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600"/>
              <a:t>«Волшебные» последовательности:</a:t>
            </a:r>
            <a:endParaRPr sz="2600">
              <a:latin typeface="Courier New"/>
              <a:cs typeface="Courier New"/>
            </a:endParaRPr>
          </a:p>
          <a:p>
            <a:pPr marL="283879" indent="-283879">
              <a:buAutoNum type="arabicPeriod"/>
              <a:defRPr/>
            </a:pPr>
            <a:r>
              <a:rPr lang="ru-RU" sz="2600">
                <a:latin typeface="Courier New"/>
                <a:cs typeface="Courier New"/>
              </a:rPr>
              <a:t>0</a:t>
            </a:r>
            <a:r>
              <a:rPr lang="en-US" sz="2600">
                <a:latin typeface="Courier New"/>
                <a:cs typeface="Courier New"/>
              </a:rPr>
              <a:t>xFF,0xFF,0xFF,0xFF,0xFF,</a:t>
            </a:r>
            <a:r>
              <a:rPr lang="en-US" sz="2600">
                <a:latin typeface="Courier New"/>
                <a:cs typeface="Courier New"/>
              </a:rPr>
              <a:t>0xFF,0xFF,0xFF</a:t>
            </a:r>
            <a:endParaRPr lang="en-US" sz="2600">
              <a:latin typeface="Courier New"/>
              <a:cs typeface="Courier New"/>
            </a:endParaRPr>
          </a:p>
          <a:p>
            <a:pPr marL="283878" indent="-283878">
              <a:buAutoNum type="arabicPeriod"/>
              <a:defRPr/>
            </a:pPr>
            <a:r>
              <a:rPr lang="ru-RU" sz="2600">
                <a:latin typeface="Courier New"/>
                <a:cs typeface="Courier New"/>
              </a:rPr>
              <a:t>0</a:t>
            </a:r>
            <a:r>
              <a:rPr lang="en-US" sz="2600">
                <a:latin typeface="Courier New"/>
                <a:cs typeface="Courier New"/>
              </a:rPr>
              <a:t>x00,0x00,0x00,0x00,0x00,0x00,0x00,0x00</a:t>
            </a:r>
            <a:endParaRPr sz="2600">
              <a:latin typeface="Courier New"/>
              <a:cs typeface="Courier New"/>
            </a:endParaRPr>
          </a:p>
          <a:p>
            <a:pPr marL="283879" indent="-283879">
              <a:buAutoNum type="arabicPeriod"/>
              <a:defRPr/>
            </a:pPr>
            <a:r>
              <a:rPr lang="en-US" sz="2600">
                <a:latin typeface="Courier New"/>
                <a:cs typeface="Courier New"/>
              </a:rPr>
              <a:t>0x01,0xBE,0x40,0x11,0x5A,0x36,0x00,0xE1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7" y="576262"/>
            <a:ext cx="7199312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/>
            </a:pPr>
            <a:r>
              <a:rPr lang="ru-RU"/>
              <a:t>Пример 3</a:t>
            </a:r>
            <a:endParaRPr/>
          </a:p>
        </p:txBody>
      </p:sp>
      <p:sp>
        <p:nvSpPr>
          <p:cNvPr id="12291" name="Rectangle 2"/>
          <p:cNvSpPr>
            <a:spLocks noChangeShapeType="1" noGrp="1"/>
          </p:cNvSpPr>
          <p:nvPr/>
        </p:nvSpPr>
        <p:spPr bwMode="auto">
          <a:xfrm>
            <a:off x="1008062" y="1871662"/>
            <a:ext cx="2376487" cy="2447925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2292" name="Rectangle 3"/>
          <p:cNvSpPr>
            <a:spLocks noChangeShapeType="1" noGrp="1"/>
          </p:cNvSpPr>
          <p:nvPr/>
        </p:nvSpPr>
        <p:spPr bwMode="auto">
          <a:xfrm>
            <a:off x="1295400" y="2087562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1</a:t>
            </a:r>
            <a:endParaRPr/>
          </a:p>
        </p:txBody>
      </p:sp>
      <p:sp>
        <p:nvSpPr>
          <p:cNvPr id="12293" name="Rectangle 4"/>
          <p:cNvSpPr>
            <a:spLocks noChangeShapeType="1" noGrp="1"/>
          </p:cNvSpPr>
          <p:nvPr/>
        </p:nvSpPr>
        <p:spPr bwMode="auto">
          <a:xfrm>
            <a:off x="1944687" y="2087562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2</a:t>
            </a:r>
            <a:endParaRPr/>
          </a:p>
        </p:txBody>
      </p:sp>
      <p:sp>
        <p:nvSpPr>
          <p:cNvPr id="12294" name="Rectangle 5"/>
          <p:cNvSpPr>
            <a:spLocks noChangeShapeType="1" noGrp="1"/>
          </p:cNvSpPr>
          <p:nvPr/>
        </p:nvSpPr>
        <p:spPr bwMode="auto">
          <a:xfrm>
            <a:off x="2592387" y="2087562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3</a:t>
            </a:r>
            <a:endParaRPr/>
          </a:p>
        </p:txBody>
      </p:sp>
      <p:sp>
        <p:nvSpPr>
          <p:cNvPr id="12295" name="Rectangle 6"/>
          <p:cNvSpPr>
            <a:spLocks noChangeShapeType="1" noGrp="1"/>
          </p:cNvSpPr>
          <p:nvPr/>
        </p:nvSpPr>
        <p:spPr bwMode="auto">
          <a:xfrm>
            <a:off x="1295400" y="2663825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4</a:t>
            </a:r>
            <a:endParaRPr/>
          </a:p>
        </p:txBody>
      </p:sp>
      <p:sp>
        <p:nvSpPr>
          <p:cNvPr id="12296" name="Rectangle 7"/>
          <p:cNvSpPr>
            <a:spLocks noChangeShapeType="1" noGrp="1"/>
          </p:cNvSpPr>
          <p:nvPr/>
        </p:nvSpPr>
        <p:spPr bwMode="auto">
          <a:xfrm>
            <a:off x="1944687" y="2663825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5</a:t>
            </a:r>
            <a:endParaRPr/>
          </a:p>
        </p:txBody>
      </p:sp>
      <p:sp>
        <p:nvSpPr>
          <p:cNvPr id="12297" name="Rectangle 8"/>
          <p:cNvSpPr>
            <a:spLocks noChangeShapeType="1" noGrp="1"/>
          </p:cNvSpPr>
          <p:nvPr/>
        </p:nvSpPr>
        <p:spPr bwMode="auto">
          <a:xfrm>
            <a:off x="2592387" y="2663825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6</a:t>
            </a:r>
            <a:endParaRPr/>
          </a:p>
        </p:txBody>
      </p:sp>
      <p:sp>
        <p:nvSpPr>
          <p:cNvPr id="12298" name="Rectangle 9"/>
          <p:cNvSpPr>
            <a:spLocks noChangeShapeType="1" noGrp="1"/>
          </p:cNvSpPr>
          <p:nvPr/>
        </p:nvSpPr>
        <p:spPr bwMode="auto">
          <a:xfrm>
            <a:off x="1295400" y="3240087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7</a:t>
            </a:r>
            <a:endParaRPr/>
          </a:p>
        </p:txBody>
      </p:sp>
      <p:sp>
        <p:nvSpPr>
          <p:cNvPr id="12299" name="Rectangle 10"/>
          <p:cNvSpPr>
            <a:spLocks noChangeShapeType="1" noGrp="1"/>
          </p:cNvSpPr>
          <p:nvPr/>
        </p:nvSpPr>
        <p:spPr bwMode="auto">
          <a:xfrm>
            <a:off x="1944687" y="3240087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8</a:t>
            </a:r>
            <a:endParaRPr/>
          </a:p>
        </p:txBody>
      </p:sp>
      <p:sp>
        <p:nvSpPr>
          <p:cNvPr id="12300" name="Rectangle 11"/>
          <p:cNvSpPr>
            <a:spLocks noChangeShapeType="1" noGrp="1"/>
          </p:cNvSpPr>
          <p:nvPr/>
        </p:nvSpPr>
        <p:spPr bwMode="auto">
          <a:xfrm>
            <a:off x="2592387" y="3240087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9</a:t>
            </a:r>
            <a:endParaRPr/>
          </a:p>
        </p:txBody>
      </p:sp>
      <p:sp>
        <p:nvSpPr>
          <p:cNvPr id="12301" name="Rectangle 12"/>
          <p:cNvSpPr>
            <a:spLocks noChangeShapeType="1" noGrp="1"/>
          </p:cNvSpPr>
          <p:nvPr/>
        </p:nvSpPr>
        <p:spPr bwMode="auto">
          <a:xfrm>
            <a:off x="1944687" y="3743325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0</a:t>
            </a:r>
            <a:endParaRPr/>
          </a:p>
        </p:txBody>
      </p:sp>
      <p:sp>
        <p:nvSpPr>
          <p:cNvPr id="12302" name="Oval 13"/>
          <p:cNvSpPr>
            <a:spLocks noChangeShapeType="1" noGrp="1"/>
          </p:cNvSpPr>
          <p:nvPr/>
        </p:nvSpPr>
        <p:spPr bwMode="auto">
          <a:xfrm>
            <a:off x="1728787" y="4535487"/>
            <a:ext cx="215899" cy="215899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2303" name="Oval 14"/>
          <p:cNvSpPr>
            <a:spLocks noChangeShapeType="1" noGrp="1"/>
          </p:cNvSpPr>
          <p:nvPr/>
        </p:nvSpPr>
        <p:spPr bwMode="auto">
          <a:xfrm>
            <a:off x="1728787" y="4895850"/>
            <a:ext cx="215899" cy="215899"/>
          </a:xfrm>
          <a:prstGeom prst="ellipse">
            <a:avLst/>
          </a:prstGeom>
          <a:solidFill>
            <a:srgbClr val="CE181E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2304" name="Rectangle 15"/>
          <p:cNvSpPr>
            <a:spLocks noChangeShapeType="1" noGrp="1"/>
          </p:cNvSpPr>
          <p:nvPr/>
        </p:nvSpPr>
        <p:spPr bwMode="auto">
          <a:xfrm>
            <a:off x="1295400" y="3743325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*</a:t>
            </a:r>
            <a:endParaRPr/>
          </a:p>
        </p:txBody>
      </p:sp>
      <p:sp>
        <p:nvSpPr>
          <p:cNvPr id="12305" name="Rectangle 16"/>
          <p:cNvSpPr>
            <a:spLocks noChangeShapeType="1" noGrp="1"/>
          </p:cNvSpPr>
          <p:nvPr/>
        </p:nvSpPr>
        <p:spPr bwMode="auto">
          <a:xfrm>
            <a:off x="2592387" y="3743325"/>
            <a:ext cx="431799" cy="360362"/>
          </a:xfrm>
          <a:prstGeom prst="rect">
            <a:avLst/>
          </a:prstGeom>
          <a:solidFill>
            <a:srgbClr val="3465A4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defRPr/>
            </a:pPr>
            <a:r>
              <a:rPr lang="ru-RU">
                <a:solidFill>
                  <a:srgbClr val="000000"/>
                </a:solidFill>
              </a:rPr>
              <a:t>#</a:t>
            </a:r>
            <a:endParaRPr/>
          </a:p>
        </p:txBody>
      </p:sp>
      <p:sp>
        <p:nvSpPr>
          <p:cNvPr id="12306" name="Rectangle 17"/>
          <p:cNvSpPr>
            <a:spLocks noChangeShapeType="1" noGrp="1"/>
          </p:cNvSpPr>
          <p:nvPr/>
        </p:nvSpPr>
        <p:spPr bwMode="auto">
          <a:xfrm>
            <a:off x="3816350" y="1871662"/>
            <a:ext cx="936625" cy="3600450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МК</a:t>
            </a:r>
            <a:endParaRPr/>
          </a:p>
        </p:txBody>
      </p:sp>
      <p:sp>
        <p:nvSpPr>
          <p:cNvPr id="12307" name="Line 18"/>
          <p:cNvSpPr>
            <a:spLocks noChangeShapeType="1" noGrp="1"/>
          </p:cNvSpPr>
          <p:nvPr/>
        </p:nvSpPr>
        <p:spPr bwMode="auto">
          <a:xfrm>
            <a:off x="3384550" y="3095625"/>
            <a:ext cx="431799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2308" name="Line 19"/>
          <p:cNvSpPr>
            <a:spLocks noChangeShapeType="1" noGrp="1"/>
          </p:cNvSpPr>
          <p:nvPr/>
        </p:nvSpPr>
        <p:spPr bwMode="auto">
          <a:xfrm>
            <a:off x="1944687" y="4679950"/>
            <a:ext cx="187166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2309" name="Line 20"/>
          <p:cNvSpPr>
            <a:spLocks noChangeShapeType="1" noGrp="1"/>
          </p:cNvSpPr>
          <p:nvPr/>
        </p:nvSpPr>
        <p:spPr bwMode="auto">
          <a:xfrm>
            <a:off x="1944687" y="5040312"/>
            <a:ext cx="187166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2310" name="Rectangle 21"/>
          <p:cNvSpPr>
            <a:spLocks noChangeShapeType="1" noGrp="1"/>
          </p:cNvSpPr>
          <p:nvPr/>
        </p:nvSpPr>
        <p:spPr bwMode="auto">
          <a:xfrm>
            <a:off x="5903912" y="1871662"/>
            <a:ext cx="792162" cy="3671887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</a:tabLst>
              <a:defRPr lang="en-GB" sz="1800"/>
            </a:lvl6pPr>
            <a:lvl7pPr>
              <a:tabLst>
                <a:tab pos="449262" algn="l"/>
              </a:tabLst>
              <a:defRPr lang="en-GB" sz="1800"/>
            </a:lvl7pPr>
            <a:lvl8pPr>
              <a:tabLst>
                <a:tab pos="449262" algn="l"/>
              </a:tabLst>
              <a:defRPr lang="en-GB" sz="1800"/>
            </a:lvl8pPr>
            <a:lvl9pPr>
              <a:tabLst>
                <a:tab pos="44926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</a:tabLst>
              <a:defRPr/>
            </a:pPr>
            <a:r>
              <a:rPr lang="ru-RU" sz="1800"/>
              <a:t>МК</a:t>
            </a:r>
            <a:endParaRPr/>
          </a:p>
        </p:txBody>
      </p:sp>
      <p:sp>
        <p:nvSpPr>
          <p:cNvPr id="12311" name="Rectangle 22"/>
          <p:cNvSpPr>
            <a:spLocks noChangeShapeType="1" noGrp="1"/>
          </p:cNvSpPr>
          <p:nvPr/>
        </p:nvSpPr>
        <p:spPr bwMode="auto">
          <a:xfrm>
            <a:off x="7272337" y="2016125"/>
            <a:ext cx="1223962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Исп. мех</a:t>
            </a:r>
            <a:endParaRPr/>
          </a:p>
        </p:txBody>
      </p:sp>
      <p:sp>
        <p:nvSpPr>
          <p:cNvPr id="12312" name="Rectangle 23"/>
          <p:cNvSpPr>
            <a:spLocks noChangeShapeType="1" noGrp="1"/>
          </p:cNvSpPr>
          <p:nvPr/>
        </p:nvSpPr>
        <p:spPr bwMode="auto">
          <a:xfrm>
            <a:off x="7343775" y="4608512"/>
            <a:ext cx="1295400" cy="863599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Батарея</a:t>
            </a:r>
            <a:endParaRPr/>
          </a:p>
        </p:txBody>
      </p:sp>
      <p:sp>
        <p:nvSpPr>
          <p:cNvPr id="12313" name="Line 24"/>
          <p:cNvSpPr>
            <a:spLocks noChangeShapeType="1" noGrp="1"/>
          </p:cNvSpPr>
          <p:nvPr/>
        </p:nvSpPr>
        <p:spPr bwMode="auto">
          <a:xfrm>
            <a:off x="4751387" y="3671887"/>
            <a:ext cx="1152525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2314" name="Line 25"/>
          <p:cNvSpPr>
            <a:spLocks noChangeShapeType="1" noGrp="1"/>
          </p:cNvSpPr>
          <p:nvPr/>
        </p:nvSpPr>
        <p:spPr bwMode="auto">
          <a:xfrm>
            <a:off x="6696075" y="4967287"/>
            <a:ext cx="647700" cy="1587"/>
          </a:xfrm>
          <a:prstGeom prst="line">
            <a:avLst/>
          </a:prstGeom>
          <a:noFill/>
          <a:ln w="9524">
            <a:solidFill>
              <a:srgbClr val="FF0000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2315" name="Rectangle 26"/>
          <p:cNvSpPr>
            <a:spLocks noChangeShapeType="1" noGrp="1"/>
          </p:cNvSpPr>
          <p:nvPr/>
        </p:nvSpPr>
        <p:spPr bwMode="auto">
          <a:xfrm>
            <a:off x="7272337" y="3024187"/>
            <a:ext cx="1295400" cy="647700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Датчик</a:t>
            </a:r>
            <a:endParaRPr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положения</a:t>
            </a:r>
            <a:endParaRPr/>
          </a:p>
        </p:txBody>
      </p:sp>
      <p:sp>
        <p:nvSpPr>
          <p:cNvPr id="12316" name="Line 27"/>
          <p:cNvSpPr>
            <a:spLocks noChangeShapeType="1" noGrp="1"/>
          </p:cNvSpPr>
          <p:nvPr/>
        </p:nvSpPr>
        <p:spPr bwMode="auto">
          <a:xfrm>
            <a:off x="6696075" y="3311524"/>
            <a:ext cx="57626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2317" name="Line 28"/>
          <p:cNvSpPr>
            <a:spLocks noChangeShapeType="1" noGrp="1"/>
          </p:cNvSpPr>
          <p:nvPr/>
        </p:nvSpPr>
        <p:spPr bwMode="auto">
          <a:xfrm flipH="1">
            <a:off x="6694487" y="2376487"/>
            <a:ext cx="579437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2318" name="Line 29"/>
          <p:cNvSpPr>
            <a:spLocks noChangeShapeType="1" noGrp="1"/>
          </p:cNvSpPr>
          <p:nvPr/>
        </p:nvSpPr>
        <p:spPr bwMode="auto">
          <a:xfrm>
            <a:off x="4751387" y="4895850"/>
            <a:ext cx="1152525" cy="1587"/>
          </a:xfrm>
          <a:prstGeom prst="line">
            <a:avLst/>
          </a:prstGeom>
          <a:noFill/>
          <a:ln w="9524">
            <a:solidFill>
              <a:srgbClr val="FF0000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2320" name="Rectangle 31"/>
          <p:cNvSpPr>
            <a:spLocks noChangeShapeType="1" noGrp="1"/>
          </p:cNvSpPr>
          <p:nvPr/>
        </p:nvSpPr>
        <p:spPr bwMode="auto">
          <a:xfrm>
            <a:off x="5400675" y="1584324"/>
            <a:ext cx="3959225" cy="4608512"/>
          </a:xfrm>
          <a:prstGeom prst="rect">
            <a:avLst/>
          </a:prstGeom>
          <a:solidFill>
            <a:srgbClr val="81D41A">
              <a:alpha val="0"/>
            </a:srgbClr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r>
              <a:rPr lang="ru-RU" sz="1800"/>
              <a:t>Контроллер</a:t>
            </a:r>
            <a:endParaRPr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</a:tabLst>
              <a:defRPr/>
            </a:pPr>
            <a:endParaRPr/>
          </a:p>
        </p:txBody>
      </p:sp>
      <p:sp>
        <p:nvSpPr>
          <p:cNvPr id="12319" name="Rectangle 30"/>
          <p:cNvSpPr>
            <a:spLocks noChangeShapeType="1" noGrp="1"/>
          </p:cNvSpPr>
          <p:nvPr/>
        </p:nvSpPr>
        <p:spPr bwMode="auto">
          <a:xfrm>
            <a:off x="576262" y="1584324"/>
            <a:ext cx="4535487" cy="4608512"/>
          </a:xfrm>
          <a:prstGeom prst="rect">
            <a:avLst/>
          </a:prstGeom>
          <a:solidFill>
            <a:srgbClr val="81D41A">
              <a:alpha val="0"/>
            </a:srgbClr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r>
              <a:rPr lang="ru-RU" sz="1800"/>
              <a:t>Панель</a:t>
            </a:r>
            <a:endParaRPr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endParaRPr lang="en-US" sz="1800"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</a:tabLst>
              <a:defRPr/>
            </a:pPr>
            <a:endParaRPr/>
          </a:p>
        </p:txBody>
      </p:sp>
      <p:sp>
        <p:nvSpPr>
          <p:cNvPr id="12321" name="Text Box 32"/>
          <p:cNvSpPr txBox="1">
            <a:spLocks noChangeShapeType="1" noGrp="1"/>
          </p:cNvSpPr>
          <p:nvPr/>
        </p:nvSpPr>
        <p:spPr bwMode="auto">
          <a:xfrm>
            <a:off x="4895850" y="3240087"/>
            <a:ext cx="1008062" cy="601662"/>
          </a:xfrm>
          <a:prstGeom prst="rect">
            <a:avLst/>
          </a:prstGeom>
          <a:noFill/>
        </p:spPr>
        <p:txBody>
          <a:bodyPr lIns="90000" tIns="61001" rIns="90000" bIns="4500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</a:tabLst>
              <a:defRPr lang="en-GB" sz="1800"/>
            </a:lvl6pPr>
            <a:lvl7pPr>
              <a:tabLst>
                <a:tab pos="449262" algn="l"/>
                <a:tab pos="898525" algn="l"/>
              </a:tabLst>
              <a:defRPr lang="en-GB" sz="1800"/>
            </a:lvl7pPr>
            <a:lvl8pPr>
              <a:tabLst>
                <a:tab pos="449262" algn="l"/>
                <a:tab pos="898525" algn="l"/>
              </a:tabLst>
              <a:defRPr lang="en-GB" sz="1800"/>
            </a:lvl8pPr>
            <a:lvl9pPr>
              <a:tabLst>
                <a:tab pos="449262" algn="l"/>
                <a:tab pos="898525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</a:tabLst>
              <a:defRPr/>
            </a:pPr>
            <a:r>
              <a:rPr lang="ru-RU" sz="1800"/>
              <a:t>UART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ShapeType="1" noGrp="1"/>
          </p:cNvSpPr>
          <p:nvPr>
            <p:ph type="title"/>
          </p:nvPr>
        </p:nvSpPr>
        <p:spPr bwMode="auto">
          <a:xfrm>
            <a:off x="503237" y="576262"/>
            <a:ext cx="7199312" cy="720724"/>
          </a:xfrm>
          <a:prstGeom prst="rect">
            <a:avLst/>
          </a:prstGeom>
        </p:spPr>
        <p:txBody>
          <a:bodyPr lIns="0" tIns="32004" rIns="0" bIns="0" anchor="ctr" anchorCtr="0"/>
          <a:lstStyle>
            <a:lvl1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0" indent="0" algn="l" defTabSz="449262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sz="3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  <a:tab pos="3144837" algn="l"/>
                <a:tab pos="3594100" algn="l"/>
                <a:tab pos="4043362" algn="l"/>
                <a:tab pos="4492625" algn="l"/>
                <a:tab pos="4941887" algn="l"/>
                <a:tab pos="5391150" algn="l"/>
                <a:tab pos="5840412" algn="l"/>
                <a:tab pos="6289675" algn="l"/>
                <a:tab pos="6738937" algn="l"/>
                <a:tab pos="7188200" algn="l"/>
              </a:tabLst>
              <a:defRPr/>
            </a:pPr>
            <a:r>
              <a:rPr lang="ru-RU"/>
              <a:t>Пример 3</a:t>
            </a:r>
            <a:endParaRPr/>
          </a:p>
        </p:txBody>
      </p:sp>
      <p:sp>
        <p:nvSpPr>
          <p:cNvPr id="14339" name="Oval 2"/>
          <p:cNvSpPr>
            <a:spLocks noChangeShapeType="1" noGrp="1"/>
          </p:cNvSpPr>
          <p:nvPr/>
        </p:nvSpPr>
        <p:spPr bwMode="auto">
          <a:xfrm>
            <a:off x="360362" y="1584324"/>
            <a:ext cx="2376487" cy="503237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Начало</a:t>
            </a:r>
            <a:endParaRPr/>
          </a:p>
        </p:txBody>
      </p:sp>
      <p:sp>
        <p:nvSpPr>
          <p:cNvPr id="14340" name="Oval 3"/>
          <p:cNvSpPr>
            <a:spLocks noChangeShapeType="1" noGrp="1"/>
          </p:cNvSpPr>
          <p:nvPr/>
        </p:nvSpPr>
        <p:spPr bwMode="auto">
          <a:xfrm>
            <a:off x="6264275" y="6696075"/>
            <a:ext cx="2376487" cy="503237"/>
          </a:xfrm>
          <a:prstGeom prst="ellipse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Конец</a:t>
            </a:r>
            <a:endParaRPr/>
          </a:p>
        </p:txBody>
      </p:sp>
      <p:sp>
        <p:nvSpPr>
          <p:cNvPr id="14341" name="Line 4"/>
          <p:cNvSpPr>
            <a:spLocks noChangeShapeType="1" noGrp="1"/>
          </p:cNvSpPr>
          <p:nvPr/>
        </p:nvSpPr>
        <p:spPr bwMode="auto">
          <a:xfrm flipV="1">
            <a:off x="1511300" y="2087562"/>
            <a:ext cx="1587" cy="50641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42" name="Rectangle 5"/>
          <p:cNvSpPr>
            <a:spLocks noChangeShapeType="1" noGrp="1"/>
          </p:cNvSpPr>
          <p:nvPr/>
        </p:nvSpPr>
        <p:spPr bwMode="auto">
          <a:xfrm>
            <a:off x="431799" y="2592387"/>
            <a:ext cx="2303462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Получить код arr[N]</a:t>
            </a:r>
            <a:endParaRPr/>
          </a:p>
        </p:txBody>
      </p:sp>
      <p:sp>
        <p:nvSpPr>
          <p:cNvPr id="14343" name="AutoShape 6"/>
          <p:cNvSpPr>
            <a:spLocks noChangeShapeType="1" noGrp="1"/>
          </p:cNvSpPr>
          <p:nvPr/>
        </p:nvSpPr>
        <p:spPr bwMode="auto">
          <a:xfrm>
            <a:off x="3455987" y="2212975"/>
            <a:ext cx="2519362" cy="647700"/>
          </a:xfrm>
          <a:custGeom>
            <a:avLst>
              <a:gd name="adj0" fmla="val 5400"/>
            </a:avLst>
            <a:gdLst>
              <a:gd name="gd0" fmla="val 65536"/>
              <a:gd name="gd1" fmla="val adj0"/>
              <a:gd name="gd2" fmla="+- 21600 0 adj0"/>
              <a:gd name="gd3" fmla="+- 21600 0 adj0"/>
              <a:gd name="gd4" fmla="*/ gd1 2929 10000"/>
              <a:gd name="gd5" fmla="+- 21600 0 gd4"/>
              <a:gd name="gd6" fmla="+- 21600 0 gd4"/>
              <a:gd name="gd7" fmla="val gd1"/>
              <a:gd name="gd8" fmla="val 0"/>
              <a:gd name="gd9" fmla="val 0"/>
              <a:gd name="gd10" fmla="val 10800"/>
              <a:gd name="gd11" fmla="val gd1"/>
              <a:gd name="gd12" fmla="val 21600"/>
              <a:gd name="gd13" fmla="val gd2"/>
              <a:gd name="gd14" fmla="val 21600"/>
              <a:gd name="gd15" fmla="val 21600"/>
              <a:gd name="gd16" fmla="val 10800"/>
              <a:gd name="gd17" fmla="val gd2"/>
              <a:gd name="gd18" fmla="val 0"/>
              <a:gd name="gd19" fmla="*/ w 1800 21600"/>
              <a:gd name="gd20" fmla="*/ h 1800 21600"/>
              <a:gd name="gd21" fmla="*/ w 19800 21600"/>
              <a:gd name="gd22" fmla="*/ h 19800 21600"/>
              <a:gd name="gd23" fmla="*/ w adj0 21600"/>
              <a:gd name="gd24" fmla="*/ h 0 1"/>
            </a:gdLst>
            <a:ahLst>
              <a:ahXY gdRefX="adj0" minX="0" maxX="10800">
                <a:pos x="gd23" y="gd24"/>
              </a:ahXY>
            </a:ahLst>
            <a:cxnLst/>
            <a:rect l="gd19" t="gd20" r="gd21" b="gd22"/>
            <a:pathLst>
              <a:path w="21600" h="21600" fill="norm" stroke="1" extrusionOk="0">
                <a:moveTo>
                  <a:pt x="gd7" y="gd8"/>
                </a:move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close/>
              </a:path>
              <a:path w="21600" h="21600" fill="norm" stroke="1" extrusionOk="0"/>
            </a:pathLst>
          </a:cu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i=0,N-1, i++</a:t>
            </a:r>
            <a:endParaRPr/>
          </a:p>
        </p:txBody>
      </p:sp>
      <p:sp>
        <p:nvSpPr>
          <p:cNvPr id="14344" name="AutoShape 7"/>
          <p:cNvSpPr>
            <a:spLocks noChangeShapeType="1" noGrp="1"/>
          </p:cNvSpPr>
          <p:nvPr/>
        </p:nvSpPr>
        <p:spPr bwMode="auto">
          <a:xfrm>
            <a:off x="3600450" y="3600450"/>
            <a:ext cx="2016125" cy="1295400"/>
          </a:xfrm>
          <a:custGeom>
            <a:avLst/>
            <a:gdLst>
              <a:gd name="gd0" fmla="val 65536"/>
              <a:gd name="gd1" fmla="val 10800"/>
              <a:gd name="gd2" fmla="val 0"/>
              <a:gd name="gd3" fmla="val 0"/>
              <a:gd name="gd4" fmla="val 10800"/>
              <a:gd name="gd5" fmla="val 10800"/>
              <a:gd name="gd6" fmla="val 21600"/>
              <a:gd name="gd7" fmla="val 21600"/>
              <a:gd name="gd8" fmla="val 10800"/>
              <a:gd name="gd9" fmla="*/ w 5400 21600"/>
              <a:gd name="gd10" fmla="*/ h 5400 21600"/>
              <a:gd name="gd11" fmla="*/ w 16200 21600"/>
              <a:gd name="gd12" fmla="*/ h 16200 21600"/>
            </a:gdLst>
            <a:ahLst/>
            <a:cxnLst/>
            <a:rect l="gd9" t="gd10" r="gd11" b="gd12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  <a:path w="21600" h="21600" fill="norm" stroke="1" extrusionOk="0"/>
            </a:pathLst>
          </a:cu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/>
            </a:pPr>
            <a:r>
              <a:rPr lang="ru-RU" sz="1800"/>
              <a:t>arr[i]==pwd[i]</a:t>
            </a:r>
            <a:endParaRPr/>
          </a:p>
        </p:txBody>
      </p:sp>
      <p:sp>
        <p:nvSpPr>
          <p:cNvPr id="14345" name="Line 8"/>
          <p:cNvSpPr>
            <a:spLocks noChangeShapeType="1" noGrp="1"/>
          </p:cNvSpPr>
          <p:nvPr/>
        </p:nvSpPr>
        <p:spPr bwMode="auto">
          <a:xfrm flipV="1">
            <a:off x="1511300" y="3311524"/>
            <a:ext cx="1587" cy="50641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46" name="Rectangle 9"/>
          <p:cNvSpPr>
            <a:spLocks noChangeShapeType="1" noGrp="1"/>
          </p:cNvSpPr>
          <p:nvPr/>
        </p:nvSpPr>
        <p:spPr bwMode="auto">
          <a:xfrm>
            <a:off x="431799" y="3816350"/>
            <a:ext cx="2303462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Установить флаг</a:t>
            </a:r>
            <a:endParaRPr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«совпало»=истина</a:t>
            </a:r>
            <a:endParaRPr/>
          </a:p>
        </p:txBody>
      </p:sp>
      <p:sp>
        <p:nvSpPr>
          <p:cNvPr id="14347" name="Line 10"/>
          <p:cNvSpPr>
            <a:spLocks noChangeShapeType="1" noGrp="1"/>
          </p:cNvSpPr>
          <p:nvPr/>
        </p:nvSpPr>
        <p:spPr bwMode="auto">
          <a:xfrm flipV="1">
            <a:off x="4608512" y="2878137"/>
            <a:ext cx="1587" cy="723900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48" name="Rectangle 11"/>
          <p:cNvSpPr>
            <a:spLocks noChangeShapeType="1" noGrp="1"/>
          </p:cNvSpPr>
          <p:nvPr/>
        </p:nvSpPr>
        <p:spPr bwMode="auto">
          <a:xfrm>
            <a:off x="3527425" y="5616575"/>
            <a:ext cx="2303462" cy="720724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Установить флаг</a:t>
            </a:r>
            <a:endParaRPr/>
          </a:p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</a:tabLst>
              <a:defRPr/>
            </a:pPr>
            <a:r>
              <a:rPr lang="ru-RU" sz="1800"/>
              <a:t>«совпало»=ложь</a:t>
            </a:r>
            <a:endParaRPr/>
          </a:p>
        </p:txBody>
      </p:sp>
      <p:sp>
        <p:nvSpPr>
          <p:cNvPr id="14349" name="Line 12"/>
          <p:cNvSpPr>
            <a:spLocks noChangeShapeType="1" noGrp="1"/>
          </p:cNvSpPr>
          <p:nvPr/>
        </p:nvSpPr>
        <p:spPr bwMode="auto">
          <a:xfrm>
            <a:off x="4608512" y="4895850"/>
            <a:ext cx="1587" cy="720724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50" name="Line 13"/>
          <p:cNvSpPr>
            <a:spLocks noChangeShapeType="1" noGrp="1"/>
          </p:cNvSpPr>
          <p:nvPr/>
        </p:nvSpPr>
        <p:spPr bwMode="auto">
          <a:xfrm flipH="1">
            <a:off x="3095625" y="4248150"/>
            <a:ext cx="50641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51" name="Line 14"/>
          <p:cNvSpPr>
            <a:spLocks noChangeShapeType="1" noGrp="1"/>
          </p:cNvSpPr>
          <p:nvPr/>
        </p:nvSpPr>
        <p:spPr bwMode="auto">
          <a:xfrm flipV="1">
            <a:off x="3095625" y="2517775"/>
            <a:ext cx="1587" cy="17319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52" name="Line 15"/>
          <p:cNvSpPr>
            <a:spLocks noChangeShapeType="1" noGrp="1"/>
          </p:cNvSpPr>
          <p:nvPr/>
        </p:nvSpPr>
        <p:spPr bwMode="auto">
          <a:xfrm>
            <a:off x="3095625" y="2519362"/>
            <a:ext cx="431799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53" name="Line 16"/>
          <p:cNvSpPr>
            <a:spLocks noChangeShapeType="1" noGrp="1"/>
          </p:cNvSpPr>
          <p:nvPr/>
        </p:nvSpPr>
        <p:spPr bwMode="auto">
          <a:xfrm>
            <a:off x="1511300" y="4535487"/>
            <a:ext cx="1587" cy="720724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54" name="Line 17"/>
          <p:cNvSpPr>
            <a:spLocks noChangeShapeType="1" noGrp="1"/>
          </p:cNvSpPr>
          <p:nvPr/>
        </p:nvSpPr>
        <p:spPr bwMode="auto">
          <a:xfrm>
            <a:off x="1511300" y="5256212"/>
            <a:ext cx="143986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55" name="Line 18"/>
          <p:cNvSpPr>
            <a:spLocks noChangeShapeType="1" noGrp="1"/>
          </p:cNvSpPr>
          <p:nvPr/>
        </p:nvSpPr>
        <p:spPr bwMode="auto">
          <a:xfrm flipV="1">
            <a:off x="2952750" y="1727199"/>
            <a:ext cx="1587" cy="3530600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56" name="Line 19"/>
          <p:cNvSpPr>
            <a:spLocks noChangeShapeType="1" noGrp="1"/>
          </p:cNvSpPr>
          <p:nvPr/>
        </p:nvSpPr>
        <p:spPr bwMode="auto">
          <a:xfrm>
            <a:off x="2952750" y="1728787"/>
            <a:ext cx="165576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57" name="Line 20"/>
          <p:cNvSpPr>
            <a:spLocks noChangeShapeType="1" noGrp="1"/>
          </p:cNvSpPr>
          <p:nvPr/>
        </p:nvSpPr>
        <p:spPr bwMode="auto">
          <a:xfrm>
            <a:off x="4608512" y="1728787"/>
            <a:ext cx="1587" cy="50323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58" name="Line 21"/>
          <p:cNvSpPr>
            <a:spLocks noChangeShapeType="1" noGrp="1"/>
          </p:cNvSpPr>
          <p:nvPr/>
        </p:nvSpPr>
        <p:spPr bwMode="auto">
          <a:xfrm>
            <a:off x="4608512" y="6335712"/>
            <a:ext cx="1587" cy="431799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59" name="Line 22"/>
          <p:cNvSpPr>
            <a:spLocks noChangeShapeType="1" noGrp="1"/>
          </p:cNvSpPr>
          <p:nvPr/>
        </p:nvSpPr>
        <p:spPr bwMode="auto">
          <a:xfrm>
            <a:off x="4608512" y="6767511"/>
            <a:ext cx="165576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60" name="Line 23"/>
          <p:cNvSpPr>
            <a:spLocks noChangeShapeType="1" noGrp="1"/>
          </p:cNvSpPr>
          <p:nvPr/>
        </p:nvSpPr>
        <p:spPr bwMode="auto">
          <a:xfrm>
            <a:off x="5975350" y="2519362"/>
            <a:ext cx="1800225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61" name="Line 24"/>
          <p:cNvSpPr>
            <a:spLocks noChangeShapeType="1" noGrp="1"/>
          </p:cNvSpPr>
          <p:nvPr/>
        </p:nvSpPr>
        <p:spPr bwMode="auto">
          <a:xfrm>
            <a:off x="7775575" y="2519362"/>
            <a:ext cx="1587" cy="5762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62" name="AutoShape 25"/>
          <p:cNvSpPr>
            <a:spLocks noChangeShapeType="1" noGrp="1"/>
          </p:cNvSpPr>
          <p:nvPr/>
        </p:nvSpPr>
        <p:spPr bwMode="auto">
          <a:xfrm>
            <a:off x="6408737" y="3095625"/>
            <a:ext cx="2735262" cy="936625"/>
          </a:xfrm>
          <a:custGeom>
            <a:avLst/>
            <a:gdLst>
              <a:gd name="gd0" fmla="val 65536"/>
              <a:gd name="gd1" fmla="val 10800"/>
              <a:gd name="gd2" fmla="val 0"/>
              <a:gd name="gd3" fmla="val 0"/>
              <a:gd name="gd4" fmla="val 10800"/>
              <a:gd name="gd5" fmla="val 10800"/>
              <a:gd name="gd6" fmla="val 21600"/>
              <a:gd name="gd7" fmla="val 21600"/>
              <a:gd name="gd8" fmla="val 10800"/>
              <a:gd name="gd9" fmla="*/ w 5400 21600"/>
              <a:gd name="gd10" fmla="*/ h 5400 21600"/>
              <a:gd name="gd11" fmla="*/ w 16200 21600"/>
              <a:gd name="gd12" fmla="*/ h 16200 21600"/>
            </a:gdLst>
            <a:ahLst/>
            <a:cxnLst/>
            <a:rect l="gd9" t="gd10" r="gd11" b="gd12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  <a:path w="21600" h="21600" fill="norm" stroke="1" extrusionOk="0"/>
            </a:pathLst>
          </a:cu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  <a:tab pos="2246312" algn="l"/>
                <a:tab pos="2695575" algn="l"/>
              </a:tabLst>
              <a:defRPr/>
            </a:pPr>
            <a:r>
              <a:rPr lang="ru-RU" sz="1800"/>
              <a:t>«совпало»==истина?</a:t>
            </a:r>
            <a:endParaRPr/>
          </a:p>
        </p:txBody>
      </p:sp>
      <p:sp>
        <p:nvSpPr>
          <p:cNvPr id="14363" name="Rectangle 26"/>
          <p:cNvSpPr>
            <a:spLocks noChangeShapeType="1" noGrp="1"/>
          </p:cNvSpPr>
          <p:nvPr/>
        </p:nvSpPr>
        <p:spPr bwMode="auto">
          <a:xfrm>
            <a:off x="6480174" y="4608512"/>
            <a:ext cx="2016125" cy="431799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/>
            </a:pPr>
            <a:r>
              <a:rPr lang="ru-RU" sz="1800"/>
              <a:t>Сигнал «Успех»</a:t>
            </a:r>
            <a:endParaRPr/>
          </a:p>
        </p:txBody>
      </p:sp>
      <p:sp>
        <p:nvSpPr>
          <p:cNvPr id="14364" name="Rectangle 27"/>
          <p:cNvSpPr>
            <a:spLocks noChangeShapeType="1" noGrp="1"/>
          </p:cNvSpPr>
          <p:nvPr/>
        </p:nvSpPr>
        <p:spPr bwMode="auto">
          <a:xfrm>
            <a:off x="7704137" y="5327650"/>
            <a:ext cx="2016125" cy="431799"/>
          </a:xfrm>
          <a:prstGeom prst="rect">
            <a:avLst/>
          </a:prstGeom>
          <a:solidFill>
            <a:srgbClr val="81D41A"/>
          </a:solidFill>
          <a:ln w="9524">
            <a:solidFill>
              <a:srgbClr val="3465AF"/>
            </a:solidFill>
            <a:round/>
            <a:headEnd/>
            <a:tailEnd/>
          </a:ln>
        </p:spPr>
        <p:txBody>
          <a:bodyPr wrap="none" anchor="ctr" anchorCtr="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6pPr>
            <a:lvl7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7pPr>
            <a:lvl8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8pPr>
            <a:lvl9pPr>
              <a:tabLst>
                <a:tab pos="449262" algn="l"/>
                <a:tab pos="898525" algn="l"/>
                <a:tab pos="1347787" algn="l"/>
                <a:tab pos="1797050" algn="l"/>
              </a:tabLst>
              <a:defRPr lang="en-GB" sz="1800"/>
            </a:lvl9pPr>
          </a:lstStyle>
          <a:p>
            <a:pPr marL="0" lvl="0" indent="0" algn="ctr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  <a:tab pos="898525" algn="l"/>
                <a:tab pos="1347787" algn="l"/>
                <a:tab pos="1797050" algn="l"/>
              </a:tabLst>
              <a:defRPr/>
            </a:pPr>
            <a:r>
              <a:rPr lang="ru-RU" sz="1800"/>
              <a:t>Сигнал «Ошибка»</a:t>
            </a:r>
            <a:endParaRPr/>
          </a:p>
        </p:txBody>
      </p:sp>
      <p:sp>
        <p:nvSpPr>
          <p:cNvPr id="14365" name="Line 28"/>
          <p:cNvSpPr>
            <a:spLocks noChangeShapeType="1" noGrp="1"/>
          </p:cNvSpPr>
          <p:nvPr/>
        </p:nvSpPr>
        <p:spPr bwMode="auto">
          <a:xfrm>
            <a:off x="6264275" y="2519362"/>
            <a:ext cx="1587" cy="4248150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66" name="Line 29"/>
          <p:cNvSpPr>
            <a:spLocks noChangeShapeType="1" noGrp="1"/>
          </p:cNvSpPr>
          <p:nvPr/>
        </p:nvSpPr>
        <p:spPr bwMode="auto">
          <a:xfrm>
            <a:off x="7775575" y="4032250"/>
            <a:ext cx="1587" cy="215899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67" name="Line 30"/>
          <p:cNvSpPr>
            <a:spLocks noChangeShapeType="1" noGrp="1"/>
          </p:cNvSpPr>
          <p:nvPr/>
        </p:nvSpPr>
        <p:spPr bwMode="auto">
          <a:xfrm flipH="1">
            <a:off x="7342187" y="4248150"/>
            <a:ext cx="434975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68" name="Line 31"/>
          <p:cNvSpPr>
            <a:spLocks noChangeShapeType="1" noGrp="1"/>
          </p:cNvSpPr>
          <p:nvPr/>
        </p:nvSpPr>
        <p:spPr bwMode="auto">
          <a:xfrm>
            <a:off x="7343775" y="4248150"/>
            <a:ext cx="1587" cy="3603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69" name="Line 32"/>
          <p:cNvSpPr>
            <a:spLocks noChangeShapeType="1" noGrp="1"/>
          </p:cNvSpPr>
          <p:nvPr/>
        </p:nvSpPr>
        <p:spPr bwMode="auto">
          <a:xfrm>
            <a:off x="7415212" y="5040312"/>
            <a:ext cx="1587" cy="16557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70" name="Line 33"/>
          <p:cNvSpPr>
            <a:spLocks noChangeShapeType="1" noGrp="1"/>
          </p:cNvSpPr>
          <p:nvPr/>
        </p:nvSpPr>
        <p:spPr bwMode="auto">
          <a:xfrm>
            <a:off x="7415212" y="6119812"/>
            <a:ext cx="1295400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71" name="Line 34"/>
          <p:cNvSpPr>
            <a:spLocks noChangeShapeType="1" noGrp="1"/>
          </p:cNvSpPr>
          <p:nvPr/>
        </p:nvSpPr>
        <p:spPr bwMode="auto">
          <a:xfrm>
            <a:off x="8712200" y="5759450"/>
            <a:ext cx="1587" cy="3603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72" name="Line 35"/>
          <p:cNvSpPr>
            <a:spLocks noChangeShapeType="1" noGrp="1"/>
          </p:cNvSpPr>
          <p:nvPr/>
        </p:nvSpPr>
        <p:spPr bwMode="auto">
          <a:xfrm>
            <a:off x="9144000" y="3563937"/>
            <a:ext cx="144462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73" name="Line 36"/>
          <p:cNvSpPr>
            <a:spLocks noChangeShapeType="1" noGrp="1"/>
          </p:cNvSpPr>
          <p:nvPr/>
        </p:nvSpPr>
        <p:spPr bwMode="auto">
          <a:xfrm>
            <a:off x="9288462" y="3563937"/>
            <a:ext cx="1587" cy="118903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74" name="Line 37"/>
          <p:cNvSpPr>
            <a:spLocks noChangeShapeType="1" noGrp="1"/>
          </p:cNvSpPr>
          <p:nvPr/>
        </p:nvSpPr>
        <p:spPr bwMode="auto">
          <a:xfrm flipH="1">
            <a:off x="8710612" y="4751387"/>
            <a:ext cx="579437" cy="1587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75" name="Line 38"/>
          <p:cNvSpPr>
            <a:spLocks noChangeShapeType="1" noGrp="1"/>
          </p:cNvSpPr>
          <p:nvPr/>
        </p:nvSpPr>
        <p:spPr bwMode="auto">
          <a:xfrm>
            <a:off x="8712200" y="4751387"/>
            <a:ext cx="1587" cy="576262"/>
          </a:xfrm>
          <a:prstGeom prst="line">
            <a:avLst/>
          </a:prstGeom>
          <a:noFill/>
          <a:ln w="9524">
            <a:solidFill>
              <a:srgbClr val="3465AF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4376" name="Text Box 39"/>
          <p:cNvSpPr txBox="1">
            <a:spLocks noChangeShapeType="1" noGrp="1"/>
          </p:cNvSpPr>
          <p:nvPr/>
        </p:nvSpPr>
        <p:spPr bwMode="auto">
          <a:xfrm>
            <a:off x="7056437" y="3959225"/>
            <a:ext cx="461962" cy="360362"/>
          </a:xfrm>
          <a:prstGeom prst="rect">
            <a:avLst/>
          </a:prstGeom>
          <a:noFill/>
        </p:spPr>
        <p:txBody>
          <a:bodyPr lIns="90000" tIns="61001" rIns="90000" bIns="45000"/>
          <a:lstStyle>
            <a:lvl1pPr marL="342900" indent="0" algn="l" defTabSz="449262">
              <a:lnSpc>
                <a:spcPct val="93000"/>
              </a:lnSpc>
              <a:spcBef>
                <a:spcPts val="13"/>
              </a:spcBef>
              <a:spcAft>
                <a:spcPts val="142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1pPr>
            <a:lvl2pPr marL="742950" indent="457200" algn="l" defTabSz="449262">
              <a:lnSpc>
                <a:spcPct val="93000"/>
              </a:lnSpc>
              <a:spcBef>
                <a:spcPts val="13"/>
              </a:spcBef>
              <a:spcAft>
                <a:spcPts val="113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2pPr>
            <a:lvl3pPr marL="1143000" indent="914400" algn="l" defTabSz="449262">
              <a:lnSpc>
                <a:spcPct val="93000"/>
              </a:lnSpc>
              <a:spcBef>
                <a:spcPts val="13"/>
              </a:spcBef>
              <a:spcAft>
                <a:spcPts val="863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3pPr>
            <a:lvl4pPr marL="1600200" indent="1371600" algn="l" defTabSz="449262">
              <a:lnSpc>
                <a:spcPct val="93000"/>
              </a:lnSpc>
              <a:spcBef>
                <a:spcPts val="13"/>
              </a:spcBef>
              <a:spcAft>
                <a:spcPts val="575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4pPr>
            <a:lvl5pPr marL="2057400" indent="1828800" algn="l" defTabSz="449262">
              <a:lnSpc>
                <a:spcPct val="93000"/>
              </a:lnSpc>
              <a:spcBef>
                <a:spcPts val="13"/>
              </a:spcBef>
              <a:spcAft>
                <a:spcPts val="288"/>
              </a:spcAft>
              <a:buNone/>
              <a:tabLst>
                <a:tab pos="449262" algn="l"/>
              </a:tabLst>
              <a:defRPr sz="2600" b="0" i="0">
                <a:solidFill>
                  <a:srgbClr val="000000"/>
                </a:solidFill>
                <a:latin typeface="Arial"/>
                <a:ea typeface="Segoe UI"/>
              </a:defRPr>
            </a:lvl5pPr>
            <a:lvl6pPr>
              <a:tabLst>
                <a:tab pos="449262" algn="l"/>
              </a:tabLst>
              <a:defRPr lang="en-GB" sz="1800"/>
            </a:lvl6pPr>
            <a:lvl7pPr>
              <a:tabLst>
                <a:tab pos="449262" algn="l"/>
              </a:tabLst>
              <a:defRPr lang="en-GB" sz="1800"/>
            </a:lvl7pPr>
            <a:lvl8pPr>
              <a:tabLst>
                <a:tab pos="449262" algn="l"/>
              </a:tabLst>
              <a:defRPr lang="en-GB" sz="1800"/>
            </a:lvl8pPr>
            <a:lvl9pPr>
              <a:tabLst>
                <a:tab pos="449262" algn="l"/>
              </a:tabLst>
              <a:defRPr lang="en-GB" sz="1800"/>
            </a:lvl9pPr>
          </a:lstStyle>
          <a:p>
            <a:pPr marL="0" lvl="0" indent="0">
              <a:spcBef>
                <a:spcPts val="13"/>
              </a:spcBef>
              <a:spcAft>
                <a:spcPts val="13"/>
              </a:spcAft>
              <a:buNone/>
              <a:tabLst>
                <a:tab pos="449262" algn="l"/>
              </a:tabLst>
              <a:defRPr/>
            </a:pPr>
            <a:r>
              <a:rPr lang="ru-RU" sz="1800"/>
              <a:t>Да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Arial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/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subject/>
  <dc:creator/>
  <cp:keywords/>
  <dc:description/>
  <dc:identifier/>
  <dc:language/>
  <cp:lastModifiedBy/>
  <cp:revision>29</cp:revision>
  <dcterms:created xsi:type="dcterms:W3CDTF">2019-05-16T07:56:00Z</dcterms:created>
  <dcterms:modified xsi:type="dcterms:W3CDTF">2024-02-21T04:26:43Z</dcterms:modified>
  <cp:category/>
  <cp:contentStatus/>
  <cp:version/>
</cp:coreProperties>
</file>