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04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rnima Sundarapu" userId="ec3e2e0cb2ecb83d" providerId="LiveId" clId="{8EF99C91-FB8D-4D96-98C2-C85A75DAD3A9}"/>
    <pc:docChg chg="custSel modSld">
      <pc:chgData name="Poornima Sundarapu" userId="ec3e2e0cb2ecb83d" providerId="LiveId" clId="{8EF99C91-FB8D-4D96-98C2-C85A75DAD3A9}" dt="2024-06-13T10:56:37.389" v="29" actId="20577"/>
      <pc:docMkLst>
        <pc:docMk/>
      </pc:docMkLst>
      <pc:sldChg chg="modSp mod">
        <pc:chgData name="Poornima Sundarapu" userId="ec3e2e0cb2ecb83d" providerId="LiveId" clId="{8EF99C91-FB8D-4D96-98C2-C85A75DAD3A9}" dt="2024-06-13T10:56:37.389" v="29" actId="20577"/>
        <pc:sldMkLst>
          <pc:docMk/>
          <pc:sldMk cId="0" sldId="256"/>
        </pc:sldMkLst>
        <pc:spChg chg="mod">
          <ac:chgData name="Poornima Sundarapu" userId="ec3e2e0cb2ecb83d" providerId="LiveId" clId="{8EF99C91-FB8D-4D96-98C2-C85A75DAD3A9}" dt="2024-06-13T10:56:37.389" v="29" actId="20577"/>
          <ac:spMkLst>
            <pc:docMk/>
            <pc:sldMk cId="0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D2540E-8769-4058-9789-6CC418758B28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2540E-8769-4058-9789-6CC418758B28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kpython.com/python-modules/python-pi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9221" y="904502"/>
            <a:ext cx="7045122" cy="2731806"/>
          </a:xfrm>
        </p:spPr>
        <p:txBody>
          <a:bodyPr/>
          <a:lstStyle/>
          <a:p>
            <a:r>
              <a:rPr lang="en-AU" altLang="en-IN" dirty="0" err="1"/>
              <a:t>Korra</a:t>
            </a:r>
            <a:r>
              <a:rPr lang="en-AU" altLang="en-IN" dirty="0"/>
              <a:t> </a:t>
            </a:r>
            <a:r>
              <a:rPr lang="en-AU" altLang="en-IN" dirty="0" err="1"/>
              <a:t>ishak</a:t>
            </a:r>
            <a:endParaRPr lang="en-AU" alt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7880" y="3636308"/>
            <a:ext cx="8637072" cy="977621"/>
          </a:xfrm>
        </p:spPr>
        <p:txBody>
          <a:bodyPr>
            <a:normAutofit lnSpcReduction="10000"/>
          </a:bodyPr>
          <a:lstStyle/>
          <a:p>
            <a:r>
              <a:rPr lang="en-US" sz="4400" b="1" spc="10" dirty="0">
                <a:solidFill>
                  <a:srgbClr val="2D936B"/>
                </a:solidFill>
                <a:latin typeface="Trebuchet MS"/>
                <a:cs typeface="Trebuchet MS"/>
              </a:rPr>
              <a:t>Keylogger And Security</a:t>
            </a:r>
            <a:endParaRPr lang="en-US" sz="4400" dirty="0">
              <a:latin typeface="Trebuchet MS"/>
              <a:cs typeface="Trebuchet MS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Modelling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Installing Required Libraries</a:t>
            </a:r>
          </a:p>
          <a:p>
            <a:pPr>
              <a:buFont typeface="Wingdings" charset="2"/>
              <a:buChar char="Ø"/>
            </a:pPr>
            <a:r>
              <a:rPr lang="en-US" dirty="0"/>
              <a:t>Before we begin, we need to install a particular library, which we can do with the </a:t>
            </a:r>
            <a:r>
              <a:rPr lang="en-US" dirty="0">
                <a:hlinkClick r:id="rId2"/>
              </a:rPr>
              <a:t>pip command</a:t>
            </a:r>
            <a:r>
              <a:rPr lang="en-US" dirty="0"/>
              <a:t>:</a:t>
            </a:r>
            <a:r>
              <a:rPr lang="en-IN" dirty="0"/>
              <a:t> pip install </a:t>
            </a:r>
            <a:r>
              <a:rPr lang="en-IN" dirty="0" err="1"/>
              <a:t>pynput</a:t>
            </a:r>
            <a:r>
              <a:rPr lang="en-IN" dirty="0"/>
              <a:t> and pip install </a:t>
            </a:r>
            <a:r>
              <a:rPr lang="en-IN" dirty="0" err="1"/>
              <a:t>jsonlib</a:t>
            </a:r>
            <a:r>
              <a:rPr lang="en-IN" dirty="0"/>
              <a:t>.</a:t>
            </a:r>
          </a:p>
          <a:p>
            <a:r>
              <a:rPr lang="en-IN" dirty="0"/>
              <a:t>Importing Required Libraries</a:t>
            </a:r>
          </a:p>
          <a:p>
            <a:pPr>
              <a:buFont typeface="Wingdings" charset="2"/>
              <a:buChar char="Ø"/>
            </a:pPr>
            <a:r>
              <a:rPr lang="en-US" dirty="0" err="1"/>
              <a:t>pynput</a:t>
            </a:r>
            <a:r>
              <a:rPr lang="en-US" dirty="0"/>
              <a:t>: This will help us read the keystrokes as the user types in stuff</a:t>
            </a:r>
          </a:p>
          <a:p>
            <a:pPr>
              <a:buFont typeface="Wingdings" charset="2"/>
              <a:buChar char="Ø"/>
            </a:pPr>
            <a:r>
              <a:rPr lang="en-US" dirty="0"/>
              <a:t>JSON is a lightweight data-interchange format. It is often used for exchanging data between a web server and user agent</a:t>
            </a:r>
            <a:endParaRPr lang="en-IN" dirty="0"/>
          </a:p>
          <a:p>
            <a:endParaRPr lang="en-IN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9446" y="944070"/>
            <a:ext cx="9604375" cy="3449638"/>
          </a:xfrm>
        </p:spPr>
        <p:txBody>
          <a:bodyPr>
            <a:normAutofit fontScale="25000" lnSpcReduction="20000"/>
          </a:bodyPr>
          <a:lstStyle/>
          <a:p>
            <a:pPr lvl="1">
              <a:buFont typeface="Arial" charset="0"/>
              <a:buChar char="•"/>
            </a:pPr>
            <a:r>
              <a:rPr lang="en-US" sz="8000" b="1" dirty="0"/>
              <a:t>Initialization:</a:t>
            </a:r>
            <a:endParaRPr lang="en-US" sz="8000" dirty="0"/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Set up the main GUI window.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Initialize global variables for key logging.</a:t>
            </a:r>
          </a:p>
          <a:p>
            <a:pPr lvl="1">
              <a:buFont typeface="Arial" charset="0"/>
              <a:buChar char="•"/>
            </a:pPr>
            <a:r>
              <a:rPr lang="en-US" sz="8000" b="1" dirty="0"/>
              <a:t>Event Capture:</a:t>
            </a:r>
            <a:endParaRPr lang="en-US" sz="8000" dirty="0"/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Start capturing key events when the "Start" button is pressed.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Log key press and release events.</a:t>
            </a:r>
          </a:p>
          <a:p>
            <a:pPr lvl="1">
              <a:buFont typeface="Arial" charset="0"/>
              <a:buChar char="•"/>
            </a:pPr>
            <a:r>
              <a:rPr lang="en-US" sz="8000" b="1" dirty="0"/>
              <a:t>Data Logging:</a:t>
            </a:r>
            <a:endParaRPr lang="en-US" sz="8000" dirty="0"/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Continuously update text and JSON log files with captured key events.</a:t>
            </a:r>
          </a:p>
          <a:p>
            <a:pPr lvl="1">
              <a:buFont typeface="Arial" charset="0"/>
              <a:buChar char="•"/>
            </a:pPr>
            <a:r>
              <a:rPr lang="en-US" sz="8000" b="1" dirty="0"/>
              <a:t>Stop Logging:</a:t>
            </a:r>
            <a:endParaRPr lang="en-US" sz="8000" dirty="0"/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Stop capturing key events when the "Stop" button is pressed.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Update the GUI status to indicate the keylogger is stopped.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337" y="2032392"/>
            <a:ext cx="3331779" cy="2217790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579" y="2041758"/>
            <a:ext cx="2844089" cy="222765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656" y="4428820"/>
            <a:ext cx="7693573" cy="23075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result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 and records them into both text and JSON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keylogging with start and stop functionality controlled via a simple GUI. 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The keylogger project demonstrated the capability to effectively capture and log keystrokes in real-time.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The GUI provided a user-friendly way to control the keylogger, making it accessible and easy to use.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Emphasized the ethical use of keyloggers and the importance of implementing security measures to protect against malicious use.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2469" y="1296285"/>
            <a:ext cx="9919735" cy="2424378"/>
          </a:xfrm>
        </p:spPr>
        <p:txBody>
          <a:bodyPr>
            <a:normAutofit fontScale="90000"/>
          </a:bodyPr>
          <a:lstStyle/>
          <a:p>
            <a:r>
              <a:rPr lang="en-US" sz="6600" b="1" spc="10" dirty="0">
                <a:solidFill>
                  <a:srgbClr val="2D936B"/>
                </a:solidFill>
                <a:latin typeface="Trebuchet MS"/>
                <a:cs typeface="Trebuchet MS"/>
              </a:rPr>
              <a:t>Keylogger And Security</a:t>
            </a:r>
            <a:br>
              <a:rPr lang="en-US" sz="6600" dirty="0">
                <a:latin typeface="Trebuchet MS"/>
                <a:cs typeface="Trebuchet MS"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spc="25" dirty="0"/>
              <a:t>A</a:t>
            </a:r>
            <a:r>
              <a:rPr lang="en-IN" sz="5400" spc="-5" dirty="0"/>
              <a:t>G</a:t>
            </a:r>
            <a:r>
              <a:rPr lang="en-IN" sz="5400" spc="-35" dirty="0"/>
              <a:t>E</a:t>
            </a:r>
            <a:r>
              <a:rPr lang="en-IN" sz="5400" spc="15" dirty="0"/>
              <a:t>N</a:t>
            </a:r>
            <a:r>
              <a:rPr lang="en-IN" sz="5400" dirty="0"/>
              <a:t>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Introduction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Problem Statement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Project Overview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b="1" dirty="0">
                <a:latin typeface="+mj-lt"/>
              </a:rPr>
              <a:t>Who Are The </a:t>
            </a:r>
            <a:r>
              <a:rPr lang="en-US" altLang="en-US" b="1" dirty="0">
                <a:latin typeface="+mj-lt"/>
              </a:rPr>
              <a:t>End Users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Solution and Value Proposition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The "Wow" Factor in Our Solution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Modelling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Conclusion and Q&amp;A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Introduction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2000" b="1" dirty="0">
              <a:latin typeface="+mj-lt"/>
            </a:endParaRPr>
          </a:p>
          <a:p>
            <a:r>
              <a:rPr lang="en-US" dirty="0"/>
              <a:t>Key loggers also known as keystroke loggers, may be defined as the recording of the key pressed on a system and saved it to a file, and the that file is accessed by the person using this malware. Key logger can be software or can be hardware.</a:t>
            </a:r>
          </a:p>
          <a:p>
            <a:r>
              <a:rPr lang="en-US" dirty="0"/>
              <a:t> Working: Mainly key-loggers are used to steal password or confidential details such as bank information etc. 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Problem Statement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leading to unauthorized access to sensitive information , identity theft, and financial fraud.</a:t>
            </a:r>
          </a:p>
          <a:p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/>
              <a:t>Affects individuals, businesses, and organizations by compromising data privacy and security.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Project Overview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their types, how they work, and effective security measures to prevent keylogging attacks.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WHO ARE THE </a:t>
            </a:r>
            <a:r>
              <a:rPr lang="en-US" altLang="en-US" b="1" dirty="0"/>
              <a:t>End Users?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End users are the individuals within an organization who interact with various digital platforms, applications, and devices daily. They are often the first line of defense against cyber threats.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Solution and Value Proposition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6400" dirty="0"/>
              <a:t>Anti-Key-logger – As the name suggest these are the software which are anti / against key loggers and main task is to detect key-logger from a computer system.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Anti-Virus – Many anti-virus software also detect key loggers and delete them from the computer system. These are software anti-software so these can not get rid from the hardware key-loggers.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Automatic form filler – This technique can be used by the user to not fill forms on regular bases instead use automatic form filler which will give a shield against key-loggers as keys will not be pressed 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One-Time-Passwords – Using OTP’s as password may be safe as every time we login we have to use a new password.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Patterns or mouse-recognition – On android devices used pattern as a password of applications and on PC use mouse recognition, mouse program uses mouse gestures instead of stylus.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Voice to Text Converter – This software helps to prevent Keylogging which targets a specific part of our keyboard.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The "Wow" Factor in Our Solution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with user education for comprehensive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keylogger to illustrate the threat and the effectiveness of security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keylogging attacks through proactive measures.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688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Gill Sans MT</vt:lpstr>
      <vt:lpstr>Trebuchet MS</vt:lpstr>
      <vt:lpstr>Wingdings</vt:lpstr>
      <vt:lpstr>Gallery</vt:lpstr>
      <vt:lpstr>Korra ishak</vt:lpstr>
      <vt:lpstr>Keylogger And Security </vt:lpstr>
      <vt:lpstr>AGENDA</vt:lpstr>
      <vt:lpstr>Introduction </vt:lpstr>
      <vt:lpstr>Problem Statement </vt:lpstr>
      <vt:lpstr>Project Overview </vt:lpstr>
      <vt:lpstr>WHO ARE THE End Users? </vt:lpstr>
      <vt:lpstr>Solution and Value Proposition </vt:lpstr>
      <vt:lpstr>The "Wow" Factor in Our Solution </vt:lpstr>
      <vt:lpstr>Modelling </vt:lpstr>
      <vt:lpstr>PowerPoint Presentation</vt:lpstr>
      <vt:lpstr>RESULTS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Mellow</dc:creator>
  <cp:lastModifiedBy>Poornima Sundarapu</cp:lastModifiedBy>
  <cp:revision>2</cp:revision>
  <dcterms:created xsi:type="dcterms:W3CDTF">1900-01-01T00:00:00Z</dcterms:created>
  <dcterms:modified xsi:type="dcterms:W3CDTF">2024-06-13T10:57:01Z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B31E33CD73F9364815AE6966D4D5E168_32</vt:lpwstr>
  </property>
  <property fmtid="{D5CDD505-2E9C-101B-9397-08002B2CF9AE}" pid="3" name="KSOProductBuildVer">
    <vt:lpwstr>3081-11.33.82</vt:lpwstr>
  </property>
</Properties>
</file>