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Sundarapu" userId="ec3e2e0cb2ecb83d" providerId="LiveId" clId="{8EF99C91-FB8D-4D96-98C2-C85A75DAD3A9}"/>
    <pc:docChg chg="custSel modSld">
      <pc:chgData name="Poornima Sundarapu" userId="ec3e2e0cb2ecb83d" providerId="LiveId" clId="{8EF99C91-FB8D-4D96-98C2-C85A75DAD3A9}" dt="2024-06-13T10:56:37.389" v="29" actId="20577"/>
      <pc:docMkLst>
        <pc:docMk/>
      </pc:docMkLst>
      <pc:sldChg chg="modSp mod">
        <pc:chgData name="Poornima Sundarapu" userId="ec3e2e0cb2ecb83d" providerId="LiveId" clId="{8EF99C91-FB8D-4D96-98C2-C85A75DAD3A9}" dt="2024-06-13T10:56:37.389" v="29" actId="20577"/>
        <pc:sldMkLst>
          <pc:docMk/>
          <pc:sldMk cId="0" sldId="256"/>
        </pc:sldMkLst>
        <pc:spChg chg="mod">
          <ac:chgData name="Poornima Sundarapu" userId="ec3e2e0cb2ecb83d" providerId="LiveId" clId="{8EF99C91-FB8D-4D96-98C2-C85A75DAD3A9}" dt="2024-06-13T10:56:37.389" v="29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Poornima Sundarapu" userId="ec3e2e0cb2ecb83d" providerId="LiveId" clId="{024119B9-39FF-4443-B4B8-5CED4E84F6A6}"/>
    <pc:docChg chg="addSld modSld">
      <pc:chgData name="Poornima Sundarapu" userId="ec3e2e0cb2ecb83d" providerId="LiveId" clId="{024119B9-39FF-4443-B4B8-5CED4E84F6A6}" dt="2024-06-20T12:27:36.809" v="5" actId="20577"/>
      <pc:docMkLst>
        <pc:docMk/>
      </pc:docMkLst>
      <pc:sldChg chg="addSp modSp new mod">
        <pc:chgData name="Poornima Sundarapu" userId="ec3e2e0cb2ecb83d" providerId="LiveId" clId="{024119B9-39FF-4443-B4B8-5CED4E84F6A6}" dt="2024-06-20T12:27:36.809" v="5" actId="20577"/>
        <pc:sldMkLst>
          <pc:docMk/>
          <pc:sldMk cId="802684543" sldId="269"/>
        </pc:sldMkLst>
        <pc:spChg chg="mod">
          <ac:chgData name="Poornima Sundarapu" userId="ec3e2e0cb2ecb83d" providerId="LiveId" clId="{024119B9-39FF-4443-B4B8-5CED4E84F6A6}" dt="2024-06-20T12:27:36.809" v="5" actId="20577"/>
          <ac:spMkLst>
            <pc:docMk/>
            <pc:sldMk cId="802684543" sldId="269"/>
            <ac:spMk id="2" creationId="{178F34D2-0F3F-9FCE-D3BA-24BADF8E7BFF}"/>
          </ac:spMkLst>
        </pc:spChg>
        <pc:spChg chg="add">
          <ac:chgData name="Poornima Sundarapu" userId="ec3e2e0cb2ecb83d" providerId="LiveId" clId="{024119B9-39FF-4443-B4B8-5CED4E84F6A6}" dt="2024-06-20T12:27:27.892" v="1" actId="22"/>
          <ac:spMkLst>
            <pc:docMk/>
            <pc:sldMk cId="802684543" sldId="269"/>
            <ac:spMk id="5" creationId="{5EA2E088-C93F-C15B-B58B-77BD1EE838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221" y="904502"/>
            <a:ext cx="7045122" cy="2731806"/>
          </a:xfrm>
        </p:spPr>
        <p:txBody>
          <a:bodyPr/>
          <a:lstStyle/>
          <a:p>
            <a:r>
              <a:rPr lang="en-AU" altLang="en-IN" dirty="0" err="1"/>
              <a:t>Korra</a:t>
            </a:r>
            <a:r>
              <a:rPr lang="en-AU" altLang="en-IN" dirty="0"/>
              <a:t> </a:t>
            </a:r>
            <a:r>
              <a:rPr lang="en-AU" altLang="en-IN" dirty="0" err="1"/>
              <a:t>ishak</a:t>
            </a:r>
            <a:endParaRPr lang="en-AU" alt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34D2-0F3F-9FCE-D3BA-24BADF8E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BAD6-81B7-0D03-A45A-B52D1D6B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2E088-C93F-C15B-B58B-77BD1EE838FC}"/>
              </a:ext>
            </a:extLst>
          </p:cNvPr>
          <p:cNvSpPr txBox="1"/>
          <p:nvPr/>
        </p:nvSpPr>
        <p:spPr>
          <a:xfrm>
            <a:off x="3052330" y="3111030"/>
            <a:ext cx="610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https://medium.com/daily-python/developing-a-simple-key-logger-using-python-daily-python-19-3338b90e68d7</a:t>
            </a:r>
          </a:p>
        </p:txBody>
      </p:sp>
    </p:spTree>
    <p:extLst>
      <p:ext uri="{BB962C8B-B14F-4D97-AF65-F5344CB8AC3E}">
        <p14:creationId xmlns:p14="http://schemas.microsoft.com/office/powerpoint/2010/main" val="80268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698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Trebuchet MS</vt:lpstr>
      <vt:lpstr>Wingdings</vt:lpstr>
      <vt:lpstr>Gallery</vt:lpstr>
      <vt:lpstr>Korra ishak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Poornima Sundarapu</cp:lastModifiedBy>
  <cp:revision>2</cp:revision>
  <dcterms:created xsi:type="dcterms:W3CDTF">1900-01-01T00:00:00Z</dcterms:created>
  <dcterms:modified xsi:type="dcterms:W3CDTF">2024-06-20T12:27:50Z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