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1" r:id="rId4"/>
    <p:sldId id="262" r:id="rId5"/>
    <p:sldId id="25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arabun Light" panose="020B0604020202020204" charset="-34"/>
      <p:regular r:id="rId12"/>
      <p:italic r:id="rId13"/>
    </p:embeddedFont>
    <p:embeddedFont>
      <p:font typeface="Sarabun SemiBold" panose="020B0604020202020204" charset="-34"/>
      <p:bold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C182E-91AF-407D-8530-9DC5D4EAC2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DF379-DFA9-48EE-BC79-14299E6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21" name="กราฟิก 9">
            <a:extLst>
              <a:ext uri="{FF2B5EF4-FFF2-40B4-BE49-F238E27FC236}">
                <a16:creationId xmlns:a16="http://schemas.microsoft.com/office/drawing/2014/main" id="{1B7A227F-6CBD-40F9-95B0-18307BA91F7A}"/>
              </a:ext>
            </a:extLst>
          </p:cNvPr>
          <p:cNvGrpSpPr/>
          <p:nvPr userDrawn="1"/>
        </p:nvGrpSpPr>
        <p:grpSpPr>
          <a:xfrm>
            <a:off x="2453722" y="2596691"/>
            <a:ext cx="4426263" cy="2582150"/>
            <a:chOff x="2453722" y="2596691"/>
            <a:chExt cx="4426263" cy="2582150"/>
          </a:xfrm>
        </p:grpSpPr>
        <p:grpSp>
          <p:nvGrpSpPr>
            <p:cNvPr id="122" name="กราฟิก 9">
              <a:extLst>
                <a:ext uri="{FF2B5EF4-FFF2-40B4-BE49-F238E27FC236}">
                  <a16:creationId xmlns:a16="http://schemas.microsoft.com/office/drawing/2014/main" id="{56B9BE45-BF55-4545-96EB-2374136B3151}"/>
                </a:ext>
              </a:extLst>
            </p:cNvPr>
            <p:cNvGrpSpPr/>
            <p:nvPr/>
          </p:nvGrpSpPr>
          <p:grpSpPr>
            <a:xfrm>
              <a:off x="2453722" y="2596691"/>
              <a:ext cx="4426263" cy="2582150"/>
              <a:chOff x="2453722" y="2596691"/>
              <a:chExt cx="4426263" cy="2582150"/>
            </a:xfrm>
          </p:grpSpPr>
          <p:sp>
            <p:nvSpPr>
              <p:cNvPr id="127" name="รูปแบบอิสระ: รูปร่าง 126">
                <a:extLst>
                  <a:ext uri="{FF2B5EF4-FFF2-40B4-BE49-F238E27FC236}">
                    <a16:creationId xmlns:a16="http://schemas.microsoft.com/office/drawing/2014/main" id="{7E55F85D-2A5E-4927-922C-BB53C8E23615}"/>
                  </a:ext>
                </a:extLst>
              </p:cNvPr>
              <p:cNvSpPr/>
              <p:nvPr/>
            </p:nvSpPr>
            <p:spPr>
              <a:xfrm>
                <a:off x="3890080" y="2743210"/>
                <a:ext cx="1577301" cy="2435632"/>
              </a:xfrm>
              <a:custGeom>
                <a:avLst/>
                <a:gdLst>
                  <a:gd name="connsiteX0" fmla="*/ 866249 w 1577301"/>
                  <a:gd name="connsiteY0" fmla="*/ 210624 h 2435632"/>
                  <a:gd name="connsiteX1" fmla="*/ 851996 w 1577301"/>
                  <a:gd name="connsiteY1" fmla="*/ 210624 h 2435632"/>
                  <a:gd name="connsiteX2" fmla="*/ 851996 w 1577301"/>
                  <a:gd name="connsiteY2" fmla="*/ 63345 h 2435632"/>
                  <a:gd name="connsiteX3" fmla="*/ 788651 w 1577301"/>
                  <a:gd name="connsiteY3" fmla="*/ 0 h 2435632"/>
                  <a:gd name="connsiteX4" fmla="*/ 725306 w 1577301"/>
                  <a:gd name="connsiteY4" fmla="*/ 63345 h 2435632"/>
                  <a:gd name="connsiteX5" fmla="*/ 725306 w 1577301"/>
                  <a:gd name="connsiteY5" fmla="*/ 210624 h 2435632"/>
                  <a:gd name="connsiteX6" fmla="*/ 711053 w 1577301"/>
                  <a:gd name="connsiteY6" fmla="*/ 210624 h 2435632"/>
                  <a:gd name="connsiteX7" fmla="*/ 0 w 1577301"/>
                  <a:gd name="connsiteY7" fmla="*/ 1540878 h 2435632"/>
                  <a:gd name="connsiteX8" fmla="*/ 41175 w 1577301"/>
                  <a:gd name="connsiteY8" fmla="*/ 1577302 h 2435632"/>
                  <a:gd name="connsiteX9" fmla="*/ 323062 w 1577301"/>
                  <a:gd name="connsiteY9" fmla="*/ 2039724 h 2435632"/>
                  <a:gd name="connsiteX10" fmla="*/ 167866 w 1577301"/>
                  <a:gd name="connsiteY10" fmla="*/ 2039724 h 2435632"/>
                  <a:gd name="connsiteX11" fmla="*/ 104520 w 1577301"/>
                  <a:gd name="connsiteY11" fmla="*/ 2103069 h 2435632"/>
                  <a:gd name="connsiteX12" fmla="*/ 167866 w 1577301"/>
                  <a:gd name="connsiteY12" fmla="*/ 2166415 h 2435632"/>
                  <a:gd name="connsiteX13" fmla="*/ 345233 w 1577301"/>
                  <a:gd name="connsiteY13" fmla="*/ 2166415 h 2435632"/>
                  <a:gd name="connsiteX14" fmla="*/ 349983 w 1577301"/>
                  <a:gd name="connsiteY14" fmla="*/ 2250347 h 2435632"/>
                  <a:gd name="connsiteX15" fmla="*/ 349983 w 1577301"/>
                  <a:gd name="connsiteY15" fmla="*/ 2435633 h 2435632"/>
                  <a:gd name="connsiteX16" fmla="*/ 475091 w 1577301"/>
                  <a:gd name="connsiteY16" fmla="*/ 2435633 h 2435632"/>
                  <a:gd name="connsiteX17" fmla="*/ 475091 w 1577301"/>
                  <a:gd name="connsiteY17" fmla="*/ 2250347 h 2435632"/>
                  <a:gd name="connsiteX18" fmla="*/ 471924 w 1577301"/>
                  <a:gd name="connsiteY18" fmla="*/ 2166415 h 2435632"/>
                  <a:gd name="connsiteX19" fmla="*/ 679380 w 1577301"/>
                  <a:gd name="connsiteY19" fmla="*/ 2166415 h 2435632"/>
                  <a:gd name="connsiteX20" fmla="*/ 679380 w 1577301"/>
                  <a:gd name="connsiteY20" fmla="*/ 2435633 h 2435632"/>
                  <a:gd name="connsiteX21" fmla="*/ 1103795 w 1577301"/>
                  <a:gd name="connsiteY21" fmla="*/ 2435633 h 2435632"/>
                  <a:gd name="connsiteX22" fmla="*/ 1228902 w 1577301"/>
                  <a:gd name="connsiteY22" fmla="*/ 2435633 h 2435632"/>
                  <a:gd name="connsiteX23" fmla="*/ 1232069 w 1577301"/>
                  <a:gd name="connsiteY23" fmla="*/ 2435633 h 2435632"/>
                  <a:gd name="connsiteX24" fmla="*/ 1232069 w 1577301"/>
                  <a:gd name="connsiteY24" fmla="*/ 2172749 h 2435632"/>
                  <a:gd name="connsiteX25" fmla="*/ 1232069 w 1577301"/>
                  <a:gd name="connsiteY25" fmla="*/ 2166415 h 2435632"/>
                  <a:gd name="connsiteX26" fmla="*/ 1409437 w 1577301"/>
                  <a:gd name="connsiteY26" fmla="*/ 2166415 h 2435632"/>
                  <a:gd name="connsiteX27" fmla="*/ 1472782 w 1577301"/>
                  <a:gd name="connsiteY27" fmla="*/ 2103069 h 2435632"/>
                  <a:gd name="connsiteX28" fmla="*/ 1409437 w 1577301"/>
                  <a:gd name="connsiteY28" fmla="*/ 2039724 h 2435632"/>
                  <a:gd name="connsiteX29" fmla="*/ 1254240 w 1577301"/>
                  <a:gd name="connsiteY29" fmla="*/ 2039724 h 2435632"/>
                  <a:gd name="connsiteX30" fmla="*/ 1536128 w 1577301"/>
                  <a:gd name="connsiteY30" fmla="*/ 1577302 h 2435632"/>
                  <a:gd name="connsiteX31" fmla="*/ 1577302 w 1577301"/>
                  <a:gd name="connsiteY31" fmla="*/ 1540878 h 2435632"/>
                  <a:gd name="connsiteX32" fmla="*/ 866249 w 1577301"/>
                  <a:gd name="connsiteY32" fmla="*/ 210624 h 2435632"/>
                  <a:gd name="connsiteX33" fmla="*/ 1124382 w 1577301"/>
                  <a:gd name="connsiteY33" fmla="*/ 2039724 h 2435632"/>
                  <a:gd name="connsiteX34" fmla="*/ 452920 w 1577301"/>
                  <a:gd name="connsiteY34" fmla="*/ 2039724 h 2435632"/>
                  <a:gd name="connsiteX35" fmla="*/ 158364 w 1577301"/>
                  <a:gd name="connsiteY35" fmla="*/ 1512373 h 2435632"/>
                  <a:gd name="connsiteX36" fmla="*/ 726889 w 1577301"/>
                  <a:gd name="connsiteY36" fmla="*/ 449753 h 2435632"/>
                  <a:gd name="connsiteX37" fmla="*/ 726889 w 1577301"/>
                  <a:gd name="connsiteY37" fmla="*/ 1490202 h 2435632"/>
                  <a:gd name="connsiteX38" fmla="*/ 679380 w 1577301"/>
                  <a:gd name="connsiteY38" fmla="*/ 1582053 h 2435632"/>
                  <a:gd name="connsiteX39" fmla="*/ 790235 w 1577301"/>
                  <a:gd name="connsiteY39" fmla="*/ 1692907 h 2435632"/>
                  <a:gd name="connsiteX40" fmla="*/ 901089 w 1577301"/>
                  <a:gd name="connsiteY40" fmla="*/ 1582053 h 2435632"/>
                  <a:gd name="connsiteX41" fmla="*/ 853580 w 1577301"/>
                  <a:gd name="connsiteY41" fmla="*/ 1490202 h 2435632"/>
                  <a:gd name="connsiteX42" fmla="*/ 853580 w 1577301"/>
                  <a:gd name="connsiteY42" fmla="*/ 449753 h 2435632"/>
                  <a:gd name="connsiteX43" fmla="*/ 1422106 w 1577301"/>
                  <a:gd name="connsiteY43" fmla="*/ 1512373 h 2435632"/>
                  <a:gd name="connsiteX44" fmla="*/ 1124382 w 1577301"/>
                  <a:gd name="connsiteY44" fmla="*/ 2039724 h 243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577301" h="2435632">
                    <a:moveTo>
                      <a:pt x="866249" y="210624"/>
                    </a:moveTo>
                    <a:lnTo>
                      <a:pt x="851996" y="210624"/>
                    </a:lnTo>
                    <a:lnTo>
                      <a:pt x="851996" y="63345"/>
                    </a:lnTo>
                    <a:cubicBezTo>
                      <a:pt x="851996" y="28506"/>
                      <a:pt x="823491" y="0"/>
                      <a:pt x="788651" y="0"/>
                    </a:cubicBezTo>
                    <a:cubicBezTo>
                      <a:pt x="753811" y="0"/>
                      <a:pt x="725306" y="28506"/>
                      <a:pt x="725306" y="63345"/>
                    </a:cubicBezTo>
                    <a:lnTo>
                      <a:pt x="725306" y="210624"/>
                    </a:lnTo>
                    <a:lnTo>
                      <a:pt x="711053" y="210624"/>
                    </a:lnTo>
                    <a:lnTo>
                      <a:pt x="0" y="1540878"/>
                    </a:lnTo>
                    <a:lnTo>
                      <a:pt x="41175" y="1577302"/>
                    </a:lnTo>
                    <a:cubicBezTo>
                      <a:pt x="182118" y="1699242"/>
                      <a:pt x="280304" y="1862356"/>
                      <a:pt x="323062" y="2039724"/>
                    </a:cubicBezTo>
                    <a:lnTo>
                      <a:pt x="167866" y="2039724"/>
                    </a:lnTo>
                    <a:cubicBezTo>
                      <a:pt x="133026" y="2039724"/>
                      <a:pt x="104520" y="2068229"/>
                      <a:pt x="104520" y="2103069"/>
                    </a:cubicBezTo>
                    <a:cubicBezTo>
                      <a:pt x="104520" y="2137909"/>
                      <a:pt x="133026" y="2166415"/>
                      <a:pt x="167866" y="2166415"/>
                    </a:cubicBezTo>
                    <a:lnTo>
                      <a:pt x="345233" y="2166415"/>
                    </a:lnTo>
                    <a:cubicBezTo>
                      <a:pt x="348400" y="2194920"/>
                      <a:pt x="349983" y="2221842"/>
                      <a:pt x="349983" y="2250347"/>
                    </a:cubicBezTo>
                    <a:lnTo>
                      <a:pt x="349983" y="2435633"/>
                    </a:lnTo>
                    <a:lnTo>
                      <a:pt x="475091" y="2435633"/>
                    </a:lnTo>
                    <a:lnTo>
                      <a:pt x="475091" y="2250347"/>
                    </a:lnTo>
                    <a:cubicBezTo>
                      <a:pt x="475091" y="2221842"/>
                      <a:pt x="473507" y="2194920"/>
                      <a:pt x="471924" y="2166415"/>
                    </a:cubicBezTo>
                    <a:lnTo>
                      <a:pt x="679380" y="2166415"/>
                    </a:lnTo>
                    <a:lnTo>
                      <a:pt x="679380" y="2435633"/>
                    </a:lnTo>
                    <a:lnTo>
                      <a:pt x="1103795" y="2435633"/>
                    </a:lnTo>
                    <a:lnTo>
                      <a:pt x="1228902" y="2435633"/>
                    </a:lnTo>
                    <a:lnTo>
                      <a:pt x="1232069" y="2435633"/>
                    </a:lnTo>
                    <a:lnTo>
                      <a:pt x="1232069" y="2172749"/>
                    </a:lnTo>
                    <a:cubicBezTo>
                      <a:pt x="1232069" y="2171165"/>
                      <a:pt x="1232069" y="2167998"/>
                      <a:pt x="1232069" y="2166415"/>
                    </a:cubicBezTo>
                    <a:lnTo>
                      <a:pt x="1409437" y="2166415"/>
                    </a:lnTo>
                    <a:cubicBezTo>
                      <a:pt x="1444276" y="2166415"/>
                      <a:pt x="1472782" y="2137909"/>
                      <a:pt x="1472782" y="2103069"/>
                    </a:cubicBezTo>
                    <a:cubicBezTo>
                      <a:pt x="1472782" y="2068229"/>
                      <a:pt x="1444276" y="2039724"/>
                      <a:pt x="1409437" y="2039724"/>
                    </a:cubicBezTo>
                    <a:lnTo>
                      <a:pt x="1254240" y="2039724"/>
                    </a:lnTo>
                    <a:cubicBezTo>
                      <a:pt x="1296998" y="1862356"/>
                      <a:pt x="1395184" y="1699242"/>
                      <a:pt x="1536128" y="1577302"/>
                    </a:cubicBezTo>
                    <a:lnTo>
                      <a:pt x="1577302" y="1540878"/>
                    </a:lnTo>
                    <a:lnTo>
                      <a:pt x="866249" y="210624"/>
                    </a:lnTo>
                    <a:close/>
                    <a:moveTo>
                      <a:pt x="1124382" y="2039724"/>
                    </a:moveTo>
                    <a:lnTo>
                      <a:pt x="452920" y="2039724"/>
                    </a:lnTo>
                    <a:cubicBezTo>
                      <a:pt x="410162" y="1840185"/>
                      <a:pt x="308809" y="1654900"/>
                      <a:pt x="158364" y="1512373"/>
                    </a:cubicBezTo>
                    <a:lnTo>
                      <a:pt x="726889" y="449753"/>
                    </a:lnTo>
                    <a:lnTo>
                      <a:pt x="726889" y="1490202"/>
                    </a:lnTo>
                    <a:cubicBezTo>
                      <a:pt x="698384" y="1510789"/>
                      <a:pt x="679380" y="1544045"/>
                      <a:pt x="679380" y="1582053"/>
                    </a:cubicBezTo>
                    <a:cubicBezTo>
                      <a:pt x="679380" y="1643815"/>
                      <a:pt x="728473" y="1692907"/>
                      <a:pt x="790235" y="1692907"/>
                    </a:cubicBezTo>
                    <a:cubicBezTo>
                      <a:pt x="851996" y="1692907"/>
                      <a:pt x="901089" y="1643815"/>
                      <a:pt x="901089" y="1582053"/>
                    </a:cubicBezTo>
                    <a:cubicBezTo>
                      <a:pt x="901089" y="1544045"/>
                      <a:pt x="882085" y="1510789"/>
                      <a:pt x="853580" y="1490202"/>
                    </a:cubicBezTo>
                    <a:lnTo>
                      <a:pt x="853580" y="449753"/>
                    </a:lnTo>
                    <a:lnTo>
                      <a:pt x="1422106" y="1512373"/>
                    </a:lnTo>
                    <a:cubicBezTo>
                      <a:pt x="1268493" y="1654900"/>
                      <a:pt x="1167140" y="1840185"/>
                      <a:pt x="1124382" y="2039724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8" name="กราฟิก 9">
                <a:extLst>
                  <a:ext uri="{FF2B5EF4-FFF2-40B4-BE49-F238E27FC236}">
                    <a16:creationId xmlns:a16="http://schemas.microsoft.com/office/drawing/2014/main" id="{49545F4C-083A-498A-B903-A00FEA6D8B6B}"/>
                  </a:ext>
                </a:extLst>
              </p:cNvPr>
              <p:cNvGrpSpPr/>
              <p:nvPr/>
            </p:nvGrpSpPr>
            <p:grpSpPr>
              <a:xfrm>
                <a:off x="2453722" y="2732124"/>
                <a:ext cx="4426263" cy="2251930"/>
                <a:chOff x="2453722" y="2732124"/>
                <a:chExt cx="4426263" cy="2251930"/>
              </a:xfrm>
            </p:grpSpPr>
            <p:sp>
              <p:nvSpPr>
                <p:cNvPr id="130" name="รูปแบบอิสระ: รูปร่าง 129">
                  <a:extLst>
                    <a:ext uri="{FF2B5EF4-FFF2-40B4-BE49-F238E27FC236}">
                      <a16:creationId xmlns:a16="http://schemas.microsoft.com/office/drawing/2014/main" id="{EBC35488-83F7-4562-B06D-02CA463D76E1}"/>
                    </a:ext>
                  </a:extLst>
                </p:cNvPr>
                <p:cNvSpPr/>
                <p:nvPr/>
              </p:nvSpPr>
              <p:spPr>
                <a:xfrm>
                  <a:off x="2601000" y="2732124"/>
                  <a:ext cx="4133290" cy="2066645"/>
                </a:xfrm>
                <a:custGeom>
                  <a:avLst/>
                  <a:gdLst>
                    <a:gd name="connsiteX0" fmla="*/ 0 w 4133290"/>
                    <a:gd name="connsiteY0" fmla="*/ 2066645 h 2066645"/>
                    <a:gd name="connsiteX1" fmla="*/ 2066645 w 4133290"/>
                    <a:gd name="connsiteY1" fmla="*/ 0 h 2066645"/>
                    <a:gd name="connsiteX2" fmla="*/ 4133291 w 4133290"/>
                    <a:gd name="connsiteY2" fmla="*/ 2066645 h 2066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33290" h="2066645">
                      <a:moveTo>
                        <a:pt x="0" y="2066645"/>
                      </a:moveTo>
                      <a:cubicBezTo>
                        <a:pt x="0" y="924844"/>
                        <a:pt x="924844" y="0"/>
                        <a:pt x="2066645" y="0"/>
                      </a:cubicBezTo>
                      <a:cubicBezTo>
                        <a:pt x="3208447" y="0"/>
                        <a:pt x="4133291" y="924844"/>
                        <a:pt x="4133291" y="2066645"/>
                      </a:cubicBezTo>
                    </a:path>
                  </a:pathLst>
                </a:custGeom>
                <a:noFill/>
                <a:ln w="31649" cap="rnd">
                  <a:solidFill>
                    <a:srgbClr val="22262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รูปแบบอิสระ: รูปร่าง 130">
                  <a:extLst>
                    <a:ext uri="{FF2B5EF4-FFF2-40B4-BE49-F238E27FC236}">
                      <a16:creationId xmlns:a16="http://schemas.microsoft.com/office/drawing/2014/main" id="{E7245E8B-DBC9-451E-86C5-C2382DDD2C37}"/>
                    </a:ext>
                  </a:extLst>
                </p:cNvPr>
                <p:cNvSpPr/>
                <p:nvPr/>
              </p:nvSpPr>
              <p:spPr>
                <a:xfrm>
                  <a:off x="2453722" y="4676829"/>
                  <a:ext cx="307225" cy="307225"/>
                </a:xfrm>
                <a:custGeom>
                  <a:avLst/>
                  <a:gdLst>
                    <a:gd name="connsiteX0" fmla="*/ 153613 w 307225"/>
                    <a:gd name="connsiteY0" fmla="*/ 0 h 307225"/>
                    <a:gd name="connsiteX1" fmla="*/ 153613 w 307225"/>
                    <a:gd name="connsiteY1" fmla="*/ 0 h 307225"/>
                    <a:gd name="connsiteX2" fmla="*/ 307225 w 307225"/>
                    <a:gd name="connsiteY2" fmla="*/ 153613 h 307225"/>
                    <a:gd name="connsiteX3" fmla="*/ 307225 w 307225"/>
                    <a:gd name="connsiteY3" fmla="*/ 153613 h 307225"/>
                    <a:gd name="connsiteX4" fmla="*/ 153613 w 307225"/>
                    <a:gd name="connsiteY4" fmla="*/ 307225 h 307225"/>
                    <a:gd name="connsiteX5" fmla="*/ 153613 w 307225"/>
                    <a:gd name="connsiteY5" fmla="*/ 307225 h 307225"/>
                    <a:gd name="connsiteX6" fmla="*/ 0 w 307225"/>
                    <a:gd name="connsiteY6" fmla="*/ 153613 h 307225"/>
                    <a:gd name="connsiteX7" fmla="*/ 0 w 307225"/>
                    <a:gd name="connsiteY7" fmla="*/ 153613 h 307225"/>
                    <a:gd name="connsiteX8" fmla="*/ 153613 w 307225"/>
                    <a:gd name="connsiteY8" fmla="*/ 0 h 30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7225" h="307225">
                      <a:moveTo>
                        <a:pt x="153613" y="0"/>
                      </a:moveTo>
                      <a:lnTo>
                        <a:pt x="153613" y="0"/>
                      </a:lnTo>
                      <a:cubicBezTo>
                        <a:pt x="239129" y="0"/>
                        <a:pt x="307225" y="68097"/>
                        <a:pt x="307225" y="153613"/>
                      </a:cubicBezTo>
                      <a:lnTo>
                        <a:pt x="307225" y="153613"/>
                      </a:lnTo>
                      <a:cubicBezTo>
                        <a:pt x="307225" y="239129"/>
                        <a:pt x="239129" y="307225"/>
                        <a:pt x="153613" y="307225"/>
                      </a:cubicBezTo>
                      <a:lnTo>
                        <a:pt x="153613" y="307225"/>
                      </a:lnTo>
                      <a:cubicBezTo>
                        <a:pt x="68096" y="307225"/>
                        <a:pt x="0" y="239129"/>
                        <a:pt x="0" y="153613"/>
                      </a:cubicBezTo>
                      <a:lnTo>
                        <a:pt x="0" y="153613"/>
                      </a:lnTo>
                      <a:cubicBezTo>
                        <a:pt x="0" y="69680"/>
                        <a:pt x="68096" y="0"/>
                        <a:pt x="153613" y="0"/>
                      </a:cubicBezTo>
                      <a:close/>
                    </a:path>
                  </a:pathLst>
                </a:custGeom>
                <a:solidFill>
                  <a:srgbClr val="222627"/>
                </a:solidFill>
                <a:ln w="158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รูปแบบอิสระ: รูปร่าง 131">
                  <a:extLst>
                    <a:ext uri="{FF2B5EF4-FFF2-40B4-BE49-F238E27FC236}">
                      <a16:creationId xmlns:a16="http://schemas.microsoft.com/office/drawing/2014/main" id="{C57A9CAA-B245-411E-A876-D4FC32FD75E5}"/>
                    </a:ext>
                  </a:extLst>
                </p:cNvPr>
                <p:cNvSpPr/>
                <p:nvPr/>
              </p:nvSpPr>
              <p:spPr>
                <a:xfrm>
                  <a:off x="6572760" y="4676829"/>
                  <a:ext cx="307225" cy="307225"/>
                </a:xfrm>
                <a:custGeom>
                  <a:avLst/>
                  <a:gdLst>
                    <a:gd name="connsiteX0" fmla="*/ 153612 w 307225"/>
                    <a:gd name="connsiteY0" fmla="*/ 0 h 307225"/>
                    <a:gd name="connsiteX1" fmla="*/ 153612 w 307225"/>
                    <a:gd name="connsiteY1" fmla="*/ 0 h 307225"/>
                    <a:gd name="connsiteX2" fmla="*/ 307225 w 307225"/>
                    <a:gd name="connsiteY2" fmla="*/ 153613 h 307225"/>
                    <a:gd name="connsiteX3" fmla="*/ 307225 w 307225"/>
                    <a:gd name="connsiteY3" fmla="*/ 153613 h 307225"/>
                    <a:gd name="connsiteX4" fmla="*/ 153612 w 307225"/>
                    <a:gd name="connsiteY4" fmla="*/ 307225 h 307225"/>
                    <a:gd name="connsiteX5" fmla="*/ 153612 w 307225"/>
                    <a:gd name="connsiteY5" fmla="*/ 307225 h 307225"/>
                    <a:gd name="connsiteX6" fmla="*/ 0 w 307225"/>
                    <a:gd name="connsiteY6" fmla="*/ 153613 h 307225"/>
                    <a:gd name="connsiteX7" fmla="*/ 0 w 307225"/>
                    <a:gd name="connsiteY7" fmla="*/ 153613 h 307225"/>
                    <a:gd name="connsiteX8" fmla="*/ 153612 w 307225"/>
                    <a:gd name="connsiteY8" fmla="*/ 0 h 30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7225" h="307225">
                      <a:moveTo>
                        <a:pt x="153612" y="0"/>
                      </a:moveTo>
                      <a:lnTo>
                        <a:pt x="153612" y="0"/>
                      </a:lnTo>
                      <a:cubicBezTo>
                        <a:pt x="239129" y="0"/>
                        <a:pt x="307225" y="68097"/>
                        <a:pt x="307225" y="153613"/>
                      </a:cubicBezTo>
                      <a:lnTo>
                        <a:pt x="307225" y="153613"/>
                      </a:lnTo>
                      <a:cubicBezTo>
                        <a:pt x="307225" y="239129"/>
                        <a:pt x="239129" y="307225"/>
                        <a:pt x="153612" y="307225"/>
                      </a:cubicBezTo>
                      <a:lnTo>
                        <a:pt x="153612" y="307225"/>
                      </a:lnTo>
                      <a:cubicBezTo>
                        <a:pt x="68096" y="307225"/>
                        <a:pt x="0" y="239129"/>
                        <a:pt x="0" y="153613"/>
                      </a:cubicBezTo>
                      <a:lnTo>
                        <a:pt x="0" y="153613"/>
                      </a:lnTo>
                      <a:cubicBezTo>
                        <a:pt x="0" y="69680"/>
                        <a:pt x="69680" y="0"/>
                        <a:pt x="153612" y="0"/>
                      </a:cubicBezTo>
                      <a:close/>
                    </a:path>
                  </a:pathLst>
                </a:custGeom>
                <a:solidFill>
                  <a:srgbClr val="222627"/>
                </a:solidFill>
                <a:ln w="158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9" name="รูปแบบอิสระ: รูปร่าง 128">
                <a:extLst>
                  <a:ext uri="{FF2B5EF4-FFF2-40B4-BE49-F238E27FC236}">
                    <a16:creationId xmlns:a16="http://schemas.microsoft.com/office/drawing/2014/main" id="{12410234-5E53-4894-838B-4A8409BB05C3}"/>
                  </a:ext>
                </a:extLst>
              </p:cNvPr>
              <p:cNvSpPr/>
              <p:nvPr/>
            </p:nvSpPr>
            <p:spPr>
              <a:xfrm rot="-10800000">
                <a:off x="4542554" y="2596691"/>
                <a:ext cx="273969" cy="273969"/>
              </a:xfrm>
              <a:custGeom>
                <a:avLst/>
                <a:gdLst>
                  <a:gd name="connsiteX0" fmla="*/ 0 w 273969"/>
                  <a:gd name="connsiteY0" fmla="*/ 0 h 273969"/>
                  <a:gd name="connsiteX1" fmla="*/ 273969 w 273969"/>
                  <a:gd name="connsiteY1" fmla="*/ 0 h 273969"/>
                  <a:gd name="connsiteX2" fmla="*/ 273969 w 273969"/>
                  <a:gd name="connsiteY2" fmla="*/ 273969 h 273969"/>
                  <a:gd name="connsiteX3" fmla="*/ 0 w 273969"/>
                  <a:gd name="connsiteY3" fmla="*/ 273969 h 27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969" h="273969">
                    <a:moveTo>
                      <a:pt x="0" y="0"/>
                    </a:moveTo>
                    <a:lnTo>
                      <a:pt x="273969" y="0"/>
                    </a:lnTo>
                    <a:lnTo>
                      <a:pt x="273969" y="273969"/>
                    </a:lnTo>
                    <a:lnTo>
                      <a:pt x="0" y="273969"/>
                    </a:lnTo>
                    <a:close/>
                  </a:path>
                </a:pathLst>
              </a:custGeom>
              <a:solidFill>
                <a:srgbClr val="FFFFFF"/>
              </a:solidFill>
              <a:ln w="3164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3" name="กราฟิก 9">
              <a:extLst>
                <a:ext uri="{FF2B5EF4-FFF2-40B4-BE49-F238E27FC236}">
                  <a16:creationId xmlns:a16="http://schemas.microsoft.com/office/drawing/2014/main" id="{C3F7B5A2-A469-4871-BB1A-77521D8091FB}"/>
                </a:ext>
              </a:extLst>
            </p:cNvPr>
            <p:cNvGrpSpPr/>
            <p:nvPr/>
          </p:nvGrpSpPr>
          <p:grpSpPr>
            <a:xfrm>
              <a:off x="2537655" y="2676697"/>
              <a:ext cx="4272650" cy="120356"/>
              <a:chOff x="2537655" y="2676697"/>
              <a:chExt cx="4272650" cy="120356"/>
            </a:xfrm>
            <a:solidFill>
              <a:srgbClr val="222627"/>
            </a:solidFill>
          </p:grpSpPr>
          <p:sp>
            <p:nvSpPr>
              <p:cNvPr id="124" name="รูปแบบอิสระ: รูปร่าง 123">
                <a:extLst>
                  <a:ext uri="{FF2B5EF4-FFF2-40B4-BE49-F238E27FC236}">
                    <a16:creationId xmlns:a16="http://schemas.microsoft.com/office/drawing/2014/main" id="{3D46611C-DE09-4ADF-AD5E-FF71AD395095}"/>
                  </a:ext>
                </a:extLst>
              </p:cNvPr>
              <p:cNvSpPr/>
              <p:nvPr/>
            </p:nvSpPr>
            <p:spPr>
              <a:xfrm>
                <a:off x="2594666" y="2738459"/>
                <a:ext cx="4158629" cy="15836"/>
              </a:xfrm>
              <a:custGeom>
                <a:avLst/>
                <a:gdLst>
                  <a:gd name="connsiteX0" fmla="*/ 0 w 4158629"/>
                  <a:gd name="connsiteY0" fmla="*/ 0 h 15836"/>
                  <a:gd name="connsiteX1" fmla="*/ 4158629 w 4158629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8629" h="15836">
                    <a:moveTo>
                      <a:pt x="0" y="0"/>
                    </a:moveTo>
                    <a:lnTo>
                      <a:pt x="4158629" y="0"/>
                    </a:lnTo>
                  </a:path>
                </a:pathLst>
              </a:custGeom>
              <a:ln w="15825" cap="rnd">
                <a:solidFill>
                  <a:srgbClr val="22262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รูปแบบอิสระ: รูปร่าง 124">
                <a:extLst>
                  <a:ext uri="{FF2B5EF4-FFF2-40B4-BE49-F238E27FC236}">
                    <a16:creationId xmlns:a16="http://schemas.microsoft.com/office/drawing/2014/main" id="{2781B140-1AB0-482B-81BD-DC11849C4FA9}"/>
                  </a:ext>
                </a:extLst>
              </p:cNvPr>
              <p:cNvSpPr/>
              <p:nvPr/>
            </p:nvSpPr>
            <p:spPr>
              <a:xfrm>
                <a:off x="2537655" y="2676697"/>
                <a:ext cx="120356" cy="120356"/>
              </a:xfrm>
              <a:custGeom>
                <a:avLst/>
                <a:gdLst>
                  <a:gd name="connsiteX0" fmla="*/ 60178 w 120356"/>
                  <a:gd name="connsiteY0" fmla="*/ 120356 h 120356"/>
                  <a:gd name="connsiteX1" fmla="*/ 0 w 120356"/>
                  <a:gd name="connsiteY1" fmla="*/ 60178 h 120356"/>
                  <a:gd name="connsiteX2" fmla="*/ 60178 w 120356"/>
                  <a:gd name="connsiteY2" fmla="*/ 0 h 120356"/>
                  <a:gd name="connsiteX3" fmla="*/ 120356 w 120356"/>
                  <a:gd name="connsiteY3" fmla="*/ 60178 h 120356"/>
                  <a:gd name="connsiteX4" fmla="*/ 60178 w 120356"/>
                  <a:gd name="connsiteY4" fmla="*/ 120356 h 12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6" h="120356">
                    <a:moveTo>
                      <a:pt x="60178" y="120356"/>
                    </a:moveTo>
                    <a:cubicBezTo>
                      <a:pt x="26922" y="120356"/>
                      <a:pt x="0" y="93434"/>
                      <a:pt x="0" y="60178"/>
                    </a:cubicBezTo>
                    <a:cubicBezTo>
                      <a:pt x="0" y="26922"/>
                      <a:pt x="26922" y="0"/>
                      <a:pt x="60178" y="0"/>
                    </a:cubicBezTo>
                    <a:cubicBezTo>
                      <a:pt x="93434" y="0"/>
                      <a:pt x="120356" y="26922"/>
                      <a:pt x="120356" y="60178"/>
                    </a:cubicBezTo>
                    <a:cubicBezTo>
                      <a:pt x="120356" y="93434"/>
                      <a:pt x="93434" y="120356"/>
                      <a:pt x="60178" y="120356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รูปแบบอิสระ: รูปร่าง 125">
                <a:extLst>
                  <a:ext uri="{FF2B5EF4-FFF2-40B4-BE49-F238E27FC236}">
                    <a16:creationId xmlns:a16="http://schemas.microsoft.com/office/drawing/2014/main" id="{C847F90E-80DD-4980-A2A9-621F8ECD3D44}"/>
                  </a:ext>
                </a:extLst>
              </p:cNvPr>
              <p:cNvSpPr/>
              <p:nvPr/>
            </p:nvSpPr>
            <p:spPr>
              <a:xfrm>
                <a:off x="6689949" y="2676697"/>
                <a:ext cx="120356" cy="120356"/>
              </a:xfrm>
              <a:custGeom>
                <a:avLst/>
                <a:gdLst>
                  <a:gd name="connsiteX0" fmla="*/ 60178 w 120356"/>
                  <a:gd name="connsiteY0" fmla="*/ 120356 h 120356"/>
                  <a:gd name="connsiteX1" fmla="*/ 120356 w 120356"/>
                  <a:gd name="connsiteY1" fmla="*/ 60178 h 120356"/>
                  <a:gd name="connsiteX2" fmla="*/ 60178 w 120356"/>
                  <a:gd name="connsiteY2" fmla="*/ 0 h 120356"/>
                  <a:gd name="connsiteX3" fmla="*/ 0 w 120356"/>
                  <a:gd name="connsiteY3" fmla="*/ 60178 h 120356"/>
                  <a:gd name="connsiteX4" fmla="*/ 60178 w 120356"/>
                  <a:gd name="connsiteY4" fmla="*/ 120356 h 12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6" h="120356">
                    <a:moveTo>
                      <a:pt x="60178" y="120356"/>
                    </a:moveTo>
                    <a:cubicBezTo>
                      <a:pt x="93434" y="120356"/>
                      <a:pt x="120356" y="93434"/>
                      <a:pt x="120356" y="60178"/>
                    </a:cubicBezTo>
                    <a:cubicBezTo>
                      <a:pt x="120356" y="26922"/>
                      <a:pt x="93434" y="0"/>
                      <a:pt x="60178" y="0"/>
                    </a:cubicBezTo>
                    <a:cubicBezTo>
                      <a:pt x="26922" y="0"/>
                      <a:pt x="0" y="26922"/>
                      <a:pt x="0" y="60178"/>
                    </a:cubicBezTo>
                    <a:cubicBezTo>
                      <a:pt x="0" y="93434"/>
                      <a:pt x="26922" y="120356"/>
                      <a:pt x="60178" y="120356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3" name="ตัวแทนข้อความ 111">
            <a:extLst>
              <a:ext uri="{FF2B5EF4-FFF2-40B4-BE49-F238E27FC236}">
                <a16:creationId xmlns:a16="http://schemas.microsoft.com/office/drawing/2014/main" id="{50656299-E5E9-4590-A53B-0E1E1B94A5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7599" y="1092636"/>
            <a:ext cx="6002262" cy="879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9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34" name="ตัวแทนข้อความ 111">
            <a:extLst>
              <a:ext uri="{FF2B5EF4-FFF2-40B4-BE49-F238E27FC236}">
                <a16:creationId xmlns:a16="http://schemas.microsoft.com/office/drawing/2014/main" id="{44D0AEEC-84C9-456C-AA03-E1F71911B5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7599" y="1925633"/>
            <a:ext cx="6002262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900" spc="14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09077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55" name="ตัวแทนข้อความ 111">
            <a:extLst>
              <a:ext uri="{FF2B5EF4-FFF2-40B4-BE49-F238E27FC236}">
                <a16:creationId xmlns:a16="http://schemas.microsoft.com/office/drawing/2014/main" id="{83681F69-0E80-4817-93ED-FCEB40BFBC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73446" y="2599038"/>
            <a:ext cx="2690991" cy="607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8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56" name="ตัวแทนข้อความ 111">
            <a:extLst>
              <a:ext uri="{FF2B5EF4-FFF2-40B4-BE49-F238E27FC236}">
                <a16:creationId xmlns:a16="http://schemas.microsoft.com/office/drawing/2014/main" id="{A4B43BC7-4B38-42D0-9233-3C6CB223B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448" y="2210688"/>
            <a:ext cx="2690989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7" name="ตัวแทนข้อความ 111">
            <a:extLst>
              <a:ext uri="{FF2B5EF4-FFF2-40B4-BE49-F238E27FC236}">
                <a16:creationId xmlns:a16="http://schemas.microsoft.com/office/drawing/2014/main" id="{57176294-CE80-4586-AC47-5AF37FEEE3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2160" y="594678"/>
            <a:ext cx="4765114" cy="625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58" name="ตัวแทนข้อความ 111">
            <a:extLst>
              <a:ext uri="{FF2B5EF4-FFF2-40B4-BE49-F238E27FC236}">
                <a16:creationId xmlns:a16="http://schemas.microsoft.com/office/drawing/2014/main" id="{CE9ABB4F-B4B5-407E-A5A8-0079724180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5936" y="1278055"/>
            <a:ext cx="4784054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7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59" name="ตัวแทนข้อความ 111">
            <a:extLst>
              <a:ext uri="{FF2B5EF4-FFF2-40B4-BE49-F238E27FC236}">
                <a16:creationId xmlns:a16="http://schemas.microsoft.com/office/drawing/2014/main" id="{B2998FE6-2F79-446E-B7E9-F865B146C6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73444" y="3861378"/>
            <a:ext cx="2690991" cy="607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8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60" name="ตัวแทนข้อความ 111">
            <a:extLst>
              <a:ext uri="{FF2B5EF4-FFF2-40B4-BE49-F238E27FC236}">
                <a16:creationId xmlns:a16="http://schemas.microsoft.com/office/drawing/2014/main" id="{1F75FBB9-64CA-4FD5-A4C4-88937E3565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73446" y="3473028"/>
            <a:ext cx="2690989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1" name="ตัวแทนข้อความ 111">
            <a:extLst>
              <a:ext uri="{FF2B5EF4-FFF2-40B4-BE49-F238E27FC236}">
                <a16:creationId xmlns:a16="http://schemas.microsoft.com/office/drawing/2014/main" id="{BD2E037B-9414-4099-B0B6-D429F5176E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80767" y="2599590"/>
            <a:ext cx="2690991" cy="607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8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62" name="ตัวแทนข้อความ 111">
            <a:extLst>
              <a:ext uri="{FF2B5EF4-FFF2-40B4-BE49-F238E27FC236}">
                <a16:creationId xmlns:a16="http://schemas.microsoft.com/office/drawing/2014/main" id="{44CF47F9-446F-4A24-8B60-D1D8719035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80769" y="2211240"/>
            <a:ext cx="2690989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3" name="ตัวแทนข้อความ 111">
            <a:extLst>
              <a:ext uri="{FF2B5EF4-FFF2-40B4-BE49-F238E27FC236}">
                <a16:creationId xmlns:a16="http://schemas.microsoft.com/office/drawing/2014/main" id="{42DED980-B31F-4C4A-848A-41CD70D5B9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0765" y="3861930"/>
            <a:ext cx="2690991" cy="607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8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64" name="ตัวแทนข้อความ 111">
            <a:extLst>
              <a:ext uri="{FF2B5EF4-FFF2-40B4-BE49-F238E27FC236}">
                <a16:creationId xmlns:a16="http://schemas.microsoft.com/office/drawing/2014/main" id="{DDB43977-BAB5-4EED-B0D2-9BD0B53EAD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0767" y="3473580"/>
            <a:ext cx="2690989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880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1" name="ตัวแทนรูปภาพ 4">
            <a:extLst>
              <a:ext uri="{FF2B5EF4-FFF2-40B4-BE49-F238E27FC236}">
                <a16:creationId xmlns:a16="http://schemas.microsoft.com/office/drawing/2014/main" id="{8F22DFDC-8BCC-4E70-A2A7-4AE8E6E7A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9886" y="695144"/>
            <a:ext cx="5727164" cy="38498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38" name="ตัวแทนข้อความ 111">
            <a:extLst>
              <a:ext uri="{FF2B5EF4-FFF2-40B4-BE49-F238E27FC236}">
                <a16:creationId xmlns:a16="http://schemas.microsoft.com/office/drawing/2014/main" id="{0DA38D91-7ED8-43FA-8BA0-10AEBFCA54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325" y="611128"/>
            <a:ext cx="2791376" cy="13981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buNone/>
              <a:defRPr sz="49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39" name="ตัวแทนข้อความ 111">
            <a:extLst>
              <a:ext uri="{FF2B5EF4-FFF2-40B4-BE49-F238E27FC236}">
                <a16:creationId xmlns:a16="http://schemas.microsoft.com/office/drawing/2014/main" id="{B0220D87-8CCA-4FDA-885A-582794A51B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6100" y="2157197"/>
            <a:ext cx="2797602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6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TIMELINE</a:t>
            </a:r>
          </a:p>
        </p:txBody>
      </p: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92671BC1-C974-4DEB-A000-6239C2CCA4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028" y="963406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1" name="ตัวแทนข้อความ 111">
            <a:extLst>
              <a:ext uri="{FF2B5EF4-FFF2-40B4-BE49-F238E27FC236}">
                <a16:creationId xmlns:a16="http://schemas.microsoft.com/office/drawing/2014/main" id="{8A169FD8-1A22-4CF5-9F31-CB43DF4F1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340" y="713284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142" name="ตัวแทนข้อความ 111">
            <a:extLst>
              <a:ext uri="{FF2B5EF4-FFF2-40B4-BE49-F238E27FC236}">
                <a16:creationId xmlns:a16="http://schemas.microsoft.com/office/drawing/2014/main" id="{6D87AD6B-EAD2-4814-AA76-1344B7DD5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028" y="2362584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3" name="ตัวแทนข้อความ 111">
            <a:extLst>
              <a:ext uri="{FF2B5EF4-FFF2-40B4-BE49-F238E27FC236}">
                <a16:creationId xmlns:a16="http://schemas.microsoft.com/office/drawing/2014/main" id="{4FEF42A2-571C-42A4-A92B-0480110ADE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8340" y="2112462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144" name="ตัวแทนข้อความ 111">
            <a:extLst>
              <a:ext uri="{FF2B5EF4-FFF2-40B4-BE49-F238E27FC236}">
                <a16:creationId xmlns:a16="http://schemas.microsoft.com/office/drawing/2014/main" id="{FAEE1867-7115-41E1-A65D-12434D4B10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028" y="3757716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5" name="ตัวแทนข้อความ 111">
            <a:extLst>
              <a:ext uri="{FF2B5EF4-FFF2-40B4-BE49-F238E27FC236}">
                <a16:creationId xmlns:a16="http://schemas.microsoft.com/office/drawing/2014/main" id="{2E2AF58A-033D-4CA2-A4AE-73DDD18A84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340" y="3507594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1315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1" name="ตัวแทนข้อความ 111">
            <a:extLst>
              <a:ext uri="{FF2B5EF4-FFF2-40B4-BE49-F238E27FC236}">
                <a16:creationId xmlns:a16="http://schemas.microsoft.com/office/drawing/2014/main" id="{C305C203-B0A9-4C8A-883F-A72D31712E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028" y="963406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12" name="ตัวแทนข้อความ 111">
            <a:extLst>
              <a:ext uri="{FF2B5EF4-FFF2-40B4-BE49-F238E27FC236}">
                <a16:creationId xmlns:a16="http://schemas.microsoft.com/office/drawing/2014/main" id="{A721C206-2105-4FF2-A6CF-5C8194A0B2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340" y="713284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2021</a:t>
            </a:r>
          </a:p>
        </p:txBody>
      </p:sp>
      <p:sp>
        <p:nvSpPr>
          <p:cNvPr id="113" name="ตัวแทนข้อความ 111">
            <a:extLst>
              <a:ext uri="{FF2B5EF4-FFF2-40B4-BE49-F238E27FC236}">
                <a16:creationId xmlns:a16="http://schemas.microsoft.com/office/drawing/2014/main" id="{5867C87F-49B8-4B1F-83A0-E4419B4AB5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028" y="2362584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14" name="ตัวแทนข้อความ 111">
            <a:extLst>
              <a:ext uri="{FF2B5EF4-FFF2-40B4-BE49-F238E27FC236}">
                <a16:creationId xmlns:a16="http://schemas.microsoft.com/office/drawing/2014/main" id="{D46F2289-7701-4369-AB45-BC828193F5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8340" y="2112462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2022</a:t>
            </a:r>
          </a:p>
        </p:txBody>
      </p:sp>
      <p:sp>
        <p:nvSpPr>
          <p:cNvPr id="115" name="ตัวแทนข้อความ 111">
            <a:extLst>
              <a:ext uri="{FF2B5EF4-FFF2-40B4-BE49-F238E27FC236}">
                <a16:creationId xmlns:a16="http://schemas.microsoft.com/office/drawing/2014/main" id="{878F79E2-74DD-4064-A962-879B4C373E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028" y="3757716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16" name="ตัวแทนข้อความ 111">
            <a:extLst>
              <a:ext uri="{FF2B5EF4-FFF2-40B4-BE49-F238E27FC236}">
                <a16:creationId xmlns:a16="http://schemas.microsoft.com/office/drawing/2014/main" id="{C4AC1F2B-D551-4203-AE12-09372DA664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340" y="3507594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2023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F8A43E7-32BD-4079-AE34-EE045B048F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88231" y="1010284"/>
            <a:ext cx="3071737" cy="34301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5" name="กราฟิก 2">
            <a:extLst>
              <a:ext uri="{FF2B5EF4-FFF2-40B4-BE49-F238E27FC236}">
                <a16:creationId xmlns:a16="http://schemas.microsoft.com/office/drawing/2014/main" id="{E3BF6021-6A8F-4ECF-8864-743754193562}"/>
              </a:ext>
            </a:extLst>
          </p:cNvPr>
          <p:cNvGrpSpPr/>
          <p:nvPr/>
        </p:nvGrpSpPr>
        <p:grpSpPr>
          <a:xfrm>
            <a:off x="969853" y="856660"/>
            <a:ext cx="3738997" cy="3738997"/>
            <a:chOff x="969853" y="856660"/>
            <a:chExt cx="3738997" cy="3738997"/>
          </a:xfrm>
        </p:grpSpPr>
        <p:grpSp>
          <p:nvGrpSpPr>
            <p:cNvPr id="6" name="กราฟิก 2">
              <a:extLst>
                <a:ext uri="{FF2B5EF4-FFF2-40B4-BE49-F238E27FC236}">
                  <a16:creationId xmlns:a16="http://schemas.microsoft.com/office/drawing/2014/main" id="{23F6D30D-4B48-4CF8-983A-4EAC9FA58725}"/>
                </a:ext>
              </a:extLst>
            </p:cNvPr>
            <p:cNvGrpSpPr/>
            <p:nvPr/>
          </p:nvGrpSpPr>
          <p:grpSpPr>
            <a:xfrm>
              <a:off x="1289169" y="856660"/>
              <a:ext cx="3100363" cy="3738997"/>
              <a:chOff x="1289169" y="856660"/>
              <a:chExt cx="3100363" cy="3738997"/>
            </a:xfrm>
          </p:grpSpPr>
          <p:sp>
            <p:nvSpPr>
              <p:cNvPr id="7" name="รูปแบบอิสระ: รูปร่าง 6">
                <a:extLst>
                  <a:ext uri="{FF2B5EF4-FFF2-40B4-BE49-F238E27FC236}">
                    <a16:creationId xmlns:a16="http://schemas.microsoft.com/office/drawing/2014/main" id="{9E887D1D-4F90-43FA-9EB1-DD7CBC4CB745}"/>
                  </a:ext>
                </a:extLst>
              </p:cNvPr>
              <p:cNvSpPr/>
              <p:nvPr/>
            </p:nvSpPr>
            <p:spPr>
              <a:xfrm>
                <a:off x="4389533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รูปแบบอิสระ: รูปร่าง 7">
                <a:extLst>
                  <a:ext uri="{FF2B5EF4-FFF2-40B4-BE49-F238E27FC236}">
                    <a16:creationId xmlns:a16="http://schemas.microsoft.com/office/drawing/2014/main" id="{983162E8-7AC2-4087-B04C-E4B3481A5268}"/>
                  </a:ext>
                </a:extLst>
              </p:cNvPr>
              <p:cNvSpPr/>
              <p:nvPr/>
            </p:nvSpPr>
            <p:spPr>
              <a:xfrm>
                <a:off x="4001004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รูปแบบอิสระ: รูปร่าง 8">
                <a:extLst>
                  <a:ext uri="{FF2B5EF4-FFF2-40B4-BE49-F238E27FC236}">
                    <a16:creationId xmlns:a16="http://schemas.microsoft.com/office/drawing/2014/main" id="{CE26992F-A01F-4E8F-B503-A86FA0533785}"/>
                  </a:ext>
                </a:extLst>
              </p:cNvPr>
              <p:cNvSpPr/>
              <p:nvPr/>
            </p:nvSpPr>
            <p:spPr>
              <a:xfrm>
                <a:off x="3614049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รูปแบบอิสระ: รูปร่าง 9">
                <a:extLst>
                  <a:ext uri="{FF2B5EF4-FFF2-40B4-BE49-F238E27FC236}">
                    <a16:creationId xmlns:a16="http://schemas.microsoft.com/office/drawing/2014/main" id="{D51EB8B4-6944-4950-BA5B-54CDF777D666}"/>
                  </a:ext>
                </a:extLst>
              </p:cNvPr>
              <p:cNvSpPr/>
              <p:nvPr/>
            </p:nvSpPr>
            <p:spPr>
              <a:xfrm>
                <a:off x="3227093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รูปแบบอิสระ: รูปร่าง 10">
                <a:extLst>
                  <a:ext uri="{FF2B5EF4-FFF2-40B4-BE49-F238E27FC236}">
                    <a16:creationId xmlns:a16="http://schemas.microsoft.com/office/drawing/2014/main" id="{78CCDAF3-695D-41E1-8640-02B24CF7C991}"/>
                  </a:ext>
                </a:extLst>
              </p:cNvPr>
              <p:cNvSpPr/>
              <p:nvPr/>
            </p:nvSpPr>
            <p:spPr>
              <a:xfrm>
                <a:off x="2838565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รูปแบบอิสระ: รูปร่าง 11">
                <a:extLst>
                  <a:ext uri="{FF2B5EF4-FFF2-40B4-BE49-F238E27FC236}">
                    <a16:creationId xmlns:a16="http://schemas.microsoft.com/office/drawing/2014/main" id="{5E298163-EA8D-4888-9B7F-912A99CD4353}"/>
                  </a:ext>
                </a:extLst>
              </p:cNvPr>
              <p:cNvSpPr/>
              <p:nvPr/>
            </p:nvSpPr>
            <p:spPr>
              <a:xfrm>
                <a:off x="2451609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รูปแบบอิสระ: รูปร่าง 12">
                <a:extLst>
                  <a:ext uri="{FF2B5EF4-FFF2-40B4-BE49-F238E27FC236}">
                    <a16:creationId xmlns:a16="http://schemas.microsoft.com/office/drawing/2014/main" id="{B8C15453-DCF0-47CF-8F55-C95CC2BD5568}"/>
                  </a:ext>
                </a:extLst>
              </p:cNvPr>
              <p:cNvSpPr/>
              <p:nvPr/>
            </p:nvSpPr>
            <p:spPr>
              <a:xfrm>
                <a:off x="2064654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รูปแบบอิสระ: รูปร่าง 13">
                <a:extLst>
                  <a:ext uri="{FF2B5EF4-FFF2-40B4-BE49-F238E27FC236}">
                    <a16:creationId xmlns:a16="http://schemas.microsoft.com/office/drawing/2014/main" id="{7B20567F-D15B-4B51-932D-CCCF0668CE0D}"/>
                  </a:ext>
                </a:extLst>
              </p:cNvPr>
              <p:cNvSpPr/>
              <p:nvPr/>
            </p:nvSpPr>
            <p:spPr>
              <a:xfrm>
                <a:off x="1677698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รูปแบบอิสระ: รูปร่าง 14">
                <a:extLst>
                  <a:ext uri="{FF2B5EF4-FFF2-40B4-BE49-F238E27FC236}">
                    <a16:creationId xmlns:a16="http://schemas.microsoft.com/office/drawing/2014/main" id="{85AB65B2-F9D7-4366-B967-E3622D4BC4C7}"/>
                  </a:ext>
                </a:extLst>
              </p:cNvPr>
              <p:cNvSpPr/>
              <p:nvPr/>
            </p:nvSpPr>
            <p:spPr>
              <a:xfrm>
                <a:off x="1289169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กราฟิก 2">
              <a:extLst>
                <a:ext uri="{FF2B5EF4-FFF2-40B4-BE49-F238E27FC236}">
                  <a16:creationId xmlns:a16="http://schemas.microsoft.com/office/drawing/2014/main" id="{28572EFF-BF57-476B-B01D-8DF5E424147A}"/>
                </a:ext>
              </a:extLst>
            </p:cNvPr>
            <p:cNvGrpSpPr/>
            <p:nvPr/>
          </p:nvGrpSpPr>
          <p:grpSpPr>
            <a:xfrm>
              <a:off x="969853" y="1175976"/>
              <a:ext cx="3738997" cy="3100363"/>
              <a:chOff x="969853" y="1175976"/>
              <a:chExt cx="3738997" cy="3100363"/>
            </a:xfrm>
          </p:grpSpPr>
          <p:sp>
            <p:nvSpPr>
              <p:cNvPr id="17" name="รูปแบบอิสระ: รูปร่าง 16">
                <a:extLst>
                  <a:ext uri="{FF2B5EF4-FFF2-40B4-BE49-F238E27FC236}">
                    <a16:creationId xmlns:a16="http://schemas.microsoft.com/office/drawing/2014/main" id="{46FAC07F-83D0-4057-92A4-BEA81924E65C}"/>
                  </a:ext>
                </a:extLst>
              </p:cNvPr>
              <p:cNvSpPr/>
              <p:nvPr/>
            </p:nvSpPr>
            <p:spPr>
              <a:xfrm>
                <a:off x="969853" y="4276340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รูปแบบอิสระ: รูปร่าง 17">
                <a:extLst>
                  <a:ext uri="{FF2B5EF4-FFF2-40B4-BE49-F238E27FC236}">
                    <a16:creationId xmlns:a16="http://schemas.microsoft.com/office/drawing/2014/main" id="{EA925C9F-C477-418A-BA87-2F0EFD79747A}"/>
                  </a:ext>
                </a:extLst>
              </p:cNvPr>
              <p:cNvSpPr/>
              <p:nvPr/>
            </p:nvSpPr>
            <p:spPr>
              <a:xfrm>
                <a:off x="969853" y="3887811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รูปแบบอิสระ: รูปร่าง 18">
                <a:extLst>
                  <a:ext uri="{FF2B5EF4-FFF2-40B4-BE49-F238E27FC236}">
                    <a16:creationId xmlns:a16="http://schemas.microsoft.com/office/drawing/2014/main" id="{B23F08FB-2A0F-4549-A8E1-44CE2BC9A36C}"/>
                  </a:ext>
                </a:extLst>
              </p:cNvPr>
              <p:cNvSpPr/>
              <p:nvPr/>
            </p:nvSpPr>
            <p:spPr>
              <a:xfrm>
                <a:off x="969853" y="3500856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รูปแบบอิสระ: รูปร่าง 19">
                <a:extLst>
                  <a:ext uri="{FF2B5EF4-FFF2-40B4-BE49-F238E27FC236}">
                    <a16:creationId xmlns:a16="http://schemas.microsoft.com/office/drawing/2014/main" id="{30346B0A-A394-47BE-A4BB-149C646D984D}"/>
                  </a:ext>
                </a:extLst>
              </p:cNvPr>
              <p:cNvSpPr/>
              <p:nvPr/>
            </p:nvSpPr>
            <p:spPr>
              <a:xfrm>
                <a:off x="969853" y="3113900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รูปแบบอิสระ: รูปร่าง 20">
                <a:extLst>
                  <a:ext uri="{FF2B5EF4-FFF2-40B4-BE49-F238E27FC236}">
                    <a16:creationId xmlns:a16="http://schemas.microsoft.com/office/drawing/2014/main" id="{1FB4B914-B1C2-42B6-A74F-64CB1FCE17FB}"/>
                  </a:ext>
                </a:extLst>
              </p:cNvPr>
              <p:cNvSpPr/>
              <p:nvPr/>
            </p:nvSpPr>
            <p:spPr>
              <a:xfrm>
                <a:off x="969853" y="2725372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รูปแบบอิสระ: รูปร่าง 21">
                <a:extLst>
                  <a:ext uri="{FF2B5EF4-FFF2-40B4-BE49-F238E27FC236}">
                    <a16:creationId xmlns:a16="http://schemas.microsoft.com/office/drawing/2014/main" id="{D17ECAB8-D126-4E48-833F-B38E5A93A48E}"/>
                  </a:ext>
                </a:extLst>
              </p:cNvPr>
              <p:cNvSpPr/>
              <p:nvPr/>
            </p:nvSpPr>
            <p:spPr>
              <a:xfrm>
                <a:off x="969853" y="2338416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รูปแบบอิสระ: รูปร่าง 22">
                <a:extLst>
                  <a:ext uri="{FF2B5EF4-FFF2-40B4-BE49-F238E27FC236}">
                    <a16:creationId xmlns:a16="http://schemas.microsoft.com/office/drawing/2014/main" id="{750A187C-9563-44EC-9EA9-B6A5012A3760}"/>
                  </a:ext>
                </a:extLst>
              </p:cNvPr>
              <p:cNvSpPr/>
              <p:nvPr/>
            </p:nvSpPr>
            <p:spPr>
              <a:xfrm>
                <a:off x="969853" y="1951460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รูปแบบอิสระ: รูปร่าง 23">
                <a:extLst>
                  <a:ext uri="{FF2B5EF4-FFF2-40B4-BE49-F238E27FC236}">
                    <a16:creationId xmlns:a16="http://schemas.microsoft.com/office/drawing/2014/main" id="{60398E1A-CA68-4434-BC09-454381871E98}"/>
                  </a:ext>
                </a:extLst>
              </p:cNvPr>
              <p:cNvSpPr/>
              <p:nvPr/>
            </p:nvSpPr>
            <p:spPr>
              <a:xfrm>
                <a:off x="969853" y="1564505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รูปแบบอิสระ: รูปร่าง 24">
                <a:extLst>
                  <a:ext uri="{FF2B5EF4-FFF2-40B4-BE49-F238E27FC236}">
                    <a16:creationId xmlns:a16="http://schemas.microsoft.com/office/drawing/2014/main" id="{950F5F2A-9415-449A-B42B-49031E735822}"/>
                  </a:ext>
                </a:extLst>
              </p:cNvPr>
              <p:cNvSpPr/>
              <p:nvPr/>
            </p:nvSpPr>
            <p:spPr>
              <a:xfrm>
                <a:off x="969853" y="1175976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5" name="กราฟิก 2">
            <a:extLst>
              <a:ext uri="{FF2B5EF4-FFF2-40B4-BE49-F238E27FC236}">
                <a16:creationId xmlns:a16="http://schemas.microsoft.com/office/drawing/2014/main" id="{282504FC-CD69-4EC7-9D91-CC3B746F5A96}"/>
              </a:ext>
            </a:extLst>
          </p:cNvPr>
          <p:cNvGrpSpPr/>
          <p:nvPr/>
        </p:nvGrpSpPr>
        <p:grpSpPr>
          <a:xfrm>
            <a:off x="4729298" y="856660"/>
            <a:ext cx="3443275" cy="3738997"/>
            <a:chOff x="4729298" y="856660"/>
            <a:chExt cx="3443275" cy="3738997"/>
          </a:xfrm>
        </p:grpSpPr>
        <p:grpSp>
          <p:nvGrpSpPr>
            <p:cNvPr id="86" name="กราฟิก 2">
              <a:extLst>
                <a:ext uri="{FF2B5EF4-FFF2-40B4-BE49-F238E27FC236}">
                  <a16:creationId xmlns:a16="http://schemas.microsoft.com/office/drawing/2014/main" id="{E5D4835B-BD87-4C59-A6DB-8EAB56D4B230}"/>
                </a:ext>
              </a:extLst>
            </p:cNvPr>
            <p:cNvGrpSpPr/>
            <p:nvPr/>
          </p:nvGrpSpPr>
          <p:grpSpPr>
            <a:xfrm>
              <a:off x="4752893" y="856660"/>
              <a:ext cx="3098790" cy="3738997"/>
              <a:chOff x="4752893" y="856660"/>
              <a:chExt cx="3098790" cy="3738997"/>
            </a:xfrm>
          </p:grpSpPr>
          <p:sp>
            <p:nvSpPr>
              <p:cNvPr id="111" name="รูปแบบอิสระ: รูปร่าง 110">
                <a:extLst>
                  <a:ext uri="{FF2B5EF4-FFF2-40B4-BE49-F238E27FC236}">
                    <a16:creationId xmlns:a16="http://schemas.microsoft.com/office/drawing/2014/main" id="{43E318CE-012C-4314-9FF5-11934CE54541}"/>
                  </a:ext>
                </a:extLst>
              </p:cNvPr>
              <p:cNvSpPr/>
              <p:nvPr/>
            </p:nvSpPr>
            <p:spPr>
              <a:xfrm>
                <a:off x="7851684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รูปแบบอิสระ: รูปร่าง 111">
                <a:extLst>
                  <a:ext uri="{FF2B5EF4-FFF2-40B4-BE49-F238E27FC236}">
                    <a16:creationId xmlns:a16="http://schemas.microsoft.com/office/drawing/2014/main" id="{B663A472-A66E-47A6-AC6D-F6184DDDADDD}"/>
                  </a:ext>
                </a:extLst>
              </p:cNvPr>
              <p:cNvSpPr/>
              <p:nvPr/>
            </p:nvSpPr>
            <p:spPr>
              <a:xfrm>
                <a:off x="7464728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รูปแบบอิสระ: รูปร่าง 112">
                <a:extLst>
                  <a:ext uri="{FF2B5EF4-FFF2-40B4-BE49-F238E27FC236}">
                    <a16:creationId xmlns:a16="http://schemas.microsoft.com/office/drawing/2014/main" id="{D688A419-73E7-4034-B319-358BE1D17051}"/>
                  </a:ext>
                </a:extLst>
              </p:cNvPr>
              <p:cNvSpPr/>
              <p:nvPr/>
            </p:nvSpPr>
            <p:spPr>
              <a:xfrm>
                <a:off x="7077773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รูปแบบอิสระ: รูปร่าง 113">
                <a:extLst>
                  <a:ext uri="{FF2B5EF4-FFF2-40B4-BE49-F238E27FC236}">
                    <a16:creationId xmlns:a16="http://schemas.microsoft.com/office/drawing/2014/main" id="{BD67E858-9B8C-412F-8A1A-1768AAFDC1A3}"/>
                  </a:ext>
                </a:extLst>
              </p:cNvPr>
              <p:cNvSpPr/>
              <p:nvPr/>
            </p:nvSpPr>
            <p:spPr>
              <a:xfrm>
                <a:off x="6689244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รูปแบบอิสระ: รูปร่าง 114">
                <a:extLst>
                  <a:ext uri="{FF2B5EF4-FFF2-40B4-BE49-F238E27FC236}">
                    <a16:creationId xmlns:a16="http://schemas.microsoft.com/office/drawing/2014/main" id="{98C0B9A7-8A58-4E60-A3CA-27522EF87F8A}"/>
                  </a:ext>
                </a:extLst>
              </p:cNvPr>
              <p:cNvSpPr/>
              <p:nvPr/>
            </p:nvSpPr>
            <p:spPr>
              <a:xfrm>
                <a:off x="6302288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รูปแบบอิสระ: รูปร่าง 115">
                <a:extLst>
                  <a:ext uri="{FF2B5EF4-FFF2-40B4-BE49-F238E27FC236}">
                    <a16:creationId xmlns:a16="http://schemas.microsoft.com/office/drawing/2014/main" id="{EFC0CD7E-92CD-4D07-A6FE-C9E5A1F9B6E5}"/>
                  </a:ext>
                </a:extLst>
              </p:cNvPr>
              <p:cNvSpPr/>
              <p:nvPr/>
            </p:nvSpPr>
            <p:spPr>
              <a:xfrm>
                <a:off x="5915333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รูปแบบอิสระ: รูปร่าง 116">
                <a:extLst>
                  <a:ext uri="{FF2B5EF4-FFF2-40B4-BE49-F238E27FC236}">
                    <a16:creationId xmlns:a16="http://schemas.microsoft.com/office/drawing/2014/main" id="{4DEF7E73-BC22-4A23-AB66-FDBE51B3FA85}"/>
                  </a:ext>
                </a:extLst>
              </p:cNvPr>
              <p:cNvSpPr/>
              <p:nvPr/>
            </p:nvSpPr>
            <p:spPr>
              <a:xfrm>
                <a:off x="5528377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รูปแบบอิสระ: รูปร่าง 120">
                <a:extLst>
                  <a:ext uri="{FF2B5EF4-FFF2-40B4-BE49-F238E27FC236}">
                    <a16:creationId xmlns:a16="http://schemas.microsoft.com/office/drawing/2014/main" id="{F535B5A2-8826-43D7-B197-31A24F2047E6}"/>
                  </a:ext>
                </a:extLst>
              </p:cNvPr>
              <p:cNvSpPr/>
              <p:nvPr/>
            </p:nvSpPr>
            <p:spPr>
              <a:xfrm>
                <a:off x="5139849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รูปแบบอิสระ: รูปร่าง 121">
                <a:extLst>
                  <a:ext uri="{FF2B5EF4-FFF2-40B4-BE49-F238E27FC236}">
                    <a16:creationId xmlns:a16="http://schemas.microsoft.com/office/drawing/2014/main" id="{13F223E4-8087-4300-9256-8CDEF44F6013}"/>
                  </a:ext>
                </a:extLst>
              </p:cNvPr>
              <p:cNvSpPr/>
              <p:nvPr/>
            </p:nvSpPr>
            <p:spPr>
              <a:xfrm>
                <a:off x="4752893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3" name="กราฟิก 2">
              <a:extLst>
                <a:ext uri="{FF2B5EF4-FFF2-40B4-BE49-F238E27FC236}">
                  <a16:creationId xmlns:a16="http://schemas.microsoft.com/office/drawing/2014/main" id="{FF3940DB-8E0E-4317-9EC6-DB21DFCCEA89}"/>
                </a:ext>
              </a:extLst>
            </p:cNvPr>
            <p:cNvGrpSpPr/>
            <p:nvPr/>
          </p:nvGrpSpPr>
          <p:grpSpPr>
            <a:xfrm>
              <a:off x="4729298" y="1175976"/>
              <a:ext cx="3443275" cy="3100363"/>
              <a:chOff x="4729298" y="1175976"/>
              <a:chExt cx="3443275" cy="3100363"/>
            </a:xfrm>
          </p:grpSpPr>
          <p:sp>
            <p:nvSpPr>
              <p:cNvPr id="124" name="รูปแบบอิสระ: รูปร่าง 123">
                <a:extLst>
                  <a:ext uri="{FF2B5EF4-FFF2-40B4-BE49-F238E27FC236}">
                    <a16:creationId xmlns:a16="http://schemas.microsoft.com/office/drawing/2014/main" id="{34263934-2857-4EE7-A497-4EBE03C42285}"/>
                  </a:ext>
                </a:extLst>
              </p:cNvPr>
              <p:cNvSpPr/>
              <p:nvPr/>
            </p:nvSpPr>
            <p:spPr>
              <a:xfrm>
                <a:off x="4729298" y="4276340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รูปแบบอิสระ: รูปร่าง 124">
                <a:extLst>
                  <a:ext uri="{FF2B5EF4-FFF2-40B4-BE49-F238E27FC236}">
                    <a16:creationId xmlns:a16="http://schemas.microsoft.com/office/drawing/2014/main" id="{47DDCD33-C290-4047-BF49-616A019FCD89}"/>
                  </a:ext>
                </a:extLst>
              </p:cNvPr>
              <p:cNvSpPr/>
              <p:nvPr/>
            </p:nvSpPr>
            <p:spPr>
              <a:xfrm>
                <a:off x="4729298" y="3887811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รูปแบบอิสระ: รูปร่าง 125">
                <a:extLst>
                  <a:ext uri="{FF2B5EF4-FFF2-40B4-BE49-F238E27FC236}">
                    <a16:creationId xmlns:a16="http://schemas.microsoft.com/office/drawing/2014/main" id="{4525E546-2096-4150-ADA4-93AE6DEE1333}"/>
                  </a:ext>
                </a:extLst>
              </p:cNvPr>
              <p:cNvSpPr/>
              <p:nvPr/>
            </p:nvSpPr>
            <p:spPr>
              <a:xfrm>
                <a:off x="4729298" y="3500856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รูปแบบอิสระ: รูปร่าง 126">
                <a:extLst>
                  <a:ext uri="{FF2B5EF4-FFF2-40B4-BE49-F238E27FC236}">
                    <a16:creationId xmlns:a16="http://schemas.microsoft.com/office/drawing/2014/main" id="{50852535-39EC-4F5D-94D9-FCA2CDCA3CA4}"/>
                  </a:ext>
                </a:extLst>
              </p:cNvPr>
              <p:cNvSpPr/>
              <p:nvPr/>
            </p:nvSpPr>
            <p:spPr>
              <a:xfrm>
                <a:off x="4729298" y="3113900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รูปแบบอิสระ: รูปร่าง 127">
                <a:extLst>
                  <a:ext uri="{FF2B5EF4-FFF2-40B4-BE49-F238E27FC236}">
                    <a16:creationId xmlns:a16="http://schemas.microsoft.com/office/drawing/2014/main" id="{9D078027-A0A5-412B-941A-4AB28667198C}"/>
                  </a:ext>
                </a:extLst>
              </p:cNvPr>
              <p:cNvSpPr/>
              <p:nvPr/>
            </p:nvSpPr>
            <p:spPr>
              <a:xfrm>
                <a:off x="4729298" y="2725372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รูปแบบอิสระ: รูปร่าง 128">
                <a:extLst>
                  <a:ext uri="{FF2B5EF4-FFF2-40B4-BE49-F238E27FC236}">
                    <a16:creationId xmlns:a16="http://schemas.microsoft.com/office/drawing/2014/main" id="{EEDE4525-9D71-4A19-A412-8A5CD131B22E}"/>
                  </a:ext>
                </a:extLst>
              </p:cNvPr>
              <p:cNvSpPr/>
              <p:nvPr/>
            </p:nvSpPr>
            <p:spPr>
              <a:xfrm>
                <a:off x="4729298" y="2338416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รูปแบบอิสระ: รูปร่าง 129">
                <a:extLst>
                  <a:ext uri="{FF2B5EF4-FFF2-40B4-BE49-F238E27FC236}">
                    <a16:creationId xmlns:a16="http://schemas.microsoft.com/office/drawing/2014/main" id="{6454589F-A191-495F-BB00-A63EA9772D50}"/>
                  </a:ext>
                </a:extLst>
              </p:cNvPr>
              <p:cNvSpPr/>
              <p:nvPr/>
            </p:nvSpPr>
            <p:spPr>
              <a:xfrm>
                <a:off x="4729298" y="1951460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รูปแบบอิสระ: รูปร่าง 130">
                <a:extLst>
                  <a:ext uri="{FF2B5EF4-FFF2-40B4-BE49-F238E27FC236}">
                    <a16:creationId xmlns:a16="http://schemas.microsoft.com/office/drawing/2014/main" id="{9E7ED520-DE5C-4721-AC85-55BA64007DD4}"/>
                  </a:ext>
                </a:extLst>
              </p:cNvPr>
              <p:cNvSpPr/>
              <p:nvPr/>
            </p:nvSpPr>
            <p:spPr>
              <a:xfrm>
                <a:off x="4729298" y="1564505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รูปแบบอิสระ: รูปร่าง 131">
                <a:extLst>
                  <a:ext uri="{FF2B5EF4-FFF2-40B4-BE49-F238E27FC236}">
                    <a16:creationId xmlns:a16="http://schemas.microsoft.com/office/drawing/2014/main" id="{3AE9E513-3463-4170-824C-745624394906}"/>
                  </a:ext>
                </a:extLst>
              </p:cNvPr>
              <p:cNvSpPr/>
              <p:nvPr/>
            </p:nvSpPr>
            <p:spPr>
              <a:xfrm>
                <a:off x="4729298" y="1175976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9" name="ตัวแทนข้อความ 111">
            <a:extLst>
              <a:ext uri="{FF2B5EF4-FFF2-40B4-BE49-F238E27FC236}">
                <a16:creationId xmlns:a16="http://schemas.microsoft.com/office/drawing/2014/main" id="{914F84F2-C4E6-4593-B474-0ED622D53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62188" y="1791982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0" name="ตัวแทนข้อความ 111">
            <a:extLst>
              <a:ext uri="{FF2B5EF4-FFF2-40B4-BE49-F238E27FC236}">
                <a16:creationId xmlns:a16="http://schemas.microsoft.com/office/drawing/2014/main" id="{26DA8A67-C20D-48F7-9B18-C30368B8D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8259" y="1423948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81" name="ตัวแทนข้อความ 111">
            <a:extLst>
              <a:ext uri="{FF2B5EF4-FFF2-40B4-BE49-F238E27FC236}">
                <a16:creationId xmlns:a16="http://schemas.microsoft.com/office/drawing/2014/main" id="{2F6A789C-EF1E-496D-865E-DA4612AD0B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63198" y="3469968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2" name="ตัวแทนข้อความ 111">
            <a:extLst>
              <a:ext uri="{FF2B5EF4-FFF2-40B4-BE49-F238E27FC236}">
                <a16:creationId xmlns:a16="http://schemas.microsoft.com/office/drawing/2014/main" id="{8CBDEE9F-CDAB-4BC6-A60C-44B1EAC270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59269" y="3101934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83" name="ตัวแทนข้อความ 111">
            <a:extLst>
              <a:ext uri="{FF2B5EF4-FFF2-40B4-BE49-F238E27FC236}">
                <a16:creationId xmlns:a16="http://schemas.microsoft.com/office/drawing/2014/main" id="{D81F1D12-62A2-43E7-B3CD-B2CF11B5BD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0933" y="1812283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4" name="ตัวแทนข้อความ 111">
            <a:extLst>
              <a:ext uri="{FF2B5EF4-FFF2-40B4-BE49-F238E27FC236}">
                <a16:creationId xmlns:a16="http://schemas.microsoft.com/office/drawing/2014/main" id="{FE014BE3-CD40-4B2D-9A0F-9D0BD7AEF4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37004" y="1444249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85" name="ตัวแทนข้อความ 111">
            <a:extLst>
              <a:ext uri="{FF2B5EF4-FFF2-40B4-BE49-F238E27FC236}">
                <a16:creationId xmlns:a16="http://schemas.microsoft.com/office/drawing/2014/main" id="{42FB4440-050B-49A8-80D4-75CB374C2B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41943" y="3490269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6" name="ตัวแทนข้อความ 111">
            <a:extLst>
              <a:ext uri="{FF2B5EF4-FFF2-40B4-BE49-F238E27FC236}">
                <a16:creationId xmlns:a16="http://schemas.microsoft.com/office/drawing/2014/main" id="{9B4B1AB7-3262-4459-AB1B-834D4DA11E0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38014" y="3122235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96428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27" name="ตัวแทนข้อความ 111">
            <a:extLst>
              <a:ext uri="{FF2B5EF4-FFF2-40B4-BE49-F238E27FC236}">
                <a16:creationId xmlns:a16="http://schemas.microsoft.com/office/drawing/2014/main" id="{1EA9A90B-DB80-4B57-B081-7B900273B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34046" y="3051752"/>
            <a:ext cx="2802769" cy="4720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28" name="ตัวแทนข้อความ 111">
            <a:extLst>
              <a:ext uri="{FF2B5EF4-FFF2-40B4-BE49-F238E27FC236}">
                <a16:creationId xmlns:a16="http://schemas.microsoft.com/office/drawing/2014/main" id="{5919D671-E259-4CCF-A3C7-5BE8BF0449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1047" y="769362"/>
            <a:ext cx="3825580" cy="82484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900" spc="50" baseline="0">
                <a:solidFill>
                  <a:schemeClr val="accent2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12,473,984$</a:t>
            </a:r>
          </a:p>
        </p:txBody>
      </p:sp>
      <p:sp>
        <p:nvSpPr>
          <p:cNvPr id="129" name="ตัวแทนข้อความ 111">
            <a:extLst>
              <a:ext uri="{FF2B5EF4-FFF2-40B4-BE49-F238E27FC236}">
                <a16:creationId xmlns:a16="http://schemas.microsoft.com/office/drawing/2014/main" id="{D0CB6D7F-A355-48A9-A463-6828FE5EE2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0083" y="4091916"/>
            <a:ext cx="2802769" cy="4720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30" name="ตัวแทนข้อความ 111">
            <a:extLst>
              <a:ext uri="{FF2B5EF4-FFF2-40B4-BE49-F238E27FC236}">
                <a16:creationId xmlns:a16="http://schemas.microsoft.com/office/drawing/2014/main" id="{DD2C1E82-0877-42D7-9A0C-FD13E7F9BF0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52336" y="1814442"/>
            <a:ext cx="3825580" cy="82484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900" spc="50" baseline="0">
                <a:solidFill>
                  <a:schemeClr val="accent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12H12M32S</a:t>
            </a:r>
          </a:p>
        </p:txBody>
      </p:sp>
    </p:spTree>
    <p:extLst>
      <p:ext uri="{BB962C8B-B14F-4D97-AF65-F5344CB8AC3E}">
        <p14:creationId xmlns:p14="http://schemas.microsoft.com/office/powerpoint/2010/main" val="104648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78" name="ตัวแทนข้อความ 111">
            <a:extLst>
              <a:ext uri="{FF2B5EF4-FFF2-40B4-BE49-F238E27FC236}">
                <a16:creationId xmlns:a16="http://schemas.microsoft.com/office/drawing/2014/main" id="{DD300BE3-75B3-4372-AFE0-7ACB7084AC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79" name="ตัวแทนข้อความ 111">
            <a:extLst>
              <a:ext uri="{FF2B5EF4-FFF2-40B4-BE49-F238E27FC236}">
                <a16:creationId xmlns:a16="http://schemas.microsoft.com/office/drawing/2014/main" id="{5A80C9E0-5857-48F6-B9D7-0D77AB998C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261" y="3772829"/>
            <a:ext cx="1889886" cy="897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0" name="ตัวแทนข้อความ 111">
            <a:extLst>
              <a:ext uri="{FF2B5EF4-FFF2-40B4-BE49-F238E27FC236}">
                <a16:creationId xmlns:a16="http://schemas.microsoft.com/office/drawing/2014/main" id="{3FB689C9-E0D3-480B-8A6B-013EAA3CA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4261" y="3442617"/>
            <a:ext cx="1889886" cy="3248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STEP 01</a:t>
            </a:r>
          </a:p>
        </p:txBody>
      </p:sp>
      <p:sp>
        <p:nvSpPr>
          <p:cNvPr id="181" name="ตัวแทนข้อความ 111">
            <a:extLst>
              <a:ext uri="{FF2B5EF4-FFF2-40B4-BE49-F238E27FC236}">
                <a16:creationId xmlns:a16="http://schemas.microsoft.com/office/drawing/2014/main" id="{4077A2ED-D78B-4D21-887F-CB55FEE5C2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927" y="594678"/>
            <a:ext cx="4765114" cy="625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82" name="ตัวแทนข้อความ 111">
            <a:extLst>
              <a:ext uri="{FF2B5EF4-FFF2-40B4-BE49-F238E27FC236}">
                <a16:creationId xmlns:a16="http://schemas.microsoft.com/office/drawing/2014/main" id="{AF2CAB86-15DF-4D6C-9C15-9F46D7FBB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703" y="1278055"/>
            <a:ext cx="4784054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7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83" name="ตัวแทนข้อความ 111">
            <a:extLst>
              <a:ext uri="{FF2B5EF4-FFF2-40B4-BE49-F238E27FC236}">
                <a16:creationId xmlns:a16="http://schemas.microsoft.com/office/drawing/2014/main" id="{08D7B6DF-B365-43B0-9C37-E658516D4D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6602" y="3082495"/>
            <a:ext cx="1889886" cy="897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4" name="ตัวแทนข้อความ 111">
            <a:extLst>
              <a:ext uri="{FF2B5EF4-FFF2-40B4-BE49-F238E27FC236}">
                <a16:creationId xmlns:a16="http://schemas.microsoft.com/office/drawing/2014/main" id="{6FF97164-FA38-49D4-A782-81B5CD50F0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6602" y="2752283"/>
            <a:ext cx="1889886" cy="3248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STEP 02</a:t>
            </a:r>
          </a:p>
        </p:txBody>
      </p:sp>
      <p:sp>
        <p:nvSpPr>
          <p:cNvPr id="185" name="ตัวแทนข้อความ 111">
            <a:extLst>
              <a:ext uri="{FF2B5EF4-FFF2-40B4-BE49-F238E27FC236}">
                <a16:creationId xmlns:a16="http://schemas.microsoft.com/office/drawing/2014/main" id="{20CA3E18-0608-46D5-9748-EC623C3A0D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1771" y="2392777"/>
            <a:ext cx="1889886" cy="897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6" name="ตัวแทนข้อความ 111">
            <a:extLst>
              <a:ext uri="{FF2B5EF4-FFF2-40B4-BE49-F238E27FC236}">
                <a16:creationId xmlns:a16="http://schemas.microsoft.com/office/drawing/2014/main" id="{04480D15-10EE-4C3A-81C7-BE77F83004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1771" y="2062565"/>
            <a:ext cx="1889886" cy="3248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STEP 03</a:t>
            </a:r>
          </a:p>
        </p:txBody>
      </p:sp>
      <p:sp>
        <p:nvSpPr>
          <p:cNvPr id="187" name="ตัวแทนข้อความ 111">
            <a:extLst>
              <a:ext uri="{FF2B5EF4-FFF2-40B4-BE49-F238E27FC236}">
                <a16:creationId xmlns:a16="http://schemas.microsoft.com/office/drawing/2014/main" id="{EF8598B2-ADBB-4F59-8E11-AD65F6ECC9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94112" y="1706843"/>
            <a:ext cx="1889886" cy="897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8" name="ตัวแทนข้อความ 111">
            <a:extLst>
              <a:ext uri="{FF2B5EF4-FFF2-40B4-BE49-F238E27FC236}">
                <a16:creationId xmlns:a16="http://schemas.microsoft.com/office/drawing/2014/main" id="{197C6954-5974-4E11-B187-EE471D4B5F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4112" y="1376631"/>
            <a:ext cx="1889886" cy="3248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STEP 04</a:t>
            </a:r>
          </a:p>
        </p:txBody>
      </p:sp>
    </p:spTree>
    <p:extLst>
      <p:ext uri="{BB962C8B-B14F-4D97-AF65-F5344CB8AC3E}">
        <p14:creationId xmlns:p14="http://schemas.microsoft.com/office/powerpoint/2010/main" val="129828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DF12801A-DE98-440A-A6A8-BC2698C2F8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811" y="3823988"/>
            <a:ext cx="2160572" cy="6111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1" name="ตัวแทนข้อความ 111">
            <a:extLst>
              <a:ext uri="{FF2B5EF4-FFF2-40B4-BE49-F238E27FC236}">
                <a16:creationId xmlns:a16="http://schemas.microsoft.com/office/drawing/2014/main" id="{E99620D6-B206-4A8A-B676-59DAEC144F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9250" y="2099095"/>
            <a:ext cx="1435694" cy="6653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6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142" name="ตัวแทนข้อความ 111">
            <a:extLst>
              <a:ext uri="{FF2B5EF4-FFF2-40B4-BE49-F238E27FC236}">
                <a16:creationId xmlns:a16="http://schemas.microsoft.com/office/drawing/2014/main" id="{C20D5617-60E9-4C07-93EF-FAD1BDD8E8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927" y="594678"/>
            <a:ext cx="4765114" cy="625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43" name="ตัวแทนข้อความ 111">
            <a:extLst>
              <a:ext uri="{FF2B5EF4-FFF2-40B4-BE49-F238E27FC236}">
                <a16:creationId xmlns:a16="http://schemas.microsoft.com/office/drawing/2014/main" id="{E49C0D58-C4AB-4684-827F-376AB69F59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703" y="1278055"/>
            <a:ext cx="4784054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8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44" name="ตัวแทนข้อความ 111">
            <a:extLst>
              <a:ext uri="{FF2B5EF4-FFF2-40B4-BE49-F238E27FC236}">
                <a16:creationId xmlns:a16="http://schemas.microsoft.com/office/drawing/2014/main" id="{901587DC-67FC-4249-9B61-37557C7EFD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88855" y="3827891"/>
            <a:ext cx="2160572" cy="6111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5" name="ตัวแทนข้อความ 111">
            <a:extLst>
              <a:ext uri="{FF2B5EF4-FFF2-40B4-BE49-F238E27FC236}">
                <a16:creationId xmlns:a16="http://schemas.microsoft.com/office/drawing/2014/main" id="{5C40F9BF-F936-46DD-81F2-E8858FF9A1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51294" y="2102998"/>
            <a:ext cx="1435694" cy="6653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6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146" name="ตัวแทนข้อความ 111">
            <a:extLst>
              <a:ext uri="{FF2B5EF4-FFF2-40B4-BE49-F238E27FC236}">
                <a16:creationId xmlns:a16="http://schemas.microsoft.com/office/drawing/2014/main" id="{D324265C-3DE4-4665-9683-DCAC4972E8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40899" y="3830861"/>
            <a:ext cx="2160572" cy="6111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7" name="ตัวแทนข้อความ 111">
            <a:extLst>
              <a:ext uri="{FF2B5EF4-FFF2-40B4-BE49-F238E27FC236}">
                <a16:creationId xmlns:a16="http://schemas.microsoft.com/office/drawing/2014/main" id="{302ECAED-2F72-431C-B4FE-6307C9C2C5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03338" y="2105968"/>
            <a:ext cx="1435694" cy="6653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6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1326853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3" name="กราฟิก 2">
            <a:extLst>
              <a:ext uri="{FF2B5EF4-FFF2-40B4-BE49-F238E27FC236}">
                <a16:creationId xmlns:a16="http://schemas.microsoft.com/office/drawing/2014/main" id="{824785D1-41D4-4C23-9C9F-40637C3AEA37}"/>
              </a:ext>
            </a:extLst>
          </p:cNvPr>
          <p:cNvGrpSpPr/>
          <p:nvPr/>
        </p:nvGrpSpPr>
        <p:grpSpPr>
          <a:xfrm>
            <a:off x="2534888" y="274027"/>
            <a:ext cx="4074225" cy="2378612"/>
            <a:chOff x="2320951" y="283755"/>
            <a:chExt cx="4074225" cy="2378612"/>
          </a:xfrm>
        </p:grpSpPr>
        <p:grpSp>
          <p:nvGrpSpPr>
            <p:cNvPr id="14" name="กราฟิก 2">
              <a:extLst>
                <a:ext uri="{FF2B5EF4-FFF2-40B4-BE49-F238E27FC236}">
                  <a16:creationId xmlns:a16="http://schemas.microsoft.com/office/drawing/2014/main" id="{D716999F-2A9A-4B2D-84C7-260837BDC5AC}"/>
                </a:ext>
              </a:extLst>
            </p:cNvPr>
            <p:cNvGrpSpPr/>
            <p:nvPr/>
          </p:nvGrpSpPr>
          <p:grpSpPr>
            <a:xfrm>
              <a:off x="2320951" y="283755"/>
              <a:ext cx="4074225" cy="2378612"/>
              <a:chOff x="2320951" y="283755"/>
              <a:chExt cx="4074225" cy="2378612"/>
            </a:xfrm>
          </p:grpSpPr>
          <p:sp>
            <p:nvSpPr>
              <p:cNvPr id="15" name="รูปแบบอิสระ: รูปร่าง 14">
                <a:extLst>
                  <a:ext uri="{FF2B5EF4-FFF2-40B4-BE49-F238E27FC236}">
                    <a16:creationId xmlns:a16="http://schemas.microsoft.com/office/drawing/2014/main" id="{D84096C2-8C24-4E0C-9492-30384FDC7F70}"/>
                  </a:ext>
                </a:extLst>
              </p:cNvPr>
              <p:cNvSpPr/>
              <p:nvPr/>
            </p:nvSpPr>
            <p:spPr>
              <a:xfrm>
                <a:off x="3618808" y="283755"/>
                <a:ext cx="1453156" cy="2240744"/>
              </a:xfrm>
              <a:custGeom>
                <a:avLst/>
                <a:gdLst>
                  <a:gd name="connsiteX0" fmla="*/ 656060 w 1453156"/>
                  <a:gd name="connsiteY0" fmla="*/ 2047413 h 2240744"/>
                  <a:gd name="connsiteX1" fmla="*/ 670322 w 1453156"/>
                  <a:gd name="connsiteY1" fmla="*/ 2047413 h 2240744"/>
                  <a:gd name="connsiteX2" fmla="*/ 670322 w 1453156"/>
                  <a:gd name="connsiteY2" fmla="*/ 2183696 h 2240744"/>
                  <a:gd name="connsiteX3" fmla="*/ 727370 w 1453156"/>
                  <a:gd name="connsiteY3" fmla="*/ 2240745 h 2240744"/>
                  <a:gd name="connsiteX4" fmla="*/ 784419 w 1453156"/>
                  <a:gd name="connsiteY4" fmla="*/ 2183696 h 2240744"/>
                  <a:gd name="connsiteX5" fmla="*/ 784419 w 1453156"/>
                  <a:gd name="connsiteY5" fmla="*/ 2047413 h 2240744"/>
                  <a:gd name="connsiteX6" fmla="*/ 798681 w 1453156"/>
                  <a:gd name="connsiteY6" fmla="*/ 2047413 h 2240744"/>
                  <a:gd name="connsiteX7" fmla="*/ 1453156 w 1453156"/>
                  <a:gd name="connsiteY7" fmla="*/ 824036 h 2240744"/>
                  <a:gd name="connsiteX8" fmla="*/ 1415124 w 1453156"/>
                  <a:gd name="connsiteY8" fmla="*/ 790758 h 2240744"/>
                  <a:gd name="connsiteX9" fmla="*/ 1155235 w 1453156"/>
                  <a:gd name="connsiteY9" fmla="*/ 364478 h 2240744"/>
                  <a:gd name="connsiteX10" fmla="*/ 1297857 w 1453156"/>
                  <a:gd name="connsiteY10" fmla="*/ 364478 h 2240744"/>
                  <a:gd name="connsiteX11" fmla="*/ 1354906 w 1453156"/>
                  <a:gd name="connsiteY11" fmla="*/ 307429 h 2240744"/>
                  <a:gd name="connsiteX12" fmla="*/ 1297857 w 1453156"/>
                  <a:gd name="connsiteY12" fmla="*/ 250380 h 2240744"/>
                  <a:gd name="connsiteX13" fmla="*/ 1134635 w 1453156"/>
                  <a:gd name="connsiteY13" fmla="*/ 250380 h 2240744"/>
                  <a:gd name="connsiteX14" fmla="*/ 1131465 w 1453156"/>
                  <a:gd name="connsiteY14" fmla="*/ 172731 h 2240744"/>
                  <a:gd name="connsiteX15" fmla="*/ 1131465 w 1453156"/>
                  <a:gd name="connsiteY15" fmla="*/ 0 h 2240744"/>
                  <a:gd name="connsiteX16" fmla="*/ 1015783 w 1453156"/>
                  <a:gd name="connsiteY16" fmla="*/ 0 h 2240744"/>
                  <a:gd name="connsiteX17" fmla="*/ 1015783 w 1453156"/>
                  <a:gd name="connsiteY17" fmla="*/ 171146 h 2240744"/>
                  <a:gd name="connsiteX18" fmla="*/ 1018953 w 1453156"/>
                  <a:gd name="connsiteY18" fmla="*/ 248796 h 2240744"/>
                  <a:gd name="connsiteX19" fmla="*/ 828790 w 1453156"/>
                  <a:gd name="connsiteY19" fmla="*/ 248796 h 2240744"/>
                  <a:gd name="connsiteX20" fmla="*/ 828790 w 1453156"/>
                  <a:gd name="connsiteY20" fmla="*/ 0 h 2240744"/>
                  <a:gd name="connsiteX21" fmla="*/ 437373 w 1453156"/>
                  <a:gd name="connsiteY21" fmla="*/ 0 h 2240744"/>
                  <a:gd name="connsiteX22" fmla="*/ 321691 w 1453156"/>
                  <a:gd name="connsiteY22" fmla="*/ 0 h 2240744"/>
                  <a:gd name="connsiteX23" fmla="*/ 318522 w 1453156"/>
                  <a:gd name="connsiteY23" fmla="*/ 0 h 2240744"/>
                  <a:gd name="connsiteX24" fmla="*/ 318522 w 1453156"/>
                  <a:gd name="connsiteY24" fmla="*/ 242457 h 2240744"/>
                  <a:gd name="connsiteX25" fmla="*/ 318522 w 1453156"/>
                  <a:gd name="connsiteY25" fmla="*/ 248796 h 2240744"/>
                  <a:gd name="connsiteX26" fmla="*/ 155299 w 1453156"/>
                  <a:gd name="connsiteY26" fmla="*/ 248796 h 2240744"/>
                  <a:gd name="connsiteX27" fmla="*/ 98250 w 1453156"/>
                  <a:gd name="connsiteY27" fmla="*/ 305844 h 2240744"/>
                  <a:gd name="connsiteX28" fmla="*/ 155299 w 1453156"/>
                  <a:gd name="connsiteY28" fmla="*/ 362893 h 2240744"/>
                  <a:gd name="connsiteX29" fmla="*/ 297921 w 1453156"/>
                  <a:gd name="connsiteY29" fmla="*/ 362893 h 2240744"/>
                  <a:gd name="connsiteX30" fmla="*/ 38032 w 1453156"/>
                  <a:gd name="connsiteY30" fmla="*/ 789173 h 2240744"/>
                  <a:gd name="connsiteX31" fmla="*/ 0 w 1453156"/>
                  <a:gd name="connsiteY31" fmla="*/ 822452 h 2240744"/>
                  <a:gd name="connsiteX32" fmla="*/ 656060 w 1453156"/>
                  <a:gd name="connsiteY32" fmla="*/ 2047413 h 2240744"/>
                  <a:gd name="connsiteX33" fmla="*/ 418357 w 1453156"/>
                  <a:gd name="connsiteY33" fmla="*/ 364478 h 2240744"/>
                  <a:gd name="connsiteX34" fmla="*/ 1036384 w 1453156"/>
                  <a:gd name="connsiteY34" fmla="*/ 364478 h 2240744"/>
                  <a:gd name="connsiteX35" fmla="*/ 1307365 w 1453156"/>
                  <a:gd name="connsiteY35" fmla="*/ 849391 h 2240744"/>
                  <a:gd name="connsiteX36" fmla="*/ 784419 w 1453156"/>
                  <a:gd name="connsiteY36" fmla="*/ 1827142 h 2240744"/>
                  <a:gd name="connsiteX37" fmla="*/ 784419 w 1453156"/>
                  <a:gd name="connsiteY37" fmla="*/ 869992 h 2240744"/>
                  <a:gd name="connsiteX38" fmla="*/ 828790 w 1453156"/>
                  <a:gd name="connsiteY38" fmla="*/ 786004 h 2240744"/>
                  <a:gd name="connsiteX39" fmla="*/ 727370 w 1453156"/>
                  <a:gd name="connsiteY39" fmla="*/ 684584 h 2240744"/>
                  <a:gd name="connsiteX40" fmla="*/ 625951 w 1453156"/>
                  <a:gd name="connsiteY40" fmla="*/ 786004 h 2240744"/>
                  <a:gd name="connsiteX41" fmla="*/ 670322 w 1453156"/>
                  <a:gd name="connsiteY41" fmla="*/ 869992 h 2240744"/>
                  <a:gd name="connsiteX42" fmla="*/ 670322 w 1453156"/>
                  <a:gd name="connsiteY42" fmla="*/ 1827142 h 2240744"/>
                  <a:gd name="connsiteX43" fmla="*/ 147376 w 1453156"/>
                  <a:gd name="connsiteY43" fmla="*/ 849391 h 2240744"/>
                  <a:gd name="connsiteX44" fmla="*/ 418357 w 1453156"/>
                  <a:gd name="connsiteY44" fmla="*/ 364478 h 224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53156" h="2240744">
                    <a:moveTo>
                      <a:pt x="656060" y="2047413"/>
                    </a:moveTo>
                    <a:lnTo>
                      <a:pt x="670322" y="2047413"/>
                    </a:lnTo>
                    <a:lnTo>
                      <a:pt x="670322" y="2183696"/>
                    </a:lnTo>
                    <a:cubicBezTo>
                      <a:pt x="670322" y="2215390"/>
                      <a:pt x="695677" y="2240745"/>
                      <a:pt x="727370" y="2240745"/>
                    </a:cubicBezTo>
                    <a:cubicBezTo>
                      <a:pt x="759064" y="2240745"/>
                      <a:pt x="784419" y="2215390"/>
                      <a:pt x="784419" y="2183696"/>
                    </a:cubicBezTo>
                    <a:lnTo>
                      <a:pt x="784419" y="2047413"/>
                    </a:lnTo>
                    <a:lnTo>
                      <a:pt x="798681" y="2047413"/>
                    </a:lnTo>
                    <a:lnTo>
                      <a:pt x="1453156" y="824036"/>
                    </a:lnTo>
                    <a:lnTo>
                      <a:pt x="1415124" y="790758"/>
                    </a:lnTo>
                    <a:cubicBezTo>
                      <a:pt x="1285180" y="678245"/>
                      <a:pt x="1194852" y="529285"/>
                      <a:pt x="1155235" y="364478"/>
                    </a:cubicBezTo>
                    <a:lnTo>
                      <a:pt x="1297857" y="364478"/>
                    </a:lnTo>
                    <a:cubicBezTo>
                      <a:pt x="1329551" y="364478"/>
                      <a:pt x="1354906" y="339123"/>
                      <a:pt x="1354906" y="307429"/>
                    </a:cubicBezTo>
                    <a:cubicBezTo>
                      <a:pt x="1354906" y="275735"/>
                      <a:pt x="1329551" y="250380"/>
                      <a:pt x="1297857" y="250380"/>
                    </a:cubicBezTo>
                    <a:lnTo>
                      <a:pt x="1134635" y="250380"/>
                    </a:lnTo>
                    <a:cubicBezTo>
                      <a:pt x="1131465" y="225025"/>
                      <a:pt x="1131465" y="199670"/>
                      <a:pt x="1131465" y="172731"/>
                    </a:cubicBezTo>
                    <a:lnTo>
                      <a:pt x="1131465" y="0"/>
                    </a:lnTo>
                    <a:lnTo>
                      <a:pt x="1015783" y="0"/>
                    </a:lnTo>
                    <a:lnTo>
                      <a:pt x="1015783" y="171146"/>
                    </a:lnTo>
                    <a:cubicBezTo>
                      <a:pt x="1015783" y="196501"/>
                      <a:pt x="1017368" y="223441"/>
                      <a:pt x="1018953" y="248796"/>
                    </a:cubicBezTo>
                    <a:lnTo>
                      <a:pt x="828790" y="248796"/>
                    </a:lnTo>
                    <a:lnTo>
                      <a:pt x="828790" y="0"/>
                    </a:lnTo>
                    <a:lnTo>
                      <a:pt x="437373" y="0"/>
                    </a:lnTo>
                    <a:lnTo>
                      <a:pt x="321691" y="0"/>
                    </a:lnTo>
                    <a:lnTo>
                      <a:pt x="318522" y="0"/>
                    </a:lnTo>
                    <a:lnTo>
                      <a:pt x="318522" y="242457"/>
                    </a:lnTo>
                    <a:cubicBezTo>
                      <a:pt x="318522" y="244041"/>
                      <a:pt x="318522" y="247211"/>
                      <a:pt x="318522" y="248796"/>
                    </a:cubicBezTo>
                    <a:lnTo>
                      <a:pt x="155299" y="248796"/>
                    </a:lnTo>
                    <a:cubicBezTo>
                      <a:pt x="123605" y="248796"/>
                      <a:pt x="98250" y="274151"/>
                      <a:pt x="98250" y="305844"/>
                    </a:cubicBezTo>
                    <a:cubicBezTo>
                      <a:pt x="98250" y="337538"/>
                      <a:pt x="123605" y="362893"/>
                      <a:pt x="155299" y="362893"/>
                    </a:cubicBezTo>
                    <a:lnTo>
                      <a:pt x="297921" y="362893"/>
                    </a:lnTo>
                    <a:cubicBezTo>
                      <a:pt x="258304" y="526115"/>
                      <a:pt x="167977" y="676661"/>
                      <a:pt x="38032" y="789173"/>
                    </a:cubicBezTo>
                    <a:lnTo>
                      <a:pt x="0" y="822452"/>
                    </a:lnTo>
                    <a:lnTo>
                      <a:pt x="656060" y="2047413"/>
                    </a:lnTo>
                    <a:close/>
                    <a:moveTo>
                      <a:pt x="418357" y="364478"/>
                    </a:moveTo>
                    <a:lnTo>
                      <a:pt x="1036384" y="364478"/>
                    </a:lnTo>
                    <a:cubicBezTo>
                      <a:pt x="1076001" y="548301"/>
                      <a:pt x="1169498" y="717862"/>
                      <a:pt x="1307365" y="849391"/>
                    </a:cubicBezTo>
                    <a:lnTo>
                      <a:pt x="784419" y="1827142"/>
                    </a:lnTo>
                    <a:lnTo>
                      <a:pt x="784419" y="869992"/>
                    </a:lnTo>
                    <a:cubicBezTo>
                      <a:pt x="811359" y="850976"/>
                      <a:pt x="828790" y="820867"/>
                      <a:pt x="828790" y="786004"/>
                    </a:cubicBezTo>
                    <a:cubicBezTo>
                      <a:pt x="828790" y="728955"/>
                      <a:pt x="782834" y="684584"/>
                      <a:pt x="727370" y="684584"/>
                    </a:cubicBezTo>
                    <a:cubicBezTo>
                      <a:pt x="670322" y="684584"/>
                      <a:pt x="625951" y="730540"/>
                      <a:pt x="625951" y="786004"/>
                    </a:cubicBezTo>
                    <a:cubicBezTo>
                      <a:pt x="625951" y="820867"/>
                      <a:pt x="643382" y="850976"/>
                      <a:pt x="670322" y="869992"/>
                    </a:cubicBezTo>
                    <a:lnTo>
                      <a:pt x="670322" y="1827142"/>
                    </a:lnTo>
                    <a:lnTo>
                      <a:pt x="147376" y="849391"/>
                    </a:lnTo>
                    <a:cubicBezTo>
                      <a:pt x="286828" y="717862"/>
                      <a:pt x="380324" y="548301"/>
                      <a:pt x="418357" y="364478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กราฟิก 2">
                <a:extLst>
                  <a:ext uri="{FF2B5EF4-FFF2-40B4-BE49-F238E27FC236}">
                    <a16:creationId xmlns:a16="http://schemas.microsoft.com/office/drawing/2014/main" id="{6A775524-D6C3-4C58-9680-6D21EB2303F9}"/>
                  </a:ext>
                </a:extLst>
              </p:cNvPr>
              <p:cNvGrpSpPr/>
              <p:nvPr/>
            </p:nvGrpSpPr>
            <p:grpSpPr>
              <a:xfrm>
                <a:off x="2320951" y="462825"/>
                <a:ext cx="4074225" cy="2074352"/>
                <a:chOff x="2320951" y="462825"/>
                <a:chExt cx="4074225" cy="2074352"/>
              </a:xfrm>
            </p:grpSpPr>
            <p:sp>
              <p:nvSpPr>
                <p:cNvPr id="17" name="รูปแบบอิสระ: รูปร่าง 16">
                  <a:extLst>
                    <a:ext uri="{FF2B5EF4-FFF2-40B4-BE49-F238E27FC236}">
                      <a16:creationId xmlns:a16="http://schemas.microsoft.com/office/drawing/2014/main" id="{DD90AE9B-33F2-4540-A139-1A5C5C064E6C}"/>
                    </a:ext>
                  </a:extLst>
                </p:cNvPr>
                <p:cNvSpPr/>
                <p:nvPr/>
              </p:nvSpPr>
              <p:spPr>
                <a:xfrm>
                  <a:off x="2454064" y="633971"/>
                  <a:ext cx="3806413" cy="1903206"/>
                </a:xfrm>
                <a:custGeom>
                  <a:avLst/>
                  <a:gdLst>
                    <a:gd name="connsiteX0" fmla="*/ 3806414 w 3806413"/>
                    <a:gd name="connsiteY0" fmla="*/ 0 h 1903206"/>
                    <a:gd name="connsiteX1" fmla="*/ 1903207 w 3806413"/>
                    <a:gd name="connsiteY1" fmla="*/ 1903207 h 1903206"/>
                    <a:gd name="connsiteX2" fmla="*/ 0 w 3806413"/>
                    <a:gd name="connsiteY2" fmla="*/ 0 h 190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6413" h="1903206">
                      <a:moveTo>
                        <a:pt x="3806414" y="0"/>
                      </a:moveTo>
                      <a:cubicBezTo>
                        <a:pt x="3806414" y="1050646"/>
                        <a:pt x="2953853" y="1903207"/>
                        <a:pt x="1903207" y="1903207"/>
                      </a:cubicBezTo>
                      <a:cubicBezTo>
                        <a:pt x="852561" y="1903207"/>
                        <a:pt x="0" y="1050646"/>
                        <a:pt x="0" y="0"/>
                      </a:cubicBezTo>
                    </a:path>
                  </a:pathLst>
                </a:custGeom>
                <a:noFill/>
                <a:ln w="31666" cap="rnd">
                  <a:solidFill>
                    <a:srgbClr val="22262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รูปแบบอิสระ: รูปร่าง 17">
                  <a:extLst>
                    <a:ext uri="{FF2B5EF4-FFF2-40B4-BE49-F238E27FC236}">
                      <a16:creationId xmlns:a16="http://schemas.microsoft.com/office/drawing/2014/main" id="{A02EF3BC-60BA-4C83-A764-CACEC9677A44}"/>
                    </a:ext>
                  </a:extLst>
                </p:cNvPr>
                <p:cNvSpPr/>
                <p:nvPr/>
              </p:nvSpPr>
              <p:spPr>
                <a:xfrm>
                  <a:off x="6113102" y="462825"/>
                  <a:ext cx="282074" cy="282073"/>
                </a:xfrm>
                <a:custGeom>
                  <a:avLst/>
                  <a:gdLst>
                    <a:gd name="connsiteX0" fmla="*/ 141037 w 282074"/>
                    <a:gd name="connsiteY0" fmla="*/ 282074 h 282073"/>
                    <a:gd name="connsiteX1" fmla="*/ 141037 w 282074"/>
                    <a:gd name="connsiteY1" fmla="*/ 282074 h 282073"/>
                    <a:gd name="connsiteX2" fmla="*/ 0 w 282074"/>
                    <a:gd name="connsiteY2" fmla="*/ 141037 h 282073"/>
                    <a:gd name="connsiteX3" fmla="*/ 0 w 282074"/>
                    <a:gd name="connsiteY3" fmla="*/ 141037 h 282073"/>
                    <a:gd name="connsiteX4" fmla="*/ 141037 w 282074"/>
                    <a:gd name="connsiteY4" fmla="*/ 0 h 282073"/>
                    <a:gd name="connsiteX5" fmla="*/ 141037 w 282074"/>
                    <a:gd name="connsiteY5" fmla="*/ 0 h 282073"/>
                    <a:gd name="connsiteX6" fmla="*/ 282074 w 282074"/>
                    <a:gd name="connsiteY6" fmla="*/ 141037 h 282073"/>
                    <a:gd name="connsiteX7" fmla="*/ 282074 w 282074"/>
                    <a:gd name="connsiteY7" fmla="*/ 141037 h 282073"/>
                    <a:gd name="connsiteX8" fmla="*/ 141037 w 282074"/>
                    <a:gd name="connsiteY8" fmla="*/ 282074 h 28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2074" h="282073">
                      <a:moveTo>
                        <a:pt x="141037" y="282074"/>
                      </a:moveTo>
                      <a:lnTo>
                        <a:pt x="141037" y="282074"/>
                      </a:lnTo>
                      <a:cubicBezTo>
                        <a:pt x="63387" y="282074"/>
                        <a:pt x="0" y="218687"/>
                        <a:pt x="0" y="141037"/>
                      </a:cubicBezTo>
                      <a:lnTo>
                        <a:pt x="0" y="141037"/>
                      </a:lnTo>
                      <a:cubicBezTo>
                        <a:pt x="0" y="63387"/>
                        <a:pt x="63387" y="0"/>
                        <a:pt x="141037" y="0"/>
                      </a:cubicBezTo>
                      <a:lnTo>
                        <a:pt x="141037" y="0"/>
                      </a:lnTo>
                      <a:cubicBezTo>
                        <a:pt x="218687" y="0"/>
                        <a:pt x="282074" y="63387"/>
                        <a:pt x="282074" y="141037"/>
                      </a:cubicBezTo>
                      <a:lnTo>
                        <a:pt x="282074" y="141037"/>
                      </a:lnTo>
                      <a:cubicBezTo>
                        <a:pt x="282074" y="218687"/>
                        <a:pt x="218687" y="282074"/>
                        <a:pt x="141037" y="282074"/>
                      </a:cubicBezTo>
                      <a:close/>
                    </a:path>
                  </a:pathLst>
                </a:custGeom>
                <a:solidFill>
                  <a:srgbClr val="222627"/>
                </a:solidFill>
                <a:ln w="15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รูปแบบอิสระ: รูปร่าง 18">
                  <a:extLst>
                    <a:ext uri="{FF2B5EF4-FFF2-40B4-BE49-F238E27FC236}">
                      <a16:creationId xmlns:a16="http://schemas.microsoft.com/office/drawing/2014/main" id="{1D004C98-9D67-4289-8339-D628DFBBB3CE}"/>
                    </a:ext>
                  </a:extLst>
                </p:cNvPr>
                <p:cNvSpPr/>
                <p:nvPr/>
              </p:nvSpPr>
              <p:spPr>
                <a:xfrm>
                  <a:off x="2320951" y="462825"/>
                  <a:ext cx="282073" cy="282073"/>
                </a:xfrm>
                <a:custGeom>
                  <a:avLst/>
                  <a:gdLst>
                    <a:gd name="connsiteX0" fmla="*/ 141037 w 282073"/>
                    <a:gd name="connsiteY0" fmla="*/ 282074 h 282073"/>
                    <a:gd name="connsiteX1" fmla="*/ 141037 w 282073"/>
                    <a:gd name="connsiteY1" fmla="*/ 282074 h 282073"/>
                    <a:gd name="connsiteX2" fmla="*/ 0 w 282073"/>
                    <a:gd name="connsiteY2" fmla="*/ 141037 h 282073"/>
                    <a:gd name="connsiteX3" fmla="*/ 0 w 282073"/>
                    <a:gd name="connsiteY3" fmla="*/ 141037 h 282073"/>
                    <a:gd name="connsiteX4" fmla="*/ 141037 w 282073"/>
                    <a:gd name="connsiteY4" fmla="*/ 0 h 282073"/>
                    <a:gd name="connsiteX5" fmla="*/ 141037 w 282073"/>
                    <a:gd name="connsiteY5" fmla="*/ 0 h 282073"/>
                    <a:gd name="connsiteX6" fmla="*/ 282074 w 282073"/>
                    <a:gd name="connsiteY6" fmla="*/ 141037 h 282073"/>
                    <a:gd name="connsiteX7" fmla="*/ 282074 w 282073"/>
                    <a:gd name="connsiteY7" fmla="*/ 141037 h 282073"/>
                    <a:gd name="connsiteX8" fmla="*/ 141037 w 282073"/>
                    <a:gd name="connsiteY8" fmla="*/ 282074 h 28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2073" h="282073">
                      <a:moveTo>
                        <a:pt x="141037" y="282074"/>
                      </a:moveTo>
                      <a:lnTo>
                        <a:pt x="141037" y="282074"/>
                      </a:lnTo>
                      <a:cubicBezTo>
                        <a:pt x="63387" y="282074"/>
                        <a:pt x="0" y="218687"/>
                        <a:pt x="0" y="141037"/>
                      </a:cubicBezTo>
                      <a:lnTo>
                        <a:pt x="0" y="141037"/>
                      </a:lnTo>
                      <a:cubicBezTo>
                        <a:pt x="0" y="63387"/>
                        <a:pt x="63387" y="0"/>
                        <a:pt x="141037" y="0"/>
                      </a:cubicBezTo>
                      <a:lnTo>
                        <a:pt x="141037" y="0"/>
                      </a:lnTo>
                      <a:cubicBezTo>
                        <a:pt x="218687" y="0"/>
                        <a:pt x="282074" y="63387"/>
                        <a:pt x="282074" y="141037"/>
                      </a:cubicBezTo>
                      <a:lnTo>
                        <a:pt x="282074" y="141037"/>
                      </a:lnTo>
                      <a:cubicBezTo>
                        <a:pt x="282074" y="218687"/>
                        <a:pt x="218687" y="282074"/>
                        <a:pt x="141037" y="282074"/>
                      </a:cubicBezTo>
                      <a:close/>
                    </a:path>
                  </a:pathLst>
                </a:custGeom>
                <a:solidFill>
                  <a:srgbClr val="222627"/>
                </a:solidFill>
                <a:ln w="15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รูปแบบอิสระ: รูปร่าง 19">
                <a:extLst>
                  <a:ext uri="{FF2B5EF4-FFF2-40B4-BE49-F238E27FC236}">
                    <a16:creationId xmlns:a16="http://schemas.microsoft.com/office/drawing/2014/main" id="{6D7D3AEF-EFE8-4CC5-92DF-DBEEE948B361}"/>
                  </a:ext>
                </a:extLst>
              </p:cNvPr>
              <p:cNvSpPr/>
              <p:nvPr/>
            </p:nvSpPr>
            <p:spPr>
              <a:xfrm>
                <a:off x="4220988" y="2408818"/>
                <a:ext cx="253549" cy="253549"/>
              </a:xfrm>
              <a:custGeom>
                <a:avLst/>
                <a:gdLst>
                  <a:gd name="connsiteX0" fmla="*/ 0 w 253549"/>
                  <a:gd name="connsiteY0" fmla="*/ 0 h 253549"/>
                  <a:gd name="connsiteX1" fmla="*/ 253550 w 253549"/>
                  <a:gd name="connsiteY1" fmla="*/ 0 h 253549"/>
                  <a:gd name="connsiteX2" fmla="*/ 253550 w 253549"/>
                  <a:gd name="connsiteY2" fmla="*/ 253550 h 253549"/>
                  <a:gd name="connsiteX3" fmla="*/ 0 w 253549"/>
                  <a:gd name="connsiteY3" fmla="*/ 253550 h 25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549" h="253549">
                    <a:moveTo>
                      <a:pt x="0" y="0"/>
                    </a:moveTo>
                    <a:lnTo>
                      <a:pt x="253550" y="0"/>
                    </a:lnTo>
                    <a:lnTo>
                      <a:pt x="253550" y="253550"/>
                    </a:lnTo>
                    <a:lnTo>
                      <a:pt x="0" y="253550"/>
                    </a:lnTo>
                    <a:close/>
                  </a:path>
                </a:pathLst>
              </a:custGeom>
              <a:solidFill>
                <a:srgbClr val="FFFFFF"/>
              </a:solidFill>
              <a:ln w="3166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กราฟิก 2">
              <a:extLst>
                <a:ext uri="{FF2B5EF4-FFF2-40B4-BE49-F238E27FC236}">
                  <a16:creationId xmlns:a16="http://schemas.microsoft.com/office/drawing/2014/main" id="{40C0F8F2-773E-4991-9ACC-0C49CC3869CE}"/>
                </a:ext>
              </a:extLst>
            </p:cNvPr>
            <p:cNvGrpSpPr/>
            <p:nvPr/>
          </p:nvGrpSpPr>
          <p:grpSpPr>
            <a:xfrm>
              <a:off x="2385923" y="2470621"/>
              <a:ext cx="3931603" cy="120436"/>
              <a:chOff x="2385923" y="2470621"/>
              <a:chExt cx="3931603" cy="120436"/>
            </a:xfrm>
            <a:solidFill>
              <a:srgbClr val="222627"/>
            </a:solidFill>
          </p:grpSpPr>
          <p:sp>
            <p:nvSpPr>
              <p:cNvPr id="22" name="รูปแบบอิสระ: รูปร่าง 21">
                <a:extLst>
                  <a:ext uri="{FF2B5EF4-FFF2-40B4-BE49-F238E27FC236}">
                    <a16:creationId xmlns:a16="http://schemas.microsoft.com/office/drawing/2014/main" id="{CF5B10CD-4F09-4B54-86CA-03B119E81155}"/>
                  </a:ext>
                </a:extLst>
              </p:cNvPr>
              <p:cNvSpPr/>
              <p:nvPr/>
            </p:nvSpPr>
            <p:spPr>
              <a:xfrm>
                <a:off x="2442971" y="2530839"/>
                <a:ext cx="3817506" cy="15846"/>
              </a:xfrm>
              <a:custGeom>
                <a:avLst/>
                <a:gdLst>
                  <a:gd name="connsiteX0" fmla="*/ 3817506 w 3817506"/>
                  <a:gd name="connsiteY0" fmla="*/ 0 h 15846"/>
                  <a:gd name="connsiteX1" fmla="*/ 0 w 3817506"/>
                  <a:gd name="connsiteY1" fmla="*/ 0 h 15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7506" h="15846">
                    <a:moveTo>
                      <a:pt x="3817506" y="0"/>
                    </a:moveTo>
                    <a:lnTo>
                      <a:pt x="0" y="0"/>
                    </a:lnTo>
                  </a:path>
                </a:pathLst>
              </a:custGeom>
              <a:ln w="15833" cap="rnd">
                <a:solidFill>
                  <a:srgbClr val="22262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รูปแบบอิสระ: รูปร่าง 22">
                <a:extLst>
                  <a:ext uri="{FF2B5EF4-FFF2-40B4-BE49-F238E27FC236}">
                    <a16:creationId xmlns:a16="http://schemas.microsoft.com/office/drawing/2014/main" id="{67265C95-EA96-4488-B1BD-0DBB66086690}"/>
                  </a:ext>
                </a:extLst>
              </p:cNvPr>
              <p:cNvSpPr/>
              <p:nvPr/>
            </p:nvSpPr>
            <p:spPr>
              <a:xfrm>
                <a:off x="6197090" y="2470621"/>
                <a:ext cx="120436" cy="120436"/>
              </a:xfrm>
              <a:custGeom>
                <a:avLst/>
                <a:gdLst>
                  <a:gd name="connsiteX0" fmla="*/ 120436 w 120436"/>
                  <a:gd name="connsiteY0" fmla="*/ 60218 h 120436"/>
                  <a:gd name="connsiteX1" fmla="*/ 60218 w 120436"/>
                  <a:gd name="connsiteY1" fmla="*/ 120436 h 120436"/>
                  <a:gd name="connsiteX2" fmla="*/ 0 w 120436"/>
                  <a:gd name="connsiteY2" fmla="*/ 60218 h 120436"/>
                  <a:gd name="connsiteX3" fmla="*/ 60218 w 120436"/>
                  <a:gd name="connsiteY3" fmla="*/ 0 h 120436"/>
                  <a:gd name="connsiteX4" fmla="*/ 120436 w 120436"/>
                  <a:gd name="connsiteY4" fmla="*/ 60218 h 1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36" h="120436">
                    <a:moveTo>
                      <a:pt x="120436" y="60218"/>
                    </a:moveTo>
                    <a:cubicBezTo>
                      <a:pt x="120436" y="93475"/>
                      <a:pt x="93475" y="120436"/>
                      <a:pt x="60218" y="120436"/>
                    </a:cubicBezTo>
                    <a:cubicBezTo>
                      <a:pt x="26960" y="120436"/>
                      <a:pt x="0" y="93475"/>
                      <a:pt x="0" y="60218"/>
                    </a:cubicBezTo>
                    <a:cubicBezTo>
                      <a:pt x="0" y="26961"/>
                      <a:pt x="26961" y="0"/>
                      <a:pt x="60218" y="0"/>
                    </a:cubicBezTo>
                    <a:cubicBezTo>
                      <a:pt x="93476" y="0"/>
                      <a:pt x="120436" y="26961"/>
                      <a:pt x="120436" y="60218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รูปแบบอิสระ: รูปร่าง 23">
                <a:extLst>
                  <a:ext uri="{FF2B5EF4-FFF2-40B4-BE49-F238E27FC236}">
                    <a16:creationId xmlns:a16="http://schemas.microsoft.com/office/drawing/2014/main" id="{F6EDBBC6-A850-4412-A885-9878027962A0}"/>
                  </a:ext>
                </a:extLst>
              </p:cNvPr>
              <p:cNvSpPr/>
              <p:nvPr/>
            </p:nvSpPr>
            <p:spPr>
              <a:xfrm>
                <a:off x="2385923" y="2470621"/>
                <a:ext cx="120436" cy="120436"/>
              </a:xfrm>
              <a:custGeom>
                <a:avLst/>
                <a:gdLst>
                  <a:gd name="connsiteX0" fmla="*/ 120436 w 120436"/>
                  <a:gd name="connsiteY0" fmla="*/ 60218 h 120436"/>
                  <a:gd name="connsiteX1" fmla="*/ 60218 w 120436"/>
                  <a:gd name="connsiteY1" fmla="*/ 120436 h 120436"/>
                  <a:gd name="connsiteX2" fmla="*/ 0 w 120436"/>
                  <a:gd name="connsiteY2" fmla="*/ 60218 h 120436"/>
                  <a:gd name="connsiteX3" fmla="*/ 60218 w 120436"/>
                  <a:gd name="connsiteY3" fmla="*/ 0 h 120436"/>
                  <a:gd name="connsiteX4" fmla="*/ 120436 w 120436"/>
                  <a:gd name="connsiteY4" fmla="*/ 60218 h 1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36" h="120436">
                    <a:moveTo>
                      <a:pt x="120436" y="60218"/>
                    </a:moveTo>
                    <a:cubicBezTo>
                      <a:pt x="120436" y="93475"/>
                      <a:pt x="93476" y="120436"/>
                      <a:pt x="60218" y="120436"/>
                    </a:cubicBezTo>
                    <a:cubicBezTo>
                      <a:pt x="26961" y="120436"/>
                      <a:pt x="0" y="93475"/>
                      <a:pt x="0" y="60218"/>
                    </a:cubicBezTo>
                    <a:cubicBezTo>
                      <a:pt x="0" y="26961"/>
                      <a:pt x="26960" y="0"/>
                      <a:pt x="60218" y="0"/>
                    </a:cubicBezTo>
                    <a:cubicBezTo>
                      <a:pt x="93475" y="0"/>
                      <a:pt x="120436" y="26961"/>
                      <a:pt x="120436" y="60218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3" name="ตัวแทนข้อความ 111">
            <a:extLst>
              <a:ext uri="{FF2B5EF4-FFF2-40B4-BE49-F238E27FC236}">
                <a16:creationId xmlns:a16="http://schemas.microsoft.com/office/drawing/2014/main" id="{815AB009-B5FA-4DD9-AB99-4C5D1ED55C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62226" y="3009230"/>
            <a:ext cx="4019549" cy="16037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600"/>
              </a:spcBef>
              <a:spcAft>
                <a:spcPts val="600"/>
              </a:spcAft>
              <a:buNone/>
              <a:defRPr sz="1200" spc="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495498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22" name="ตัวแทนรูปภาพ 5">
            <a:extLst>
              <a:ext uri="{FF2B5EF4-FFF2-40B4-BE49-F238E27FC236}">
                <a16:creationId xmlns:a16="http://schemas.microsoft.com/office/drawing/2014/main" id="{000F402B-D521-4321-B492-2507FA9DCF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9013" y="1401763"/>
            <a:ext cx="4392884" cy="30386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3" name="ตัวแทนข้อความ 111">
            <a:extLst>
              <a:ext uri="{FF2B5EF4-FFF2-40B4-BE49-F238E27FC236}">
                <a16:creationId xmlns:a16="http://schemas.microsoft.com/office/drawing/2014/main" id="{4E69E076-52D7-456E-A205-45381CE0E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72319" y="1662176"/>
            <a:ext cx="2298336" cy="1157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19000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5" name="กราฟิก 2">
            <a:extLst>
              <a:ext uri="{FF2B5EF4-FFF2-40B4-BE49-F238E27FC236}">
                <a16:creationId xmlns:a16="http://schemas.microsoft.com/office/drawing/2014/main" id="{ABE158A2-2D35-4988-8589-59939CE4E6B9}"/>
              </a:ext>
            </a:extLst>
          </p:cNvPr>
          <p:cNvGrpSpPr/>
          <p:nvPr/>
        </p:nvGrpSpPr>
        <p:grpSpPr>
          <a:xfrm>
            <a:off x="1929351" y="807319"/>
            <a:ext cx="4314757" cy="2303377"/>
            <a:chOff x="1929351" y="807319"/>
            <a:chExt cx="4314757" cy="2303377"/>
          </a:xfrm>
          <a:noFill/>
        </p:grpSpPr>
        <p:grpSp>
          <p:nvGrpSpPr>
            <p:cNvPr id="6" name="กราฟิก 2">
              <a:extLst>
                <a:ext uri="{FF2B5EF4-FFF2-40B4-BE49-F238E27FC236}">
                  <a16:creationId xmlns:a16="http://schemas.microsoft.com/office/drawing/2014/main" id="{FAC93950-F5AF-4047-BCC0-4FFF95F2C491}"/>
                </a:ext>
              </a:extLst>
            </p:cNvPr>
            <p:cNvGrpSpPr/>
            <p:nvPr/>
          </p:nvGrpSpPr>
          <p:grpSpPr>
            <a:xfrm>
              <a:off x="1933008" y="807319"/>
              <a:ext cx="4307554" cy="132978"/>
              <a:chOff x="1933008" y="807319"/>
              <a:chExt cx="4307554" cy="132978"/>
            </a:xfrm>
            <a:noFill/>
          </p:grpSpPr>
          <p:sp>
            <p:nvSpPr>
              <p:cNvPr id="7" name="รูปแบบอิสระ: รูปร่าง 6">
                <a:extLst>
                  <a:ext uri="{FF2B5EF4-FFF2-40B4-BE49-F238E27FC236}">
                    <a16:creationId xmlns:a16="http://schemas.microsoft.com/office/drawing/2014/main" id="{7F9F8E5C-6069-4D1F-AEA5-B128D4FBF353}"/>
                  </a:ext>
                </a:extLst>
              </p:cNvPr>
              <p:cNvSpPr/>
              <p:nvPr/>
            </p:nvSpPr>
            <p:spPr>
              <a:xfrm>
                <a:off x="1933008" y="807319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9 w 132978"/>
                  <a:gd name="connsiteY1" fmla="*/ 0 h 132978"/>
                  <a:gd name="connsiteX2" fmla="*/ 132979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9" y="0"/>
                    </a:lnTo>
                    <a:lnTo>
                      <a:pt x="132979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รูปแบบอิสระ: รูปร่าง 7">
                <a:extLst>
                  <a:ext uri="{FF2B5EF4-FFF2-40B4-BE49-F238E27FC236}">
                    <a16:creationId xmlns:a16="http://schemas.microsoft.com/office/drawing/2014/main" id="{60229ECA-F20C-4E39-BE4C-B4F7CA109101}"/>
                  </a:ext>
                </a:extLst>
              </p:cNvPr>
              <p:cNvSpPr/>
              <p:nvPr/>
            </p:nvSpPr>
            <p:spPr>
              <a:xfrm>
                <a:off x="3997341" y="807319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8 w 132978"/>
                  <a:gd name="connsiteY1" fmla="*/ 0 h 132978"/>
                  <a:gd name="connsiteX2" fmla="*/ 132978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8" y="0"/>
                    </a:lnTo>
                    <a:lnTo>
                      <a:pt x="132978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รูปแบบอิสระ: รูปร่าง 8">
                <a:extLst>
                  <a:ext uri="{FF2B5EF4-FFF2-40B4-BE49-F238E27FC236}">
                    <a16:creationId xmlns:a16="http://schemas.microsoft.com/office/drawing/2014/main" id="{39156919-47E0-420C-9D04-C23A0AB28BC8}"/>
                  </a:ext>
                </a:extLst>
              </p:cNvPr>
              <p:cNvSpPr/>
              <p:nvPr/>
            </p:nvSpPr>
            <p:spPr>
              <a:xfrm>
                <a:off x="6107584" y="807319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8 w 132978"/>
                  <a:gd name="connsiteY1" fmla="*/ 0 h 132978"/>
                  <a:gd name="connsiteX2" fmla="*/ 132978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8" y="0"/>
                    </a:lnTo>
                    <a:lnTo>
                      <a:pt x="132978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" name="กราฟิก 2">
                <a:extLst>
                  <a:ext uri="{FF2B5EF4-FFF2-40B4-BE49-F238E27FC236}">
                    <a16:creationId xmlns:a16="http://schemas.microsoft.com/office/drawing/2014/main" id="{A7AD14AF-765D-424F-A5D5-0D4A12F57FE9}"/>
                  </a:ext>
                </a:extLst>
              </p:cNvPr>
              <p:cNvGrpSpPr/>
              <p:nvPr/>
            </p:nvGrpSpPr>
            <p:grpSpPr>
              <a:xfrm>
                <a:off x="2138808" y="873808"/>
                <a:ext cx="1790460" cy="15830"/>
                <a:chOff x="2138808" y="873808"/>
                <a:chExt cx="1790460" cy="15830"/>
              </a:xfrm>
            </p:grpSpPr>
            <p:sp>
              <p:nvSpPr>
                <p:cNvPr id="11" name="รูปแบบอิสระ: รูปร่าง 10">
                  <a:extLst>
                    <a:ext uri="{FF2B5EF4-FFF2-40B4-BE49-F238E27FC236}">
                      <a16:creationId xmlns:a16="http://schemas.microsoft.com/office/drawing/2014/main" id="{DF4BBA82-A68E-4C40-A5B6-752F71EB6ECE}"/>
                    </a:ext>
                  </a:extLst>
                </p:cNvPr>
                <p:cNvSpPr/>
                <p:nvPr/>
              </p:nvSpPr>
              <p:spPr>
                <a:xfrm>
                  <a:off x="2138808" y="873808"/>
                  <a:ext cx="34827" cy="15830"/>
                </a:xfrm>
                <a:custGeom>
                  <a:avLst/>
                  <a:gdLst>
                    <a:gd name="connsiteX0" fmla="*/ 0 w 34827"/>
                    <a:gd name="connsiteY0" fmla="*/ 0 h 15830"/>
                    <a:gd name="connsiteX1" fmla="*/ 34828 w 34827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27" h="15830">
                      <a:moveTo>
                        <a:pt x="0" y="0"/>
                      </a:moveTo>
                      <a:lnTo>
                        <a:pt x="34828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รูปแบบอิสระ: รูปร่าง 11">
                  <a:extLst>
                    <a:ext uri="{FF2B5EF4-FFF2-40B4-BE49-F238E27FC236}">
                      <a16:creationId xmlns:a16="http://schemas.microsoft.com/office/drawing/2014/main" id="{4006FC59-861E-4B68-A975-4E7732F68F82}"/>
                    </a:ext>
                  </a:extLst>
                </p:cNvPr>
                <p:cNvSpPr/>
                <p:nvPr/>
              </p:nvSpPr>
              <p:spPr>
                <a:xfrm>
                  <a:off x="2241708" y="873808"/>
                  <a:ext cx="1619488" cy="15830"/>
                </a:xfrm>
                <a:custGeom>
                  <a:avLst/>
                  <a:gdLst>
                    <a:gd name="connsiteX0" fmla="*/ 0 w 1619488"/>
                    <a:gd name="connsiteY0" fmla="*/ 0 h 15830"/>
                    <a:gd name="connsiteX1" fmla="*/ 1619489 w 1619488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19488" h="15830">
                      <a:moveTo>
                        <a:pt x="0" y="0"/>
                      </a:moveTo>
                      <a:lnTo>
                        <a:pt x="1619489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custDash>
                    <a:ds d="326378" sp="326378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รูปแบบอิสระ: รูปร่าง 12">
                  <a:extLst>
                    <a:ext uri="{FF2B5EF4-FFF2-40B4-BE49-F238E27FC236}">
                      <a16:creationId xmlns:a16="http://schemas.microsoft.com/office/drawing/2014/main" id="{8121FC6E-0EC7-4293-88B4-D9FB7B10B7EA}"/>
                    </a:ext>
                  </a:extLst>
                </p:cNvPr>
                <p:cNvSpPr/>
                <p:nvPr/>
              </p:nvSpPr>
              <p:spPr>
                <a:xfrm>
                  <a:off x="3896024" y="873808"/>
                  <a:ext cx="33244" cy="15830"/>
                </a:xfrm>
                <a:custGeom>
                  <a:avLst/>
                  <a:gdLst>
                    <a:gd name="connsiteX0" fmla="*/ 0 w 33244"/>
                    <a:gd name="connsiteY0" fmla="*/ 0 h 15830"/>
                    <a:gd name="connsiteX1" fmla="*/ 33245 w 33244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44" h="15830">
                      <a:moveTo>
                        <a:pt x="0" y="0"/>
                      </a:moveTo>
                      <a:lnTo>
                        <a:pt x="33245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กราฟิก 2">
                <a:extLst>
                  <a:ext uri="{FF2B5EF4-FFF2-40B4-BE49-F238E27FC236}">
                    <a16:creationId xmlns:a16="http://schemas.microsoft.com/office/drawing/2014/main" id="{D2ED8E06-AE4E-41EB-9AE1-18403F6A764E}"/>
                  </a:ext>
                </a:extLst>
              </p:cNvPr>
              <p:cNvGrpSpPr/>
              <p:nvPr/>
            </p:nvGrpSpPr>
            <p:grpSpPr>
              <a:xfrm>
                <a:off x="4198392" y="873808"/>
                <a:ext cx="1837953" cy="15830"/>
                <a:chOff x="4198392" y="873808"/>
                <a:chExt cx="1837953" cy="15830"/>
              </a:xfrm>
            </p:grpSpPr>
            <p:sp>
              <p:nvSpPr>
                <p:cNvPr id="15" name="รูปแบบอิสระ: รูปร่าง 14">
                  <a:extLst>
                    <a:ext uri="{FF2B5EF4-FFF2-40B4-BE49-F238E27FC236}">
                      <a16:creationId xmlns:a16="http://schemas.microsoft.com/office/drawing/2014/main" id="{14999759-10D5-4D36-A27F-49AE09A0712D}"/>
                    </a:ext>
                  </a:extLst>
                </p:cNvPr>
                <p:cNvSpPr/>
                <p:nvPr/>
              </p:nvSpPr>
              <p:spPr>
                <a:xfrm>
                  <a:off x="6001518" y="873808"/>
                  <a:ext cx="34827" cy="15830"/>
                </a:xfrm>
                <a:custGeom>
                  <a:avLst/>
                  <a:gdLst>
                    <a:gd name="connsiteX0" fmla="*/ 34828 w 34827"/>
                    <a:gd name="connsiteY0" fmla="*/ 0 h 15830"/>
                    <a:gd name="connsiteX1" fmla="*/ 0 w 34827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27" h="15830">
                      <a:moveTo>
                        <a:pt x="34828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รูปแบบอิสระ: รูปร่าง 15">
                  <a:extLst>
                    <a:ext uri="{FF2B5EF4-FFF2-40B4-BE49-F238E27FC236}">
                      <a16:creationId xmlns:a16="http://schemas.microsoft.com/office/drawing/2014/main" id="{5594818C-625B-4C2A-A7B6-DF5CDB56ED83}"/>
                    </a:ext>
                  </a:extLst>
                </p:cNvPr>
                <p:cNvSpPr/>
                <p:nvPr/>
              </p:nvSpPr>
              <p:spPr>
                <a:xfrm>
                  <a:off x="4264881" y="873808"/>
                  <a:ext cx="1671729" cy="15830"/>
                </a:xfrm>
                <a:custGeom>
                  <a:avLst/>
                  <a:gdLst>
                    <a:gd name="connsiteX0" fmla="*/ 1671730 w 1671729"/>
                    <a:gd name="connsiteY0" fmla="*/ 0 h 15830"/>
                    <a:gd name="connsiteX1" fmla="*/ 0 w 1671729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1729" h="15830">
                      <a:moveTo>
                        <a:pt x="1671730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custDash>
                    <a:ds d="310538" sp="310538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รูปแบบอิสระ: รูปร่าง 16">
                  <a:extLst>
                    <a:ext uri="{FF2B5EF4-FFF2-40B4-BE49-F238E27FC236}">
                      <a16:creationId xmlns:a16="http://schemas.microsoft.com/office/drawing/2014/main" id="{21B4E78B-B503-49B8-BCB9-0A7F45905B44}"/>
                    </a:ext>
                  </a:extLst>
                </p:cNvPr>
                <p:cNvSpPr/>
                <p:nvPr/>
              </p:nvSpPr>
              <p:spPr>
                <a:xfrm>
                  <a:off x="4198392" y="873808"/>
                  <a:ext cx="33244" cy="15830"/>
                </a:xfrm>
                <a:custGeom>
                  <a:avLst/>
                  <a:gdLst>
                    <a:gd name="connsiteX0" fmla="*/ 33245 w 33244"/>
                    <a:gd name="connsiteY0" fmla="*/ 0 h 15830"/>
                    <a:gd name="connsiteX1" fmla="*/ 0 w 33244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44" h="15830">
                      <a:moveTo>
                        <a:pt x="33245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" name="กราฟิก 2">
              <a:extLst>
                <a:ext uri="{FF2B5EF4-FFF2-40B4-BE49-F238E27FC236}">
                  <a16:creationId xmlns:a16="http://schemas.microsoft.com/office/drawing/2014/main" id="{F5435975-F35F-4A89-BB0A-B47E7FABED6E}"/>
                </a:ext>
              </a:extLst>
            </p:cNvPr>
            <p:cNvGrpSpPr/>
            <p:nvPr/>
          </p:nvGrpSpPr>
          <p:grpSpPr>
            <a:xfrm>
              <a:off x="1933008" y="2977718"/>
              <a:ext cx="4307554" cy="132978"/>
              <a:chOff x="1933008" y="2977718"/>
              <a:chExt cx="4307554" cy="132978"/>
            </a:xfrm>
            <a:noFill/>
          </p:grpSpPr>
          <p:sp>
            <p:nvSpPr>
              <p:cNvPr id="19" name="รูปแบบอิสระ: รูปร่าง 18">
                <a:extLst>
                  <a:ext uri="{FF2B5EF4-FFF2-40B4-BE49-F238E27FC236}">
                    <a16:creationId xmlns:a16="http://schemas.microsoft.com/office/drawing/2014/main" id="{C0C13DDB-AA38-4F84-AFE6-09CBED915CCE}"/>
                  </a:ext>
                </a:extLst>
              </p:cNvPr>
              <p:cNvSpPr/>
              <p:nvPr/>
            </p:nvSpPr>
            <p:spPr>
              <a:xfrm>
                <a:off x="1933008" y="2977718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9 w 132978"/>
                  <a:gd name="connsiteY1" fmla="*/ 0 h 132978"/>
                  <a:gd name="connsiteX2" fmla="*/ 132979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9" y="0"/>
                    </a:lnTo>
                    <a:lnTo>
                      <a:pt x="132979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รูปแบบอิสระ: รูปร่าง 19">
                <a:extLst>
                  <a:ext uri="{FF2B5EF4-FFF2-40B4-BE49-F238E27FC236}">
                    <a16:creationId xmlns:a16="http://schemas.microsoft.com/office/drawing/2014/main" id="{C4992D61-C877-4DBD-8725-94E595613891}"/>
                  </a:ext>
                </a:extLst>
              </p:cNvPr>
              <p:cNvSpPr/>
              <p:nvPr/>
            </p:nvSpPr>
            <p:spPr>
              <a:xfrm>
                <a:off x="3997341" y="2977718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8 w 132978"/>
                  <a:gd name="connsiteY1" fmla="*/ 0 h 132978"/>
                  <a:gd name="connsiteX2" fmla="*/ 132978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8" y="0"/>
                    </a:lnTo>
                    <a:lnTo>
                      <a:pt x="132978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รูปแบบอิสระ: รูปร่าง 20">
                <a:extLst>
                  <a:ext uri="{FF2B5EF4-FFF2-40B4-BE49-F238E27FC236}">
                    <a16:creationId xmlns:a16="http://schemas.microsoft.com/office/drawing/2014/main" id="{26222D52-D9CC-42D6-9898-C5B262475B70}"/>
                  </a:ext>
                </a:extLst>
              </p:cNvPr>
              <p:cNvSpPr/>
              <p:nvPr/>
            </p:nvSpPr>
            <p:spPr>
              <a:xfrm>
                <a:off x="6107584" y="2977718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8 w 132978"/>
                  <a:gd name="connsiteY1" fmla="*/ 0 h 132978"/>
                  <a:gd name="connsiteX2" fmla="*/ 132978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8" y="0"/>
                    </a:lnTo>
                    <a:lnTo>
                      <a:pt x="132978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กราฟิก 2">
                <a:extLst>
                  <a:ext uri="{FF2B5EF4-FFF2-40B4-BE49-F238E27FC236}">
                    <a16:creationId xmlns:a16="http://schemas.microsoft.com/office/drawing/2014/main" id="{EFF8B0EB-867E-40BD-B504-D17B54E45327}"/>
                  </a:ext>
                </a:extLst>
              </p:cNvPr>
              <p:cNvGrpSpPr/>
              <p:nvPr/>
            </p:nvGrpSpPr>
            <p:grpSpPr>
              <a:xfrm>
                <a:off x="2138808" y="3044207"/>
                <a:ext cx="1790460" cy="15830"/>
                <a:chOff x="2138808" y="3044207"/>
                <a:chExt cx="1790460" cy="15830"/>
              </a:xfrm>
            </p:grpSpPr>
            <p:sp>
              <p:nvSpPr>
                <p:cNvPr id="23" name="รูปแบบอิสระ: รูปร่าง 22">
                  <a:extLst>
                    <a:ext uri="{FF2B5EF4-FFF2-40B4-BE49-F238E27FC236}">
                      <a16:creationId xmlns:a16="http://schemas.microsoft.com/office/drawing/2014/main" id="{27D82D89-E665-4462-9A96-8D6B533CC44E}"/>
                    </a:ext>
                  </a:extLst>
                </p:cNvPr>
                <p:cNvSpPr/>
                <p:nvPr/>
              </p:nvSpPr>
              <p:spPr>
                <a:xfrm>
                  <a:off x="2138808" y="3044207"/>
                  <a:ext cx="34827" cy="15830"/>
                </a:xfrm>
                <a:custGeom>
                  <a:avLst/>
                  <a:gdLst>
                    <a:gd name="connsiteX0" fmla="*/ 0 w 34827"/>
                    <a:gd name="connsiteY0" fmla="*/ 0 h 15830"/>
                    <a:gd name="connsiteX1" fmla="*/ 34828 w 34827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27" h="15830">
                      <a:moveTo>
                        <a:pt x="0" y="0"/>
                      </a:moveTo>
                      <a:lnTo>
                        <a:pt x="34828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รูปแบบอิสระ: รูปร่าง 23">
                  <a:extLst>
                    <a:ext uri="{FF2B5EF4-FFF2-40B4-BE49-F238E27FC236}">
                      <a16:creationId xmlns:a16="http://schemas.microsoft.com/office/drawing/2014/main" id="{F4D44DE9-B4DA-4499-B983-8BBCB23D97A9}"/>
                    </a:ext>
                  </a:extLst>
                </p:cNvPr>
                <p:cNvSpPr/>
                <p:nvPr/>
              </p:nvSpPr>
              <p:spPr>
                <a:xfrm>
                  <a:off x="2241708" y="3044207"/>
                  <a:ext cx="1619488" cy="15830"/>
                </a:xfrm>
                <a:custGeom>
                  <a:avLst/>
                  <a:gdLst>
                    <a:gd name="connsiteX0" fmla="*/ 0 w 1619488"/>
                    <a:gd name="connsiteY0" fmla="*/ 0 h 15830"/>
                    <a:gd name="connsiteX1" fmla="*/ 1619489 w 1619488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19488" h="15830">
                      <a:moveTo>
                        <a:pt x="0" y="0"/>
                      </a:moveTo>
                      <a:lnTo>
                        <a:pt x="1619489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custDash>
                    <a:ds d="326378" sp="326378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รูปแบบอิสระ: รูปร่าง 24">
                  <a:extLst>
                    <a:ext uri="{FF2B5EF4-FFF2-40B4-BE49-F238E27FC236}">
                      <a16:creationId xmlns:a16="http://schemas.microsoft.com/office/drawing/2014/main" id="{EFE56B15-5CF4-42EE-8102-72A5FB974990}"/>
                    </a:ext>
                  </a:extLst>
                </p:cNvPr>
                <p:cNvSpPr/>
                <p:nvPr/>
              </p:nvSpPr>
              <p:spPr>
                <a:xfrm>
                  <a:off x="3896024" y="3044207"/>
                  <a:ext cx="33244" cy="15830"/>
                </a:xfrm>
                <a:custGeom>
                  <a:avLst/>
                  <a:gdLst>
                    <a:gd name="connsiteX0" fmla="*/ 0 w 33244"/>
                    <a:gd name="connsiteY0" fmla="*/ 0 h 15830"/>
                    <a:gd name="connsiteX1" fmla="*/ 33245 w 33244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44" h="15830">
                      <a:moveTo>
                        <a:pt x="0" y="0"/>
                      </a:moveTo>
                      <a:lnTo>
                        <a:pt x="33245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กราฟิก 2">
                <a:extLst>
                  <a:ext uri="{FF2B5EF4-FFF2-40B4-BE49-F238E27FC236}">
                    <a16:creationId xmlns:a16="http://schemas.microsoft.com/office/drawing/2014/main" id="{822334A1-603F-4B10-97C6-50B72BD4177D}"/>
                  </a:ext>
                </a:extLst>
              </p:cNvPr>
              <p:cNvGrpSpPr/>
              <p:nvPr/>
            </p:nvGrpSpPr>
            <p:grpSpPr>
              <a:xfrm>
                <a:off x="4198392" y="3044207"/>
                <a:ext cx="1837953" cy="15830"/>
                <a:chOff x="4198392" y="3044207"/>
                <a:chExt cx="1837953" cy="15830"/>
              </a:xfrm>
            </p:grpSpPr>
            <p:sp>
              <p:nvSpPr>
                <p:cNvPr id="86" name="รูปแบบอิสระ: รูปร่าง 85">
                  <a:extLst>
                    <a:ext uri="{FF2B5EF4-FFF2-40B4-BE49-F238E27FC236}">
                      <a16:creationId xmlns:a16="http://schemas.microsoft.com/office/drawing/2014/main" id="{2C25BB9F-47A2-43FB-8FAD-B9307AD66CC6}"/>
                    </a:ext>
                  </a:extLst>
                </p:cNvPr>
                <p:cNvSpPr/>
                <p:nvPr/>
              </p:nvSpPr>
              <p:spPr>
                <a:xfrm>
                  <a:off x="6001518" y="3044207"/>
                  <a:ext cx="34827" cy="15830"/>
                </a:xfrm>
                <a:custGeom>
                  <a:avLst/>
                  <a:gdLst>
                    <a:gd name="connsiteX0" fmla="*/ 34828 w 34827"/>
                    <a:gd name="connsiteY0" fmla="*/ 0 h 15830"/>
                    <a:gd name="connsiteX1" fmla="*/ 0 w 34827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27" h="15830">
                      <a:moveTo>
                        <a:pt x="34828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รูปแบบอิสระ: รูปร่าง 110">
                  <a:extLst>
                    <a:ext uri="{FF2B5EF4-FFF2-40B4-BE49-F238E27FC236}">
                      <a16:creationId xmlns:a16="http://schemas.microsoft.com/office/drawing/2014/main" id="{BFD52E89-DBA1-49F8-84B4-41EDABB6CE19}"/>
                    </a:ext>
                  </a:extLst>
                </p:cNvPr>
                <p:cNvSpPr/>
                <p:nvPr/>
              </p:nvSpPr>
              <p:spPr>
                <a:xfrm>
                  <a:off x="4264881" y="3044207"/>
                  <a:ext cx="1671729" cy="15830"/>
                </a:xfrm>
                <a:custGeom>
                  <a:avLst/>
                  <a:gdLst>
                    <a:gd name="connsiteX0" fmla="*/ 1671730 w 1671729"/>
                    <a:gd name="connsiteY0" fmla="*/ 0 h 15830"/>
                    <a:gd name="connsiteX1" fmla="*/ 0 w 1671729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1729" h="15830">
                      <a:moveTo>
                        <a:pt x="1671730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custDash>
                    <a:ds d="310538" sp="310538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รูปแบบอิสระ: รูปร่าง 111">
                  <a:extLst>
                    <a:ext uri="{FF2B5EF4-FFF2-40B4-BE49-F238E27FC236}">
                      <a16:creationId xmlns:a16="http://schemas.microsoft.com/office/drawing/2014/main" id="{021CD3DB-731C-4513-B30B-C3C2E2A8AF05}"/>
                    </a:ext>
                  </a:extLst>
                </p:cNvPr>
                <p:cNvSpPr/>
                <p:nvPr/>
              </p:nvSpPr>
              <p:spPr>
                <a:xfrm>
                  <a:off x="4198392" y="3044207"/>
                  <a:ext cx="33244" cy="15830"/>
                </a:xfrm>
                <a:custGeom>
                  <a:avLst/>
                  <a:gdLst>
                    <a:gd name="connsiteX0" fmla="*/ 33245 w 33244"/>
                    <a:gd name="connsiteY0" fmla="*/ 0 h 15830"/>
                    <a:gd name="connsiteX1" fmla="*/ 0 w 33244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44" h="15830">
                      <a:moveTo>
                        <a:pt x="33245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3" name="รูปแบบอิสระ: รูปร่าง 112">
              <a:extLst>
                <a:ext uri="{FF2B5EF4-FFF2-40B4-BE49-F238E27FC236}">
                  <a16:creationId xmlns:a16="http://schemas.microsoft.com/office/drawing/2014/main" id="{2659AA14-BE92-4C16-9F55-269358A81E10}"/>
                </a:ext>
              </a:extLst>
            </p:cNvPr>
            <p:cNvSpPr/>
            <p:nvPr/>
          </p:nvSpPr>
          <p:spPr>
            <a:xfrm rot="5400000">
              <a:off x="6111130" y="1894133"/>
              <a:ext cx="132978" cy="132978"/>
            </a:xfrm>
            <a:custGeom>
              <a:avLst/>
              <a:gdLst>
                <a:gd name="connsiteX0" fmla="*/ 0 w 132978"/>
                <a:gd name="connsiteY0" fmla="*/ 0 h 132978"/>
                <a:gd name="connsiteX1" fmla="*/ 132979 w 132978"/>
                <a:gd name="connsiteY1" fmla="*/ 0 h 132978"/>
                <a:gd name="connsiteX2" fmla="*/ 132979 w 132978"/>
                <a:gd name="connsiteY2" fmla="*/ 132978 h 132978"/>
                <a:gd name="connsiteX3" fmla="*/ 0 w 132978"/>
                <a:gd name="connsiteY3" fmla="*/ 132978 h 13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78" h="132978">
                  <a:moveTo>
                    <a:pt x="0" y="0"/>
                  </a:moveTo>
                  <a:lnTo>
                    <a:pt x="132979" y="0"/>
                  </a:lnTo>
                  <a:lnTo>
                    <a:pt x="132979" y="132978"/>
                  </a:lnTo>
                  <a:lnTo>
                    <a:pt x="0" y="132978"/>
                  </a:lnTo>
                  <a:close/>
                </a:path>
              </a:pathLst>
            </a:custGeom>
            <a:noFill/>
            <a:ln w="158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4" name="กราฟิก 2">
              <a:extLst>
                <a:ext uri="{FF2B5EF4-FFF2-40B4-BE49-F238E27FC236}">
                  <a16:creationId xmlns:a16="http://schemas.microsoft.com/office/drawing/2014/main" id="{F874E46D-4AA2-419C-B7B9-FE79B165C2B3}"/>
                </a:ext>
              </a:extLst>
            </p:cNvPr>
            <p:cNvGrpSpPr/>
            <p:nvPr/>
          </p:nvGrpSpPr>
          <p:grpSpPr>
            <a:xfrm>
              <a:off x="6177239" y="1002037"/>
              <a:ext cx="15830" cy="824783"/>
              <a:chOff x="6177239" y="1002037"/>
              <a:chExt cx="15830" cy="824783"/>
            </a:xfrm>
          </p:grpSpPr>
          <p:sp>
            <p:nvSpPr>
              <p:cNvPr id="115" name="รูปแบบอิสระ: รูปร่าง 114">
                <a:extLst>
                  <a:ext uri="{FF2B5EF4-FFF2-40B4-BE49-F238E27FC236}">
                    <a16:creationId xmlns:a16="http://schemas.microsoft.com/office/drawing/2014/main" id="{CE2758C0-4DAF-4F3F-AB27-A6667213ABEC}"/>
                  </a:ext>
                </a:extLst>
              </p:cNvPr>
              <p:cNvSpPr/>
              <p:nvPr/>
            </p:nvSpPr>
            <p:spPr>
              <a:xfrm>
                <a:off x="6177239" y="1002037"/>
                <a:ext cx="15830" cy="33244"/>
              </a:xfrm>
              <a:custGeom>
                <a:avLst/>
                <a:gdLst>
                  <a:gd name="connsiteX0" fmla="*/ 0 w 15830"/>
                  <a:gd name="connsiteY0" fmla="*/ 0 h 33244"/>
                  <a:gd name="connsiteX1" fmla="*/ 0 w 15830"/>
                  <a:gd name="connsiteY1" fmla="*/ 33245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0"/>
                    </a:moveTo>
                    <a:lnTo>
                      <a:pt x="0" y="33245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รูปแบบอิสระ: รูปร่าง 115">
                <a:extLst>
                  <a:ext uri="{FF2B5EF4-FFF2-40B4-BE49-F238E27FC236}">
                    <a16:creationId xmlns:a16="http://schemas.microsoft.com/office/drawing/2014/main" id="{03DDD4A7-8D6D-48B8-BD24-76C9A63A1D89}"/>
                  </a:ext>
                </a:extLst>
              </p:cNvPr>
              <p:cNvSpPr/>
              <p:nvPr/>
            </p:nvSpPr>
            <p:spPr>
              <a:xfrm>
                <a:off x="6177239" y="1104937"/>
                <a:ext cx="15830" cy="653811"/>
              </a:xfrm>
              <a:custGeom>
                <a:avLst/>
                <a:gdLst>
                  <a:gd name="connsiteX0" fmla="*/ 0 w 15830"/>
                  <a:gd name="connsiteY0" fmla="*/ 0 h 653811"/>
                  <a:gd name="connsiteX1" fmla="*/ 0 w 15830"/>
                  <a:gd name="connsiteY1" fmla="*/ 653811 h 65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653811">
                    <a:moveTo>
                      <a:pt x="0" y="0"/>
                    </a:moveTo>
                    <a:lnTo>
                      <a:pt x="0" y="653811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custDash>
                  <a:ds d="326047" sp="326047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รูปแบบอิสระ: รูปร่าง 116">
                <a:extLst>
                  <a:ext uri="{FF2B5EF4-FFF2-40B4-BE49-F238E27FC236}">
                    <a16:creationId xmlns:a16="http://schemas.microsoft.com/office/drawing/2014/main" id="{A538258C-81F8-48A1-B52F-759B051CD01D}"/>
                  </a:ext>
                </a:extLst>
              </p:cNvPr>
              <p:cNvSpPr/>
              <p:nvPr/>
            </p:nvSpPr>
            <p:spPr>
              <a:xfrm>
                <a:off x="6177239" y="1791993"/>
                <a:ext cx="15830" cy="34827"/>
              </a:xfrm>
              <a:custGeom>
                <a:avLst/>
                <a:gdLst>
                  <a:gd name="connsiteX0" fmla="*/ 0 w 15830"/>
                  <a:gd name="connsiteY0" fmla="*/ 0 h 34827"/>
                  <a:gd name="connsiteX1" fmla="*/ 0 w 15830"/>
                  <a:gd name="connsiteY1" fmla="*/ 34828 h 3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4827">
                    <a:moveTo>
                      <a:pt x="0" y="0"/>
                    </a:moveTo>
                    <a:lnTo>
                      <a:pt x="0" y="34828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5" name="กราฟิก 2">
              <a:extLst>
                <a:ext uri="{FF2B5EF4-FFF2-40B4-BE49-F238E27FC236}">
                  <a16:creationId xmlns:a16="http://schemas.microsoft.com/office/drawing/2014/main" id="{BE0296D7-B69E-4ACF-BF22-7D6914026F5F}"/>
                </a:ext>
              </a:extLst>
            </p:cNvPr>
            <p:cNvGrpSpPr/>
            <p:nvPr/>
          </p:nvGrpSpPr>
          <p:grpSpPr>
            <a:xfrm>
              <a:off x="6177239" y="2095944"/>
              <a:ext cx="15830" cy="816868"/>
              <a:chOff x="6177239" y="2095944"/>
              <a:chExt cx="15830" cy="816868"/>
            </a:xfrm>
          </p:grpSpPr>
          <p:sp>
            <p:nvSpPr>
              <p:cNvPr id="136" name="รูปแบบอิสระ: รูปร่าง 135">
                <a:extLst>
                  <a:ext uri="{FF2B5EF4-FFF2-40B4-BE49-F238E27FC236}">
                    <a16:creationId xmlns:a16="http://schemas.microsoft.com/office/drawing/2014/main" id="{FBF8D260-0B59-457C-ACA6-867EC193866E}"/>
                  </a:ext>
                </a:extLst>
              </p:cNvPr>
              <p:cNvSpPr/>
              <p:nvPr/>
            </p:nvSpPr>
            <p:spPr>
              <a:xfrm>
                <a:off x="6177239" y="2879567"/>
                <a:ext cx="15830" cy="33244"/>
              </a:xfrm>
              <a:custGeom>
                <a:avLst/>
                <a:gdLst>
                  <a:gd name="connsiteX0" fmla="*/ 0 w 15830"/>
                  <a:gd name="connsiteY0" fmla="*/ 33245 h 33244"/>
                  <a:gd name="connsiteX1" fmla="*/ 0 w 15830"/>
                  <a:gd name="connsiteY1" fmla="*/ 0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33245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รูปแบบอิสระ: รูปร่าง 136">
                <a:extLst>
                  <a:ext uri="{FF2B5EF4-FFF2-40B4-BE49-F238E27FC236}">
                    <a16:creationId xmlns:a16="http://schemas.microsoft.com/office/drawing/2014/main" id="{46CC8858-EE37-4E29-908D-F53854316686}"/>
                  </a:ext>
                </a:extLst>
              </p:cNvPr>
              <p:cNvSpPr/>
              <p:nvPr/>
            </p:nvSpPr>
            <p:spPr>
              <a:xfrm>
                <a:off x="6177239" y="2164016"/>
                <a:ext cx="15830" cy="647478"/>
              </a:xfrm>
              <a:custGeom>
                <a:avLst/>
                <a:gdLst>
                  <a:gd name="connsiteX0" fmla="*/ 0 w 15830"/>
                  <a:gd name="connsiteY0" fmla="*/ 647479 h 647478"/>
                  <a:gd name="connsiteX1" fmla="*/ 0 w 15830"/>
                  <a:gd name="connsiteY1" fmla="*/ 0 h 647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647478">
                    <a:moveTo>
                      <a:pt x="0" y="647479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custDash>
                  <a:ds d="323077" sp="323077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รูปแบบอิสระ: รูปร่าง 137">
                <a:extLst>
                  <a:ext uri="{FF2B5EF4-FFF2-40B4-BE49-F238E27FC236}">
                    <a16:creationId xmlns:a16="http://schemas.microsoft.com/office/drawing/2014/main" id="{CEABF86D-90A2-47D0-B907-72296BF7A26D}"/>
                  </a:ext>
                </a:extLst>
              </p:cNvPr>
              <p:cNvSpPr/>
              <p:nvPr/>
            </p:nvSpPr>
            <p:spPr>
              <a:xfrm>
                <a:off x="6177239" y="2095944"/>
                <a:ext cx="15830" cy="33244"/>
              </a:xfrm>
              <a:custGeom>
                <a:avLst/>
                <a:gdLst>
                  <a:gd name="connsiteX0" fmla="*/ 0 w 15830"/>
                  <a:gd name="connsiteY0" fmla="*/ 33245 h 33244"/>
                  <a:gd name="connsiteX1" fmla="*/ 0 w 15830"/>
                  <a:gd name="connsiteY1" fmla="*/ 0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33245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9" name="รูปแบบอิสระ: รูปร่าง 138">
              <a:extLst>
                <a:ext uri="{FF2B5EF4-FFF2-40B4-BE49-F238E27FC236}">
                  <a16:creationId xmlns:a16="http://schemas.microsoft.com/office/drawing/2014/main" id="{2A549762-12CD-41F5-93F5-A365810FF781}"/>
                </a:ext>
              </a:extLst>
            </p:cNvPr>
            <p:cNvSpPr/>
            <p:nvPr/>
          </p:nvSpPr>
          <p:spPr>
            <a:xfrm rot="5400000">
              <a:off x="1929351" y="1895013"/>
              <a:ext cx="132978" cy="132978"/>
            </a:xfrm>
            <a:custGeom>
              <a:avLst/>
              <a:gdLst>
                <a:gd name="connsiteX0" fmla="*/ 0 w 132978"/>
                <a:gd name="connsiteY0" fmla="*/ 0 h 132978"/>
                <a:gd name="connsiteX1" fmla="*/ 132978 w 132978"/>
                <a:gd name="connsiteY1" fmla="*/ 0 h 132978"/>
                <a:gd name="connsiteX2" fmla="*/ 132978 w 132978"/>
                <a:gd name="connsiteY2" fmla="*/ 132979 h 132978"/>
                <a:gd name="connsiteX3" fmla="*/ 0 w 132978"/>
                <a:gd name="connsiteY3" fmla="*/ 132979 h 13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78" h="132978">
                  <a:moveTo>
                    <a:pt x="0" y="0"/>
                  </a:moveTo>
                  <a:lnTo>
                    <a:pt x="132978" y="0"/>
                  </a:lnTo>
                  <a:lnTo>
                    <a:pt x="132978" y="132979"/>
                  </a:lnTo>
                  <a:lnTo>
                    <a:pt x="0" y="132979"/>
                  </a:lnTo>
                  <a:close/>
                </a:path>
              </a:pathLst>
            </a:custGeom>
            <a:noFill/>
            <a:ln w="158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0" name="กราฟิก 2">
              <a:extLst>
                <a:ext uri="{FF2B5EF4-FFF2-40B4-BE49-F238E27FC236}">
                  <a16:creationId xmlns:a16="http://schemas.microsoft.com/office/drawing/2014/main" id="{D8642285-6165-48A7-A137-84C9A607B3C5}"/>
                </a:ext>
              </a:extLst>
            </p:cNvPr>
            <p:cNvGrpSpPr/>
            <p:nvPr/>
          </p:nvGrpSpPr>
          <p:grpSpPr>
            <a:xfrm>
              <a:off x="1996331" y="1002037"/>
              <a:ext cx="15830" cy="824783"/>
              <a:chOff x="1996331" y="1002037"/>
              <a:chExt cx="15830" cy="824783"/>
            </a:xfrm>
          </p:grpSpPr>
          <p:sp>
            <p:nvSpPr>
              <p:cNvPr id="141" name="รูปแบบอิสระ: รูปร่าง 140">
                <a:extLst>
                  <a:ext uri="{FF2B5EF4-FFF2-40B4-BE49-F238E27FC236}">
                    <a16:creationId xmlns:a16="http://schemas.microsoft.com/office/drawing/2014/main" id="{27F95D2E-3CD6-4D04-A32D-8BF12FB402E6}"/>
                  </a:ext>
                </a:extLst>
              </p:cNvPr>
              <p:cNvSpPr/>
              <p:nvPr/>
            </p:nvSpPr>
            <p:spPr>
              <a:xfrm>
                <a:off x="1996331" y="1002037"/>
                <a:ext cx="15830" cy="33244"/>
              </a:xfrm>
              <a:custGeom>
                <a:avLst/>
                <a:gdLst>
                  <a:gd name="connsiteX0" fmla="*/ 0 w 15830"/>
                  <a:gd name="connsiteY0" fmla="*/ 0 h 33244"/>
                  <a:gd name="connsiteX1" fmla="*/ 0 w 15830"/>
                  <a:gd name="connsiteY1" fmla="*/ 33245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0"/>
                    </a:moveTo>
                    <a:lnTo>
                      <a:pt x="0" y="33245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รูปแบบอิสระ: รูปร่าง 141">
                <a:extLst>
                  <a:ext uri="{FF2B5EF4-FFF2-40B4-BE49-F238E27FC236}">
                    <a16:creationId xmlns:a16="http://schemas.microsoft.com/office/drawing/2014/main" id="{2AD10926-0AF3-4801-98F9-A6EC39D3C31C}"/>
                  </a:ext>
                </a:extLst>
              </p:cNvPr>
              <p:cNvSpPr/>
              <p:nvPr/>
            </p:nvSpPr>
            <p:spPr>
              <a:xfrm>
                <a:off x="1996331" y="1104937"/>
                <a:ext cx="15830" cy="653811"/>
              </a:xfrm>
              <a:custGeom>
                <a:avLst/>
                <a:gdLst>
                  <a:gd name="connsiteX0" fmla="*/ 0 w 15830"/>
                  <a:gd name="connsiteY0" fmla="*/ 0 h 653811"/>
                  <a:gd name="connsiteX1" fmla="*/ 0 w 15830"/>
                  <a:gd name="connsiteY1" fmla="*/ 653811 h 65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653811">
                    <a:moveTo>
                      <a:pt x="0" y="0"/>
                    </a:moveTo>
                    <a:lnTo>
                      <a:pt x="0" y="653811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custDash>
                  <a:ds d="326047" sp="326047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รูปแบบอิสระ: รูปร่าง 142">
                <a:extLst>
                  <a:ext uri="{FF2B5EF4-FFF2-40B4-BE49-F238E27FC236}">
                    <a16:creationId xmlns:a16="http://schemas.microsoft.com/office/drawing/2014/main" id="{0CBA2B88-83D7-4C77-B690-59E6861449E1}"/>
                  </a:ext>
                </a:extLst>
              </p:cNvPr>
              <p:cNvSpPr/>
              <p:nvPr/>
            </p:nvSpPr>
            <p:spPr>
              <a:xfrm>
                <a:off x="1996331" y="1791993"/>
                <a:ext cx="15830" cy="34827"/>
              </a:xfrm>
              <a:custGeom>
                <a:avLst/>
                <a:gdLst>
                  <a:gd name="connsiteX0" fmla="*/ 0 w 15830"/>
                  <a:gd name="connsiteY0" fmla="*/ 0 h 34827"/>
                  <a:gd name="connsiteX1" fmla="*/ 0 w 15830"/>
                  <a:gd name="connsiteY1" fmla="*/ 34828 h 3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4827">
                    <a:moveTo>
                      <a:pt x="0" y="0"/>
                    </a:moveTo>
                    <a:lnTo>
                      <a:pt x="0" y="34828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4" name="กราฟิก 2">
              <a:extLst>
                <a:ext uri="{FF2B5EF4-FFF2-40B4-BE49-F238E27FC236}">
                  <a16:creationId xmlns:a16="http://schemas.microsoft.com/office/drawing/2014/main" id="{A2E4E817-1549-43A1-B3F6-86B2BEF950F9}"/>
                </a:ext>
              </a:extLst>
            </p:cNvPr>
            <p:cNvGrpSpPr/>
            <p:nvPr/>
          </p:nvGrpSpPr>
          <p:grpSpPr>
            <a:xfrm>
              <a:off x="1996331" y="2095944"/>
              <a:ext cx="15830" cy="816868"/>
              <a:chOff x="1996331" y="2095944"/>
              <a:chExt cx="15830" cy="816868"/>
            </a:xfrm>
          </p:grpSpPr>
          <p:sp>
            <p:nvSpPr>
              <p:cNvPr id="145" name="รูปแบบอิสระ: รูปร่าง 144">
                <a:extLst>
                  <a:ext uri="{FF2B5EF4-FFF2-40B4-BE49-F238E27FC236}">
                    <a16:creationId xmlns:a16="http://schemas.microsoft.com/office/drawing/2014/main" id="{D5941581-0E6E-4848-A53E-A34D3B637CC5}"/>
                  </a:ext>
                </a:extLst>
              </p:cNvPr>
              <p:cNvSpPr/>
              <p:nvPr/>
            </p:nvSpPr>
            <p:spPr>
              <a:xfrm>
                <a:off x="1996331" y="2879567"/>
                <a:ext cx="15830" cy="33244"/>
              </a:xfrm>
              <a:custGeom>
                <a:avLst/>
                <a:gdLst>
                  <a:gd name="connsiteX0" fmla="*/ 0 w 15830"/>
                  <a:gd name="connsiteY0" fmla="*/ 33245 h 33244"/>
                  <a:gd name="connsiteX1" fmla="*/ 0 w 15830"/>
                  <a:gd name="connsiteY1" fmla="*/ 0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33245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รูปแบบอิสระ: รูปร่าง 145">
                <a:extLst>
                  <a:ext uri="{FF2B5EF4-FFF2-40B4-BE49-F238E27FC236}">
                    <a16:creationId xmlns:a16="http://schemas.microsoft.com/office/drawing/2014/main" id="{9FE3BE60-71E0-43D2-8C03-543EDEDDF2BE}"/>
                  </a:ext>
                </a:extLst>
              </p:cNvPr>
              <p:cNvSpPr/>
              <p:nvPr/>
            </p:nvSpPr>
            <p:spPr>
              <a:xfrm>
                <a:off x="1996331" y="2164016"/>
                <a:ext cx="15830" cy="647478"/>
              </a:xfrm>
              <a:custGeom>
                <a:avLst/>
                <a:gdLst>
                  <a:gd name="connsiteX0" fmla="*/ 0 w 15830"/>
                  <a:gd name="connsiteY0" fmla="*/ 647479 h 647478"/>
                  <a:gd name="connsiteX1" fmla="*/ 0 w 15830"/>
                  <a:gd name="connsiteY1" fmla="*/ 0 h 647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647478">
                    <a:moveTo>
                      <a:pt x="0" y="647479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custDash>
                  <a:ds d="323077" sp="323077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รูปแบบอิสระ: รูปร่าง 146">
                <a:extLst>
                  <a:ext uri="{FF2B5EF4-FFF2-40B4-BE49-F238E27FC236}">
                    <a16:creationId xmlns:a16="http://schemas.microsoft.com/office/drawing/2014/main" id="{EB8ED081-122D-4798-BE83-D0B1C6F93308}"/>
                  </a:ext>
                </a:extLst>
              </p:cNvPr>
              <p:cNvSpPr/>
              <p:nvPr/>
            </p:nvSpPr>
            <p:spPr>
              <a:xfrm>
                <a:off x="1996331" y="2095944"/>
                <a:ext cx="15830" cy="33244"/>
              </a:xfrm>
              <a:custGeom>
                <a:avLst/>
                <a:gdLst>
                  <a:gd name="connsiteX0" fmla="*/ 0 w 15830"/>
                  <a:gd name="connsiteY0" fmla="*/ 33245 h 33244"/>
                  <a:gd name="connsiteX1" fmla="*/ 0 w 15830"/>
                  <a:gd name="connsiteY1" fmla="*/ 0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33245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8" name="รูปแบบอิสระ: รูปร่าง 147">
            <a:extLst>
              <a:ext uri="{FF2B5EF4-FFF2-40B4-BE49-F238E27FC236}">
                <a16:creationId xmlns:a16="http://schemas.microsoft.com/office/drawing/2014/main" id="{57E52B89-8950-40A9-B387-0A25DCA9C2B8}"/>
              </a:ext>
            </a:extLst>
          </p:cNvPr>
          <p:cNvSpPr/>
          <p:nvPr/>
        </p:nvSpPr>
        <p:spPr>
          <a:xfrm>
            <a:off x="6162991" y="3036292"/>
            <a:ext cx="1486509" cy="1488092"/>
          </a:xfrm>
          <a:custGeom>
            <a:avLst/>
            <a:gdLst>
              <a:gd name="connsiteX0" fmla="*/ 120314 w 1486509"/>
              <a:gd name="connsiteY0" fmla="*/ 41160 h 1488092"/>
              <a:gd name="connsiteX1" fmla="*/ 0 w 1486509"/>
              <a:gd name="connsiteY1" fmla="*/ 0 h 1488092"/>
              <a:gd name="connsiteX2" fmla="*/ 37994 w 1486509"/>
              <a:gd name="connsiteY2" fmla="*/ 123480 h 1488092"/>
              <a:gd name="connsiteX3" fmla="*/ 364108 w 1486509"/>
              <a:gd name="connsiteY3" fmla="*/ 1199973 h 1488092"/>
              <a:gd name="connsiteX4" fmla="*/ 405268 w 1486509"/>
              <a:gd name="connsiteY4" fmla="*/ 1196807 h 1488092"/>
              <a:gd name="connsiteX5" fmla="*/ 797871 w 1486509"/>
              <a:gd name="connsiteY5" fmla="*/ 1291791 h 1488092"/>
              <a:gd name="connsiteX6" fmla="*/ 715551 w 1486509"/>
              <a:gd name="connsiteY6" fmla="*/ 1374111 h 1488092"/>
              <a:gd name="connsiteX7" fmla="*/ 715551 w 1486509"/>
              <a:gd name="connsiteY7" fmla="*/ 1440600 h 1488092"/>
              <a:gd name="connsiteX8" fmla="*/ 782040 w 1486509"/>
              <a:gd name="connsiteY8" fmla="*/ 1440600 h 1488092"/>
              <a:gd name="connsiteX9" fmla="*/ 875442 w 1486509"/>
              <a:gd name="connsiteY9" fmla="*/ 1347199 h 1488092"/>
              <a:gd name="connsiteX10" fmla="*/ 921351 w 1486509"/>
              <a:gd name="connsiteY10" fmla="*/ 1389942 h 1488092"/>
              <a:gd name="connsiteX11" fmla="*/ 1019502 w 1486509"/>
              <a:gd name="connsiteY11" fmla="*/ 1488093 h 1488092"/>
              <a:gd name="connsiteX12" fmla="*/ 1085991 w 1486509"/>
              <a:gd name="connsiteY12" fmla="*/ 1421604 h 1488092"/>
              <a:gd name="connsiteX13" fmla="*/ 987840 w 1486509"/>
              <a:gd name="connsiteY13" fmla="*/ 1323453 h 1488092"/>
              <a:gd name="connsiteX14" fmla="*/ 941931 w 1486509"/>
              <a:gd name="connsiteY14" fmla="*/ 1280710 h 1488092"/>
              <a:gd name="connsiteX15" fmla="*/ 1051163 w 1486509"/>
              <a:gd name="connsiteY15" fmla="*/ 1171477 h 1488092"/>
              <a:gd name="connsiteX16" fmla="*/ 1193640 w 1486509"/>
              <a:gd name="connsiteY16" fmla="*/ 1313954 h 1488092"/>
              <a:gd name="connsiteX17" fmla="*/ 1418438 w 1486509"/>
              <a:gd name="connsiteY17" fmla="*/ 1089157 h 1488092"/>
              <a:gd name="connsiteX18" fmla="*/ 1484927 w 1486509"/>
              <a:gd name="connsiteY18" fmla="*/ 1022668 h 1488092"/>
              <a:gd name="connsiteX19" fmla="*/ 1486510 w 1486509"/>
              <a:gd name="connsiteY19" fmla="*/ 1021085 h 1488092"/>
              <a:gd name="connsiteX20" fmla="*/ 1347199 w 1486509"/>
              <a:gd name="connsiteY20" fmla="*/ 881774 h 1488092"/>
              <a:gd name="connsiteX21" fmla="*/ 1344033 w 1486509"/>
              <a:gd name="connsiteY21" fmla="*/ 878608 h 1488092"/>
              <a:gd name="connsiteX22" fmla="*/ 1437434 w 1486509"/>
              <a:gd name="connsiteY22" fmla="*/ 785206 h 1488092"/>
              <a:gd name="connsiteX23" fmla="*/ 1437434 w 1486509"/>
              <a:gd name="connsiteY23" fmla="*/ 718717 h 1488092"/>
              <a:gd name="connsiteX24" fmla="*/ 1370945 w 1486509"/>
              <a:gd name="connsiteY24" fmla="*/ 718717 h 1488092"/>
              <a:gd name="connsiteX25" fmla="*/ 1288625 w 1486509"/>
              <a:gd name="connsiteY25" fmla="*/ 801037 h 1488092"/>
              <a:gd name="connsiteX26" fmla="*/ 1193640 w 1486509"/>
              <a:gd name="connsiteY26" fmla="*/ 408434 h 1488092"/>
              <a:gd name="connsiteX27" fmla="*/ 1196807 w 1486509"/>
              <a:gd name="connsiteY27" fmla="*/ 367274 h 1488092"/>
              <a:gd name="connsiteX28" fmla="*/ 120314 w 1486509"/>
              <a:gd name="connsiteY28" fmla="*/ 41160 h 1488092"/>
              <a:gd name="connsiteX29" fmla="*/ 1222136 w 1486509"/>
              <a:gd name="connsiteY29" fmla="*/ 870693 h 1488092"/>
              <a:gd name="connsiteX30" fmla="*/ 867526 w 1486509"/>
              <a:gd name="connsiteY30" fmla="*/ 1225302 h 1488092"/>
              <a:gd name="connsiteX31" fmla="*/ 433763 w 1486509"/>
              <a:gd name="connsiteY31" fmla="*/ 1103405 h 1488092"/>
              <a:gd name="connsiteX32" fmla="*/ 172555 w 1486509"/>
              <a:gd name="connsiteY32" fmla="*/ 242211 h 1488092"/>
              <a:gd name="connsiteX33" fmla="*/ 721884 w 1486509"/>
              <a:gd name="connsiteY33" fmla="*/ 791539 h 1488092"/>
              <a:gd name="connsiteX34" fmla="*/ 744047 w 1486509"/>
              <a:gd name="connsiteY34" fmla="*/ 864360 h 1488092"/>
              <a:gd name="connsiteX35" fmla="*/ 861194 w 1486509"/>
              <a:gd name="connsiteY35" fmla="*/ 864360 h 1488092"/>
              <a:gd name="connsiteX36" fmla="*/ 861194 w 1486509"/>
              <a:gd name="connsiteY36" fmla="*/ 747213 h 1488092"/>
              <a:gd name="connsiteX37" fmla="*/ 788372 w 1486509"/>
              <a:gd name="connsiteY37" fmla="*/ 725050 h 1488092"/>
              <a:gd name="connsiteX38" fmla="*/ 239045 w 1486509"/>
              <a:gd name="connsiteY38" fmla="*/ 175721 h 1488092"/>
              <a:gd name="connsiteX39" fmla="*/ 1100239 w 1486509"/>
              <a:gd name="connsiteY39" fmla="*/ 436929 h 1488092"/>
              <a:gd name="connsiteX40" fmla="*/ 1222136 w 1486509"/>
              <a:gd name="connsiteY40" fmla="*/ 870693 h 148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486509" h="1488092">
                <a:moveTo>
                  <a:pt x="120314" y="41160"/>
                </a:moveTo>
                <a:lnTo>
                  <a:pt x="0" y="0"/>
                </a:lnTo>
                <a:lnTo>
                  <a:pt x="37994" y="123480"/>
                </a:lnTo>
                <a:lnTo>
                  <a:pt x="364108" y="1199973"/>
                </a:lnTo>
                <a:lnTo>
                  <a:pt x="405268" y="1196807"/>
                </a:lnTo>
                <a:cubicBezTo>
                  <a:pt x="544579" y="1187308"/>
                  <a:pt x="680723" y="1220553"/>
                  <a:pt x="797871" y="1291791"/>
                </a:cubicBezTo>
                <a:lnTo>
                  <a:pt x="715551" y="1374111"/>
                </a:lnTo>
                <a:cubicBezTo>
                  <a:pt x="696554" y="1393108"/>
                  <a:pt x="696554" y="1421604"/>
                  <a:pt x="715551" y="1440600"/>
                </a:cubicBezTo>
                <a:cubicBezTo>
                  <a:pt x="734548" y="1459597"/>
                  <a:pt x="763044" y="1459597"/>
                  <a:pt x="782040" y="1440600"/>
                </a:cubicBezTo>
                <a:lnTo>
                  <a:pt x="875442" y="1347199"/>
                </a:lnTo>
                <a:cubicBezTo>
                  <a:pt x="891273" y="1359864"/>
                  <a:pt x="907103" y="1374111"/>
                  <a:pt x="921351" y="1389942"/>
                </a:cubicBezTo>
                <a:lnTo>
                  <a:pt x="1019502" y="1488093"/>
                </a:lnTo>
                <a:lnTo>
                  <a:pt x="1085991" y="1421604"/>
                </a:lnTo>
                <a:lnTo>
                  <a:pt x="987840" y="1323453"/>
                </a:lnTo>
                <a:cubicBezTo>
                  <a:pt x="973593" y="1309205"/>
                  <a:pt x="957762" y="1294958"/>
                  <a:pt x="941931" y="1280710"/>
                </a:cubicBezTo>
                <a:lnTo>
                  <a:pt x="1051163" y="1171477"/>
                </a:lnTo>
                <a:lnTo>
                  <a:pt x="1193640" y="1313954"/>
                </a:lnTo>
                <a:lnTo>
                  <a:pt x="1418438" y="1089157"/>
                </a:lnTo>
                <a:lnTo>
                  <a:pt x="1484927" y="1022668"/>
                </a:lnTo>
                <a:lnTo>
                  <a:pt x="1486510" y="1021085"/>
                </a:lnTo>
                <a:lnTo>
                  <a:pt x="1347199" y="881774"/>
                </a:lnTo>
                <a:cubicBezTo>
                  <a:pt x="1345616" y="880191"/>
                  <a:pt x="1345616" y="878608"/>
                  <a:pt x="1344033" y="878608"/>
                </a:cubicBezTo>
                <a:lnTo>
                  <a:pt x="1437434" y="785206"/>
                </a:lnTo>
                <a:cubicBezTo>
                  <a:pt x="1456431" y="766209"/>
                  <a:pt x="1456431" y="737714"/>
                  <a:pt x="1437434" y="718717"/>
                </a:cubicBezTo>
                <a:cubicBezTo>
                  <a:pt x="1418438" y="699720"/>
                  <a:pt x="1389942" y="699720"/>
                  <a:pt x="1370945" y="718717"/>
                </a:cubicBezTo>
                <a:lnTo>
                  <a:pt x="1288625" y="801037"/>
                </a:lnTo>
                <a:cubicBezTo>
                  <a:pt x="1217387" y="683889"/>
                  <a:pt x="1182559" y="547745"/>
                  <a:pt x="1193640" y="408434"/>
                </a:cubicBezTo>
                <a:lnTo>
                  <a:pt x="1196807" y="367274"/>
                </a:lnTo>
                <a:lnTo>
                  <a:pt x="120314" y="41160"/>
                </a:lnTo>
                <a:close/>
                <a:moveTo>
                  <a:pt x="1222136" y="870693"/>
                </a:moveTo>
                <a:lnTo>
                  <a:pt x="867526" y="1225302"/>
                </a:lnTo>
                <a:cubicBezTo>
                  <a:pt x="739297" y="1141399"/>
                  <a:pt x="588905" y="1098656"/>
                  <a:pt x="433763" y="1103405"/>
                </a:cubicBezTo>
                <a:lnTo>
                  <a:pt x="172555" y="242211"/>
                </a:lnTo>
                <a:lnTo>
                  <a:pt x="721884" y="791539"/>
                </a:lnTo>
                <a:cubicBezTo>
                  <a:pt x="717134" y="816868"/>
                  <a:pt x="725049" y="845363"/>
                  <a:pt x="744047" y="864360"/>
                </a:cubicBezTo>
                <a:cubicBezTo>
                  <a:pt x="775708" y="896022"/>
                  <a:pt x="827949" y="896022"/>
                  <a:pt x="861194" y="864360"/>
                </a:cubicBezTo>
                <a:cubicBezTo>
                  <a:pt x="892856" y="832699"/>
                  <a:pt x="892856" y="780457"/>
                  <a:pt x="861194" y="747213"/>
                </a:cubicBezTo>
                <a:cubicBezTo>
                  <a:pt x="840614" y="726633"/>
                  <a:pt x="813702" y="720300"/>
                  <a:pt x="788372" y="725050"/>
                </a:cubicBezTo>
                <a:lnTo>
                  <a:pt x="239045" y="175721"/>
                </a:lnTo>
                <a:lnTo>
                  <a:pt x="1100239" y="436929"/>
                </a:lnTo>
                <a:cubicBezTo>
                  <a:pt x="1095490" y="592071"/>
                  <a:pt x="1139816" y="742463"/>
                  <a:pt x="1222136" y="870693"/>
                </a:cubicBezTo>
                <a:close/>
              </a:path>
            </a:pathLst>
          </a:custGeom>
          <a:solidFill>
            <a:srgbClr val="222627"/>
          </a:solidFill>
          <a:ln w="158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" name="ตัวแทนข้อความ 111">
            <a:extLst>
              <a:ext uri="{FF2B5EF4-FFF2-40B4-BE49-F238E27FC236}">
                <a16:creationId xmlns:a16="http://schemas.microsoft.com/office/drawing/2014/main" id="{038C32CF-06D8-46D1-AD9D-5133E3D558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6725" y="3488838"/>
            <a:ext cx="4890159" cy="879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9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245" name="ตัวแทนข้อความ 111">
            <a:extLst>
              <a:ext uri="{FF2B5EF4-FFF2-40B4-BE49-F238E27FC236}">
                <a16:creationId xmlns:a16="http://schemas.microsoft.com/office/drawing/2014/main" id="{98E41231-56A9-4A5A-B99B-E22C7A3745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6725" y="4184213"/>
            <a:ext cx="4890159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6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</a:t>
            </a:r>
          </a:p>
        </p:txBody>
      </p:sp>
      <p:sp>
        <p:nvSpPr>
          <p:cNvPr id="246" name="ตัวแทนข้อความ 111">
            <a:extLst>
              <a:ext uri="{FF2B5EF4-FFF2-40B4-BE49-F238E27FC236}">
                <a16:creationId xmlns:a16="http://schemas.microsoft.com/office/drawing/2014/main" id="{94640A2D-42BA-419C-938B-34E8EB4053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60360" y="1214233"/>
            <a:ext cx="3632025" cy="16723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1000"/>
              </a:lnSpc>
              <a:spcBef>
                <a:spcPts val="750"/>
              </a:spcBef>
              <a:spcAft>
                <a:spcPts val="600"/>
              </a:spcAft>
              <a:buNone/>
              <a:defRPr sz="1250" spc="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020446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1" name="ตัวแทนข้อความ 111">
            <a:extLst>
              <a:ext uri="{FF2B5EF4-FFF2-40B4-BE49-F238E27FC236}">
                <a16:creationId xmlns:a16="http://schemas.microsoft.com/office/drawing/2014/main" id="{6FA0859F-A374-8699-58EF-A844523FC6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421" y="697874"/>
            <a:ext cx="4765114" cy="625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12" name="ตัวแทนข้อความ 111">
            <a:extLst>
              <a:ext uri="{FF2B5EF4-FFF2-40B4-BE49-F238E27FC236}">
                <a16:creationId xmlns:a16="http://schemas.microsoft.com/office/drawing/2014/main" id="{741EB759-79EC-DD1B-FE59-43526D1F4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97" y="1381251"/>
            <a:ext cx="4784054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7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13" name="ตัวแทนข้อความ 111">
            <a:extLst>
              <a:ext uri="{FF2B5EF4-FFF2-40B4-BE49-F238E27FC236}">
                <a16:creationId xmlns:a16="http://schemas.microsoft.com/office/drawing/2014/main" id="{A7E28D61-C50B-70E5-9C3F-00C60498DC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5197" y="1908046"/>
            <a:ext cx="4771338" cy="663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097488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3A79737-8487-DC5F-9CA1-8ED925C18A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48225" y="1497920"/>
            <a:ext cx="4943475" cy="28835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ตัวแทนข้อความ 111">
            <a:extLst>
              <a:ext uri="{FF2B5EF4-FFF2-40B4-BE49-F238E27FC236}">
                <a16:creationId xmlns:a16="http://schemas.microsoft.com/office/drawing/2014/main" id="{99FA7024-29FC-3C1D-C175-171D7A78BE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146" y="1086063"/>
            <a:ext cx="3666073" cy="1330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5" name="ตัวแทนข้อความ 111">
            <a:extLst>
              <a:ext uri="{FF2B5EF4-FFF2-40B4-BE49-F238E27FC236}">
                <a16:creationId xmlns:a16="http://schemas.microsoft.com/office/drawing/2014/main" id="{F02CD453-20AC-6B31-FFC8-2AAB89EB80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146" y="2628087"/>
            <a:ext cx="3666073" cy="1133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1332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90E2EAE-9E78-0D06-9F2A-134F4E2A13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245" y="666621"/>
            <a:ext cx="1792715" cy="3802509"/>
          </a:xfrm>
          <a:prstGeom prst="roundRect">
            <a:avLst>
              <a:gd name="adj" fmla="val 6890"/>
            </a:avLst>
          </a:prstGeom>
          <a:noFill/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642339B5-2818-61BB-4E68-090F546994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68395" y="843336"/>
            <a:ext cx="1629740" cy="3456827"/>
          </a:xfrm>
          <a:prstGeom prst="roundRect">
            <a:avLst>
              <a:gd name="adj" fmla="val 6890"/>
            </a:avLst>
          </a:prstGeom>
          <a:noFill/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ตัวแทนข้อความ 111">
            <a:extLst>
              <a:ext uri="{FF2B5EF4-FFF2-40B4-BE49-F238E27FC236}">
                <a16:creationId xmlns:a16="http://schemas.microsoft.com/office/drawing/2014/main" id="{D5AA3975-CB85-ACFE-9E09-B370D977D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5066" y="991172"/>
            <a:ext cx="3666073" cy="1330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6" name="ตัวแทนข้อความ 111">
            <a:extLst>
              <a:ext uri="{FF2B5EF4-FFF2-40B4-BE49-F238E27FC236}">
                <a16:creationId xmlns:a16="http://schemas.microsoft.com/office/drawing/2014/main" id="{94D7911F-7EB8-4E9B-47CD-EDA838A633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5066" y="2533196"/>
            <a:ext cx="3666073" cy="1133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511008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39" name="กลุ่ม 138">
            <a:extLst>
              <a:ext uri="{FF2B5EF4-FFF2-40B4-BE49-F238E27FC236}">
                <a16:creationId xmlns:a16="http://schemas.microsoft.com/office/drawing/2014/main" id="{9E523658-D9F9-4C22-8B66-F86F38D4B612}"/>
              </a:ext>
            </a:extLst>
          </p:cNvPr>
          <p:cNvGrpSpPr/>
          <p:nvPr userDrawn="1"/>
        </p:nvGrpSpPr>
        <p:grpSpPr>
          <a:xfrm>
            <a:off x="1849700" y="801244"/>
            <a:ext cx="5451552" cy="3419901"/>
            <a:chOff x="1849700" y="801244"/>
            <a:chExt cx="5451552" cy="3419901"/>
          </a:xfrm>
        </p:grpSpPr>
        <p:grpSp>
          <p:nvGrpSpPr>
            <p:cNvPr id="7" name="กราฟิก 2">
              <a:extLst>
                <a:ext uri="{FF2B5EF4-FFF2-40B4-BE49-F238E27FC236}">
                  <a16:creationId xmlns:a16="http://schemas.microsoft.com/office/drawing/2014/main" id="{0C986AB9-690B-4727-BF3E-764F648513E2}"/>
                </a:ext>
              </a:extLst>
            </p:cNvPr>
            <p:cNvGrpSpPr/>
            <p:nvPr/>
          </p:nvGrpSpPr>
          <p:grpSpPr>
            <a:xfrm>
              <a:off x="1849700" y="1911045"/>
              <a:ext cx="4327366" cy="2310100"/>
              <a:chOff x="1849700" y="1911045"/>
              <a:chExt cx="4327366" cy="2310100"/>
            </a:xfrm>
            <a:noFill/>
          </p:grpSpPr>
          <p:grpSp>
            <p:nvGrpSpPr>
              <p:cNvPr id="8" name="กราฟิก 2">
                <a:extLst>
                  <a:ext uri="{FF2B5EF4-FFF2-40B4-BE49-F238E27FC236}">
                    <a16:creationId xmlns:a16="http://schemas.microsoft.com/office/drawing/2014/main" id="{25D1F1E8-8CDF-4111-9B94-1FFDEB421E5A}"/>
                  </a:ext>
                </a:extLst>
              </p:cNvPr>
              <p:cNvGrpSpPr/>
              <p:nvPr/>
            </p:nvGrpSpPr>
            <p:grpSpPr>
              <a:xfrm>
                <a:off x="1853860" y="1911045"/>
                <a:ext cx="4320126" cy="133366"/>
                <a:chOff x="1853860" y="1911045"/>
                <a:chExt cx="4320126" cy="133366"/>
              </a:xfrm>
              <a:noFill/>
            </p:grpSpPr>
            <p:sp>
              <p:nvSpPr>
                <p:cNvPr id="9" name="รูปแบบอิสระ: รูปร่าง 8">
                  <a:extLst>
                    <a:ext uri="{FF2B5EF4-FFF2-40B4-BE49-F238E27FC236}">
                      <a16:creationId xmlns:a16="http://schemas.microsoft.com/office/drawing/2014/main" id="{380F6091-3FE2-437C-8558-EF90B2F56065}"/>
                    </a:ext>
                  </a:extLst>
                </p:cNvPr>
                <p:cNvSpPr/>
                <p:nvPr/>
              </p:nvSpPr>
              <p:spPr>
                <a:xfrm>
                  <a:off x="1853860" y="1911045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รูปแบบอิสระ: รูปร่าง 9">
                  <a:extLst>
                    <a:ext uri="{FF2B5EF4-FFF2-40B4-BE49-F238E27FC236}">
                      <a16:creationId xmlns:a16="http://schemas.microsoft.com/office/drawing/2014/main" id="{DFE9F04B-0119-4732-AB67-D2BE81456EDC}"/>
                    </a:ext>
                  </a:extLst>
                </p:cNvPr>
                <p:cNvSpPr/>
                <p:nvPr/>
              </p:nvSpPr>
              <p:spPr>
                <a:xfrm>
                  <a:off x="3922631" y="1911045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รูปแบบอิสระ: รูปร่าง 10">
                  <a:extLst>
                    <a:ext uri="{FF2B5EF4-FFF2-40B4-BE49-F238E27FC236}">
                      <a16:creationId xmlns:a16="http://schemas.microsoft.com/office/drawing/2014/main" id="{C3D3B7FE-040E-4332-9280-CE3A515E8145}"/>
                    </a:ext>
                  </a:extLst>
                </p:cNvPr>
                <p:cNvSpPr/>
                <p:nvPr/>
              </p:nvSpPr>
              <p:spPr>
                <a:xfrm>
                  <a:off x="6040620" y="1911045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2" name="กราฟิก 2">
                  <a:extLst>
                    <a:ext uri="{FF2B5EF4-FFF2-40B4-BE49-F238E27FC236}">
                      <a16:creationId xmlns:a16="http://schemas.microsoft.com/office/drawing/2014/main" id="{F89945F3-167C-4243-ADC7-CBD69518581E}"/>
                    </a:ext>
                  </a:extLst>
                </p:cNvPr>
                <p:cNvGrpSpPr/>
                <p:nvPr/>
              </p:nvGrpSpPr>
              <p:grpSpPr>
                <a:xfrm>
                  <a:off x="2060261" y="1977728"/>
                  <a:ext cx="1794099" cy="15876"/>
                  <a:chOff x="2060261" y="1977728"/>
                  <a:chExt cx="1794099" cy="15876"/>
                </a:xfrm>
              </p:grpSpPr>
              <p:sp>
                <p:nvSpPr>
                  <p:cNvPr id="13" name="รูปแบบอิสระ: รูปร่าง 12">
                    <a:extLst>
                      <a:ext uri="{FF2B5EF4-FFF2-40B4-BE49-F238E27FC236}">
                        <a16:creationId xmlns:a16="http://schemas.microsoft.com/office/drawing/2014/main" id="{30A4C107-37B1-4725-B7BD-01A39CB319D4}"/>
                      </a:ext>
                    </a:extLst>
                  </p:cNvPr>
                  <p:cNvSpPr/>
                  <p:nvPr/>
                </p:nvSpPr>
                <p:spPr>
                  <a:xfrm>
                    <a:off x="2060261" y="1977728"/>
                    <a:ext cx="33341" cy="15876"/>
                  </a:xfrm>
                  <a:custGeom>
                    <a:avLst/>
                    <a:gdLst>
                      <a:gd name="connsiteX0" fmla="*/ 0 w 33341"/>
                      <a:gd name="connsiteY0" fmla="*/ 0 h 15876"/>
                      <a:gd name="connsiteX1" fmla="*/ 33342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0" y="0"/>
                        </a:moveTo>
                        <a:lnTo>
                          <a:pt x="33342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รูปแบบอิสระ: รูปร่าง 13">
                    <a:extLst>
                      <a:ext uri="{FF2B5EF4-FFF2-40B4-BE49-F238E27FC236}">
                        <a16:creationId xmlns:a16="http://schemas.microsoft.com/office/drawing/2014/main" id="{9BB6FAF4-0E9F-4477-8BEE-7EAF2658AC51}"/>
                      </a:ext>
                    </a:extLst>
                  </p:cNvPr>
                  <p:cNvSpPr/>
                  <p:nvPr/>
                </p:nvSpPr>
                <p:spPr>
                  <a:xfrm>
                    <a:off x="2163461" y="1977728"/>
                    <a:ext cx="1622627" cy="15876"/>
                  </a:xfrm>
                  <a:custGeom>
                    <a:avLst/>
                    <a:gdLst>
                      <a:gd name="connsiteX0" fmla="*/ 0 w 1622627"/>
                      <a:gd name="connsiteY0" fmla="*/ 0 h 15876"/>
                      <a:gd name="connsiteX1" fmla="*/ 1622628 w 1622627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2627" h="15876">
                        <a:moveTo>
                          <a:pt x="0" y="0"/>
                        </a:moveTo>
                        <a:lnTo>
                          <a:pt x="1622628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custDash>
                      <a:ds d="326378" sp="326378"/>
                    </a:custDash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รูปแบบอิสระ: รูปร่าง 14">
                    <a:extLst>
                      <a:ext uri="{FF2B5EF4-FFF2-40B4-BE49-F238E27FC236}">
                        <a16:creationId xmlns:a16="http://schemas.microsoft.com/office/drawing/2014/main" id="{F628F7E9-8CBC-4D3C-9584-D3EC5ED3B7A5}"/>
                      </a:ext>
                    </a:extLst>
                  </p:cNvPr>
                  <p:cNvSpPr/>
                  <p:nvPr/>
                </p:nvSpPr>
                <p:spPr>
                  <a:xfrm>
                    <a:off x="3821018" y="1977728"/>
                    <a:ext cx="33341" cy="15876"/>
                  </a:xfrm>
                  <a:custGeom>
                    <a:avLst/>
                    <a:gdLst>
                      <a:gd name="connsiteX0" fmla="*/ 0 w 33341"/>
                      <a:gd name="connsiteY0" fmla="*/ 0 h 15876"/>
                      <a:gd name="connsiteX1" fmla="*/ 33342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0" y="0"/>
                        </a:moveTo>
                        <a:lnTo>
                          <a:pt x="33342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กราฟิก 2">
                  <a:extLst>
                    <a:ext uri="{FF2B5EF4-FFF2-40B4-BE49-F238E27FC236}">
                      <a16:creationId xmlns:a16="http://schemas.microsoft.com/office/drawing/2014/main" id="{26781E54-5B58-43FC-B43A-7EB898E61E25}"/>
                    </a:ext>
                  </a:extLst>
                </p:cNvPr>
                <p:cNvGrpSpPr/>
                <p:nvPr/>
              </p:nvGrpSpPr>
              <p:grpSpPr>
                <a:xfrm>
                  <a:off x="4125856" y="1977728"/>
                  <a:ext cx="1841729" cy="15876"/>
                  <a:chOff x="4125856" y="1977728"/>
                  <a:chExt cx="1841729" cy="15876"/>
                </a:xfrm>
              </p:grpSpPr>
              <p:sp>
                <p:nvSpPr>
                  <p:cNvPr id="17" name="รูปแบบอิสระ: รูปร่าง 16">
                    <a:extLst>
                      <a:ext uri="{FF2B5EF4-FFF2-40B4-BE49-F238E27FC236}">
                        <a16:creationId xmlns:a16="http://schemas.microsoft.com/office/drawing/2014/main" id="{0B91E404-677E-4A20-BAE1-0A8B8142C46A}"/>
                      </a:ext>
                    </a:extLst>
                  </p:cNvPr>
                  <p:cNvSpPr/>
                  <p:nvPr/>
                </p:nvSpPr>
                <p:spPr>
                  <a:xfrm>
                    <a:off x="5934245" y="1977728"/>
                    <a:ext cx="33341" cy="15876"/>
                  </a:xfrm>
                  <a:custGeom>
                    <a:avLst/>
                    <a:gdLst>
                      <a:gd name="connsiteX0" fmla="*/ 33342 w 33341"/>
                      <a:gd name="connsiteY0" fmla="*/ 0 h 15876"/>
                      <a:gd name="connsiteX1" fmla="*/ 0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3334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รูปแบบอิสระ: รูปร่าง 17">
                    <a:extLst>
                      <a:ext uri="{FF2B5EF4-FFF2-40B4-BE49-F238E27FC236}">
                        <a16:creationId xmlns:a16="http://schemas.microsoft.com/office/drawing/2014/main" id="{DA579FF5-C437-450E-BB5C-8A1326FD9142}"/>
                      </a:ext>
                    </a:extLst>
                  </p:cNvPr>
                  <p:cNvSpPr/>
                  <p:nvPr/>
                </p:nvSpPr>
                <p:spPr>
                  <a:xfrm>
                    <a:off x="4192540" y="1977728"/>
                    <a:ext cx="1675021" cy="15876"/>
                  </a:xfrm>
                  <a:custGeom>
                    <a:avLst/>
                    <a:gdLst>
                      <a:gd name="connsiteX0" fmla="*/ 1675022 w 1675021"/>
                      <a:gd name="connsiteY0" fmla="*/ 0 h 15876"/>
                      <a:gd name="connsiteX1" fmla="*/ 0 w 167502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75021" h="15876">
                        <a:moveTo>
                          <a:pt x="167502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custDash>
                      <a:ds d="310538" sp="310538"/>
                    </a:custDash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รูปแบบอิสระ: รูปร่าง 18">
                    <a:extLst>
                      <a:ext uri="{FF2B5EF4-FFF2-40B4-BE49-F238E27FC236}">
                        <a16:creationId xmlns:a16="http://schemas.microsoft.com/office/drawing/2014/main" id="{D01399E0-D0E8-420D-A1CB-F9CB66EC6FDE}"/>
                      </a:ext>
                    </a:extLst>
                  </p:cNvPr>
                  <p:cNvSpPr/>
                  <p:nvPr/>
                </p:nvSpPr>
                <p:spPr>
                  <a:xfrm>
                    <a:off x="4125856" y="1977728"/>
                    <a:ext cx="33341" cy="15876"/>
                  </a:xfrm>
                  <a:custGeom>
                    <a:avLst/>
                    <a:gdLst>
                      <a:gd name="connsiteX0" fmla="*/ 33342 w 33341"/>
                      <a:gd name="connsiteY0" fmla="*/ 0 h 15876"/>
                      <a:gd name="connsiteX1" fmla="*/ 0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3334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" name="กราฟิก 2">
                <a:extLst>
                  <a:ext uri="{FF2B5EF4-FFF2-40B4-BE49-F238E27FC236}">
                    <a16:creationId xmlns:a16="http://schemas.microsoft.com/office/drawing/2014/main" id="{7E67C627-F2FD-4BEE-A9A6-564EBC022A3C}"/>
                  </a:ext>
                </a:extLst>
              </p:cNvPr>
              <p:cNvGrpSpPr/>
              <p:nvPr/>
            </p:nvGrpSpPr>
            <p:grpSpPr>
              <a:xfrm>
                <a:off x="1853860" y="4087779"/>
                <a:ext cx="4320126" cy="133366"/>
                <a:chOff x="1853860" y="4087779"/>
                <a:chExt cx="4320126" cy="133366"/>
              </a:xfrm>
              <a:noFill/>
            </p:grpSpPr>
            <p:sp>
              <p:nvSpPr>
                <p:cNvPr id="21" name="รูปแบบอิสระ: รูปร่าง 20">
                  <a:extLst>
                    <a:ext uri="{FF2B5EF4-FFF2-40B4-BE49-F238E27FC236}">
                      <a16:creationId xmlns:a16="http://schemas.microsoft.com/office/drawing/2014/main" id="{A9827B47-425D-4537-8FE2-C019E4192AF5}"/>
                    </a:ext>
                  </a:extLst>
                </p:cNvPr>
                <p:cNvSpPr/>
                <p:nvPr/>
              </p:nvSpPr>
              <p:spPr>
                <a:xfrm>
                  <a:off x="1853860" y="4087779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รูปแบบอิสระ: รูปร่าง 21">
                  <a:extLst>
                    <a:ext uri="{FF2B5EF4-FFF2-40B4-BE49-F238E27FC236}">
                      <a16:creationId xmlns:a16="http://schemas.microsoft.com/office/drawing/2014/main" id="{610C1ED9-7655-404B-91E7-A0132E358312}"/>
                    </a:ext>
                  </a:extLst>
                </p:cNvPr>
                <p:cNvSpPr/>
                <p:nvPr/>
              </p:nvSpPr>
              <p:spPr>
                <a:xfrm>
                  <a:off x="3922631" y="4087779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รูปแบบอิสระ: รูปร่าง 22">
                  <a:extLst>
                    <a:ext uri="{FF2B5EF4-FFF2-40B4-BE49-F238E27FC236}">
                      <a16:creationId xmlns:a16="http://schemas.microsoft.com/office/drawing/2014/main" id="{E841BA35-0ED5-4040-B58C-B0ED0C685576}"/>
                    </a:ext>
                  </a:extLst>
                </p:cNvPr>
                <p:cNvSpPr/>
                <p:nvPr/>
              </p:nvSpPr>
              <p:spPr>
                <a:xfrm>
                  <a:off x="6040620" y="4087779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4" name="กราฟิก 2">
                  <a:extLst>
                    <a:ext uri="{FF2B5EF4-FFF2-40B4-BE49-F238E27FC236}">
                      <a16:creationId xmlns:a16="http://schemas.microsoft.com/office/drawing/2014/main" id="{DE4E2407-6534-4808-91E6-C71C963274D4}"/>
                    </a:ext>
                  </a:extLst>
                </p:cNvPr>
                <p:cNvGrpSpPr/>
                <p:nvPr/>
              </p:nvGrpSpPr>
              <p:grpSpPr>
                <a:xfrm>
                  <a:off x="2060261" y="4154462"/>
                  <a:ext cx="1794099" cy="15876"/>
                  <a:chOff x="2060261" y="4154462"/>
                  <a:chExt cx="1794099" cy="15876"/>
                </a:xfrm>
              </p:grpSpPr>
              <p:sp>
                <p:nvSpPr>
                  <p:cNvPr id="25" name="รูปแบบอิสระ: รูปร่าง 24">
                    <a:extLst>
                      <a:ext uri="{FF2B5EF4-FFF2-40B4-BE49-F238E27FC236}">
                        <a16:creationId xmlns:a16="http://schemas.microsoft.com/office/drawing/2014/main" id="{01B0B356-0A88-468E-8273-433BB3FD4D9A}"/>
                      </a:ext>
                    </a:extLst>
                  </p:cNvPr>
                  <p:cNvSpPr/>
                  <p:nvPr/>
                </p:nvSpPr>
                <p:spPr>
                  <a:xfrm>
                    <a:off x="2060261" y="4154462"/>
                    <a:ext cx="33341" cy="15876"/>
                  </a:xfrm>
                  <a:custGeom>
                    <a:avLst/>
                    <a:gdLst>
                      <a:gd name="connsiteX0" fmla="*/ 0 w 33341"/>
                      <a:gd name="connsiteY0" fmla="*/ 0 h 15876"/>
                      <a:gd name="connsiteX1" fmla="*/ 33342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0" y="0"/>
                        </a:moveTo>
                        <a:lnTo>
                          <a:pt x="33342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รูปแบบอิสระ: รูปร่าง 64">
                    <a:extLst>
                      <a:ext uri="{FF2B5EF4-FFF2-40B4-BE49-F238E27FC236}">
                        <a16:creationId xmlns:a16="http://schemas.microsoft.com/office/drawing/2014/main" id="{8CE78749-23A8-4AC1-BEF1-C4426B0A764E}"/>
                      </a:ext>
                    </a:extLst>
                  </p:cNvPr>
                  <p:cNvSpPr/>
                  <p:nvPr/>
                </p:nvSpPr>
                <p:spPr>
                  <a:xfrm>
                    <a:off x="2163461" y="4154462"/>
                    <a:ext cx="1622627" cy="15876"/>
                  </a:xfrm>
                  <a:custGeom>
                    <a:avLst/>
                    <a:gdLst>
                      <a:gd name="connsiteX0" fmla="*/ 0 w 1622627"/>
                      <a:gd name="connsiteY0" fmla="*/ 0 h 15876"/>
                      <a:gd name="connsiteX1" fmla="*/ 1622628 w 1622627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2627" h="15876">
                        <a:moveTo>
                          <a:pt x="0" y="0"/>
                        </a:moveTo>
                        <a:lnTo>
                          <a:pt x="1622628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custDash>
                      <a:ds d="326378" sp="326378"/>
                    </a:custDash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รูปแบบอิสระ: รูปร่าง 85">
                    <a:extLst>
                      <a:ext uri="{FF2B5EF4-FFF2-40B4-BE49-F238E27FC236}">
                        <a16:creationId xmlns:a16="http://schemas.microsoft.com/office/drawing/2014/main" id="{E53E2665-48FB-4399-9F6D-C224CEA86930}"/>
                      </a:ext>
                    </a:extLst>
                  </p:cNvPr>
                  <p:cNvSpPr/>
                  <p:nvPr/>
                </p:nvSpPr>
                <p:spPr>
                  <a:xfrm>
                    <a:off x="3821018" y="4154462"/>
                    <a:ext cx="33341" cy="15876"/>
                  </a:xfrm>
                  <a:custGeom>
                    <a:avLst/>
                    <a:gdLst>
                      <a:gd name="connsiteX0" fmla="*/ 0 w 33341"/>
                      <a:gd name="connsiteY0" fmla="*/ 0 h 15876"/>
                      <a:gd name="connsiteX1" fmla="*/ 33342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0" y="0"/>
                        </a:moveTo>
                        <a:lnTo>
                          <a:pt x="33342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" name="กราฟิก 2">
                  <a:extLst>
                    <a:ext uri="{FF2B5EF4-FFF2-40B4-BE49-F238E27FC236}">
                      <a16:creationId xmlns:a16="http://schemas.microsoft.com/office/drawing/2014/main" id="{A4688E11-BEDC-4E00-973D-6117FE4BAF45}"/>
                    </a:ext>
                  </a:extLst>
                </p:cNvPr>
                <p:cNvGrpSpPr/>
                <p:nvPr/>
              </p:nvGrpSpPr>
              <p:grpSpPr>
                <a:xfrm>
                  <a:off x="4125856" y="4154462"/>
                  <a:ext cx="1841729" cy="15876"/>
                  <a:chOff x="4125856" y="4154462"/>
                  <a:chExt cx="1841729" cy="15876"/>
                </a:xfrm>
              </p:grpSpPr>
              <p:sp>
                <p:nvSpPr>
                  <p:cNvPr id="114" name="รูปแบบอิสระ: รูปร่าง 113">
                    <a:extLst>
                      <a:ext uri="{FF2B5EF4-FFF2-40B4-BE49-F238E27FC236}">
                        <a16:creationId xmlns:a16="http://schemas.microsoft.com/office/drawing/2014/main" id="{973949B9-731E-4361-9B4E-1CD13D264FAF}"/>
                      </a:ext>
                    </a:extLst>
                  </p:cNvPr>
                  <p:cNvSpPr/>
                  <p:nvPr/>
                </p:nvSpPr>
                <p:spPr>
                  <a:xfrm>
                    <a:off x="5934245" y="4154462"/>
                    <a:ext cx="33341" cy="15876"/>
                  </a:xfrm>
                  <a:custGeom>
                    <a:avLst/>
                    <a:gdLst>
                      <a:gd name="connsiteX0" fmla="*/ 33342 w 33341"/>
                      <a:gd name="connsiteY0" fmla="*/ 0 h 15876"/>
                      <a:gd name="connsiteX1" fmla="*/ 0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3334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รูปแบบอิสระ: รูปร่าง 114">
                    <a:extLst>
                      <a:ext uri="{FF2B5EF4-FFF2-40B4-BE49-F238E27FC236}">
                        <a16:creationId xmlns:a16="http://schemas.microsoft.com/office/drawing/2014/main" id="{12E072A9-8AB3-47D0-8975-6F4DBFB24E55}"/>
                      </a:ext>
                    </a:extLst>
                  </p:cNvPr>
                  <p:cNvSpPr/>
                  <p:nvPr/>
                </p:nvSpPr>
                <p:spPr>
                  <a:xfrm>
                    <a:off x="4192540" y="4154462"/>
                    <a:ext cx="1675021" cy="15876"/>
                  </a:xfrm>
                  <a:custGeom>
                    <a:avLst/>
                    <a:gdLst>
                      <a:gd name="connsiteX0" fmla="*/ 1675022 w 1675021"/>
                      <a:gd name="connsiteY0" fmla="*/ 0 h 15876"/>
                      <a:gd name="connsiteX1" fmla="*/ 0 w 167502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75021" h="15876">
                        <a:moveTo>
                          <a:pt x="167502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custDash>
                      <a:ds d="310538" sp="310538"/>
                    </a:custDash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รูปแบบอิสระ: รูปร่าง 115">
                    <a:extLst>
                      <a:ext uri="{FF2B5EF4-FFF2-40B4-BE49-F238E27FC236}">
                        <a16:creationId xmlns:a16="http://schemas.microsoft.com/office/drawing/2014/main" id="{6E7E28B2-4676-4AB1-98E8-BECCA289FE57}"/>
                      </a:ext>
                    </a:extLst>
                  </p:cNvPr>
                  <p:cNvSpPr/>
                  <p:nvPr/>
                </p:nvSpPr>
                <p:spPr>
                  <a:xfrm>
                    <a:off x="4125856" y="4154462"/>
                    <a:ext cx="33341" cy="15876"/>
                  </a:xfrm>
                  <a:custGeom>
                    <a:avLst/>
                    <a:gdLst>
                      <a:gd name="connsiteX0" fmla="*/ 33342 w 33341"/>
                      <a:gd name="connsiteY0" fmla="*/ 0 h 15876"/>
                      <a:gd name="connsiteX1" fmla="*/ 0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3334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7" name="รูปแบบอิสระ: รูปร่าง 116">
                <a:extLst>
                  <a:ext uri="{FF2B5EF4-FFF2-40B4-BE49-F238E27FC236}">
                    <a16:creationId xmlns:a16="http://schemas.microsoft.com/office/drawing/2014/main" id="{D50F451A-49A4-45EE-AE81-3036CF282F43}"/>
                  </a:ext>
                </a:extLst>
              </p:cNvPr>
              <p:cNvSpPr/>
              <p:nvPr/>
            </p:nvSpPr>
            <p:spPr>
              <a:xfrm rot="5400000">
                <a:off x="6043701" y="3002365"/>
                <a:ext cx="133366" cy="133366"/>
              </a:xfrm>
              <a:custGeom>
                <a:avLst/>
                <a:gdLst>
                  <a:gd name="connsiteX0" fmla="*/ 0 w 133366"/>
                  <a:gd name="connsiteY0" fmla="*/ 0 h 133366"/>
                  <a:gd name="connsiteX1" fmla="*/ 133367 w 133366"/>
                  <a:gd name="connsiteY1" fmla="*/ 0 h 133366"/>
                  <a:gd name="connsiteX2" fmla="*/ 133367 w 133366"/>
                  <a:gd name="connsiteY2" fmla="*/ 133367 h 133366"/>
                  <a:gd name="connsiteX3" fmla="*/ 0 w 133366"/>
                  <a:gd name="connsiteY3" fmla="*/ 133367 h 1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66" h="133366">
                    <a:moveTo>
                      <a:pt x="0" y="0"/>
                    </a:moveTo>
                    <a:lnTo>
                      <a:pt x="133367" y="0"/>
                    </a:lnTo>
                    <a:lnTo>
                      <a:pt x="133367" y="133367"/>
                    </a:lnTo>
                    <a:lnTo>
                      <a:pt x="0" y="133367"/>
                    </a:lnTo>
                    <a:close/>
                  </a:path>
                </a:pathLst>
              </a:custGeom>
              <a:noFill/>
              <a:ln w="1586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1" name="กราฟิก 2">
                <a:extLst>
                  <a:ext uri="{FF2B5EF4-FFF2-40B4-BE49-F238E27FC236}">
                    <a16:creationId xmlns:a16="http://schemas.microsoft.com/office/drawing/2014/main" id="{EA146E23-9923-4AAA-B326-AEA7D374D742}"/>
                  </a:ext>
                </a:extLst>
              </p:cNvPr>
              <p:cNvGrpSpPr/>
              <p:nvPr/>
            </p:nvGrpSpPr>
            <p:grpSpPr>
              <a:xfrm>
                <a:off x="6110479" y="2106331"/>
                <a:ext cx="15876" cy="827190"/>
                <a:chOff x="6110479" y="2106331"/>
                <a:chExt cx="15876" cy="827190"/>
              </a:xfrm>
            </p:grpSpPr>
            <p:sp>
              <p:nvSpPr>
                <p:cNvPr id="122" name="รูปแบบอิสระ: รูปร่าง 121">
                  <a:extLst>
                    <a:ext uri="{FF2B5EF4-FFF2-40B4-BE49-F238E27FC236}">
                      <a16:creationId xmlns:a16="http://schemas.microsoft.com/office/drawing/2014/main" id="{22A68398-A07F-4AE5-A5FD-D314EF81B1E0}"/>
                    </a:ext>
                  </a:extLst>
                </p:cNvPr>
                <p:cNvSpPr/>
                <p:nvPr/>
              </p:nvSpPr>
              <p:spPr>
                <a:xfrm>
                  <a:off x="6110479" y="210633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0 h 34929"/>
                    <a:gd name="connsiteX1" fmla="*/ 0 w 15876"/>
                    <a:gd name="connsiteY1" fmla="*/ 34929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0"/>
                      </a:moveTo>
                      <a:lnTo>
                        <a:pt x="0" y="34929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รูปแบบอิสระ: รูปร่าง 122">
                  <a:extLst>
                    <a:ext uri="{FF2B5EF4-FFF2-40B4-BE49-F238E27FC236}">
                      <a16:creationId xmlns:a16="http://schemas.microsoft.com/office/drawing/2014/main" id="{876BC5B7-DF78-4864-818C-F2DE628683D5}"/>
                    </a:ext>
                  </a:extLst>
                </p:cNvPr>
                <p:cNvSpPr/>
                <p:nvPr/>
              </p:nvSpPr>
              <p:spPr>
                <a:xfrm>
                  <a:off x="6110479" y="2209532"/>
                  <a:ext cx="15876" cy="655719"/>
                </a:xfrm>
                <a:custGeom>
                  <a:avLst/>
                  <a:gdLst>
                    <a:gd name="connsiteX0" fmla="*/ 0 w 15876"/>
                    <a:gd name="connsiteY0" fmla="*/ 0 h 655719"/>
                    <a:gd name="connsiteX1" fmla="*/ 0 w 15876"/>
                    <a:gd name="connsiteY1" fmla="*/ 655719 h 65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655719">
                      <a:moveTo>
                        <a:pt x="0" y="0"/>
                      </a:moveTo>
                      <a:lnTo>
                        <a:pt x="0" y="655719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custDash>
                    <a:ds d="326047" sp="326047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รูปแบบอิสระ: รูปร่าง 123">
                  <a:extLst>
                    <a:ext uri="{FF2B5EF4-FFF2-40B4-BE49-F238E27FC236}">
                      <a16:creationId xmlns:a16="http://schemas.microsoft.com/office/drawing/2014/main" id="{7F8A8B17-156D-40D3-A9A2-8C6D5BDE1F53}"/>
                    </a:ext>
                  </a:extLst>
                </p:cNvPr>
                <p:cNvSpPr/>
                <p:nvPr/>
              </p:nvSpPr>
              <p:spPr>
                <a:xfrm>
                  <a:off x="6110479" y="2900180"/>
                  <a:ext cx="15876" cy="33341"/>
                </a:xfrm>
                <a:custGeom>
                  <a:avLst/>
                  <a:gdLst>
                    <a:gd name="connsiteX0" fmla="*/ 0 w 15876"/>
                    <a:gd name="connsiteY0" fmla="*/ 0 h 33341"/>
                    <a:gd name="connsiteX1" fmla="*/ 0 w 15876"/>
                    <a:gd name="connsiteY1" fmla="*/ 33342 h 33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3341">
                      <a:moveTo>
                        <a:pt x="0" y="0"/>
                      </a:moveTo>
                      <a:lnTo>
                        <a:pt x="0" y="33342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" name="กราฟิก 2">
                <a:extLst>
                  <a:ext uri="{FF2B5EF4-FFF2-40B4-BE49-F238E27FC236}">
                    <a16:creationId xmlns:a16="http://schemas.microsoft.com/office/drawing/2014/main" id="{D320FD9C-BB9F-46E8-8E25-EF2153B9BD24}"/>
                  </a:ext>
                </a:extLst>
              </p:cNvPr>
              <p:cNvGrpSpPr/>
              <p:nvPr/>
            </p:nvGrpSpPr>
            <p:grpSpPr>
              <a:xfrm>
                <a:off x="6110479" y="3203431"/>
                <a:ext cx="15876" cy="820839"/>
                <a:chOff x="6110479" y="3203431"/>
                <a:chExt cx="15876" cy="820839"/>
              </a:xfrm>
            </p:grpSpPr>
            <p:sp>
              <p:nvSpPr>
                <p:cNvPr id="126" name="รูปแบบอิสระ: รูปร่าง 125">
                  <a:extLst>
                    <a:ext uri="{FF2B5EF4-FFF2-40B4-BE49-F238E27FC236}">
                      <a16:creationId xmlns:a16="http://schemas.microsoft.com/office/drawing/2014/main" id="{C5F7793A-8150-4D7C-848E-340921C879FA}"/>
                    </a:ext>
                  </a:extLst>
                </p:cNvPr>
                <p:cNvSpPr/>
                <p:nvPr/>
              </p:nvSpPr>
              <p:spPr>
                <a:xfrm>
                  <a:off x="6110479" y="398934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34929 h 34929"/>
                    <a:gd name="connsiteX1" fmla="*/ 0 w 15876"/>
                    <a:gd name="connsiteY1" fmla="*/ 0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3492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รูปแบบอิสระ: รูปร่าง 126">
                  <a:extLst>
                    <a:ext uri="{FF2B5EF4-FFF2-40B4-BE49-F238E27FC236}">
                      <a16:creationId xmlns:a16="http://schemas.microsoft.com/office/drawing/2014/main" id="{7D6B2D06-FDD7-45AD-9B86-7B4F58788DD7}"/>
                    </a:ext>
                  </a:extLst>
                </p:cNvPr>
                <p:cNvSpPr/>
                <p:nvPr/>
              </p:nvSpPr>
              <p:spPr>
                <a:xfrm>
                  <a:off x="6110479" y="3271702"/>
                  <a:ext cx="15876" cy="649368"/>
                </a:xfrm>
                <a:custGeom>
                  <a:avLst/>
                  <a:gdLst>
                    <a:gd name="connsiteX0" fmla="*/ 0 w 15876"/>
                    <a:gd name="connsiteY0" fmla="*/ 649369 h 649368"/>
                    <a:gd name="connsiteX1" fmla="*/ 0 w 15876"/>
                    <a:gd name="connsiteY1" fmla="*/ 0 h 649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649368">
                      <a:moveTo>
                        <a:pt x="0" y="64936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custDash>
                    <a:ds d="323077" sp="323077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รูปแบบอิสระ: รูปร่าง 127">
                  <a:extLst>
                    <a:ext uri="{FF2B5EF4-FFF2-40B4-BE49-F238E27FC236}">
                      <a16:creationId xmlns:a16="http://schemas.microsoft.com/office/drawing/2014/main" id="{372AAE7C-E755-4AEE-BC49-DC9845642CCC}"/>
                    </a:ext>
                  </a:extLst>
                </p:cNvPr>
                <p:cNvSpPr/>
                <p:nvPr/>
              </p:nvSpPr>
              <p:spPr>
                <a:xfrm>
                  <a:off x="6110479" y="320343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34929 h 34929"/>
                    <a:gd name="connsiteX1" fmla="*/ 0 w 15876"/>
                    <a:gd name="connsiteY1" fmla="*/ 0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3492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9" name="รูปแบบอิสระ: รูปร่าง 128">
                <a:extLst>
                  <a:ext uri="{FF2B5EF4-FFF2-40B4-BE49-F238E27FC236}">
                    <a16:creationId xmlns:a16="http://schemas.microsoft.com/office/drawing/2014/main" id="{17898A03-D7D9-4317-8EBB-B3F23E1BCC6D}"/>
                  </a:ext>
                </a:extLst>
              </p:cNvPr>
              <p:cNvSpPr/>
              <p:nvPr/>
            </p:nvSpPr>
            <p:spPr>
              <a:xfrm rot="5400000">
                <a:off x="1849700" y="3001666"/>
                <a:ext cx="133366" cy="133366"/>
              </a:xfrm>
              <a:custGeom>
                <a:avLst/>
                <a:gdLst>
                  <a:gd name="connsiteX0" fmla="*/ 0 w 133366"/>
                  <a:gd name="connsiteY0" fmla="*/ 0 h 133366"/>
                  <a:gd name="connsiteX1" fmla="*/ 133367 w 133366"/>
                  <a:gd name="connsiteY1" fmla="*/ 0 h 133366"/>
                  <a:gd name="connsiteX2" fmla="*/ 133367 w 133366"/>
                  <a:gd name="connsiteY2" fmla="*/ 133367 h 133366"/>
                  <a:gd name="connsiteX3" fmla="*/ 0 w 133366"/>
                  <a:gd name="connsiteY3" fmla="*/ 133367 h 1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66" h="133366">
                    <a:moveTo>
                      <a:pt x="0" y="0"/>
                    </a:moveTo>
                    <a:lnTo>
                      <a:pt x="133367" y="0"/>
                    </a:lnTo>
                    <a:lnTo>
                      <a:pt x="133367" y="133367"/>
                    </a:lnTo>
                    <a:lnTo>
                      <a:pt x="0" y="133367"/>
                    </a:lnTo>
                    <a:close/>
                  </a:path>
                </a:pathLst>
              </a:custGeom>
              <a:noFill/>
              <a:ln w="1586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0" name="กราฟิก 2">
                <a:extLst>
                  <a:ext uri="{FF2B5EF4-FFF2-40B4-BE49-F238E27FC236}">
                    <a16:creationId xmlns:a16="http://schemas.microsoft.com/office/drawing/2014/main" id="{CCF870FC-D85F-4E45-A048-724869DF4EBA}"/>
                  </a:ext>
                </a:extLst>
              </p:cNvPr>
              <p:cNvGrpSpPr/>
              <p:nvPr/>
            </p:nvGrpSpPr>
            <p:grpSpPr>
              <a:xfrm>
                <a:off x="1915780" y="2106331"/>
                <a:ext cx="15876" cy="827190"/>
                <a:chOff x="1915780" y="2106331"/>
                <a:chExt cx="15876" cy="827190"/>
              </a:xfrm>
            </p:grpSpPr>
            <p:sp>
              <p:nvSpPr>
                <p:cNvPr id="131" name="รูปแบบอิสระ: รูปร่าง 130">
                  <a:extLst>
                    <a:ext uri="{FF2B5EF4-FFF2-40B4-BE49-F238E27FC236}">
                      <a16:creationId xmlns:a16="http://schemas.microsoft.com/office/drawing/2014/main" id="{1704BF53-6E8C-4707-BFEF-DF6885B0DC7B}"/>
                    </a:ext>
                  </a:extLst>
                </p:cNvPr>
                <p:cNvSpPr/>
                <p:nvPr/>
              </p:nvSpPr>
              <p:spPr>
                <a:xfrm>
                  <a:off x="1915780" y="210633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0 h 34929"/>
                    <a:gd name="connsiteX1" fmla="*/ 0 w 15876"/>
                    <a:gd name="connsiteY1" fmla="*/ 34929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0"/>
                      </a:moveTo>
                      <a:lnTo>
                        <a:pt x="0" y="34929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รูปแบบอิสระ: รูปร่าง 131">
                  <a:extLst>
                    <a:ext uri="{FF2B5EF4-FFF2-40B4-BE49-F238E27FC236}">
                      <a16:creationId xmlns:a16="http://schemas.microsoft.com/office/drawing/2014/main" id="{F97F4A5C-7ACE-4092-B612-2EB7AE1EA2BD}"/>
                    </a:ext>
                  </a:extLst>
                </p:cNvPr>
                <p:cNvSpPr/>
                <p:nvPr/>
              </p:nvSpPr>
              <p:spPr>
                <a:xfrm>
                  <a:off x="1915780" y="2209532"/>
                  <a:ext cx="15876" cy="655719"/>
                </a:xfrm>
                <a:custGeom>
                  <a:avLst/>
                  <a:gdLst>
                    <a:gd name="connsiteX0" fmla="*/ 0 w 15876"/>
                    <a:gd name="connsiteY0" fmla="*/ 0 h 655719"/>
                    <a:gd name="connsiteX1" fmla="*/ 0 w 15876"/>
                    <a:gd name="connsiteY1" fmla="*/ 655719 h 65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655719">
                      <a:moveTo>
                        <a:pt x="0" y="0"/>
                      </a:moveTo>
                      <a:lnTo>
                        <a:pt x="0" y="655719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custDash>
                    <a:ds d="326047" sp="326047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รูปแบบอิสระ: รูปร่าง 132">
                  <a:extLst>
                    <a:ext uri="{FF2B5EF4-FFF2-40B4-BE49-F238E27FC236}">
                      <a16:creationId xmlns:a16="http://schemas.microsoft.com/office/drawing/2014/main" id="{C836388B-ACFB-4B80-8F00-C5ABED2CFFF2}"/>
                    </a:ext>
                  </a:extLst>
                </p:cNvPr>
                <p:cNvSpPr/>
                <p:nvPr/>
              </p:nvSpPr>
              <p:spPr>
                <a:xfrm>
                  <a:off x="1915780" y="2900180"/>
                  <a:ext cx="15876" cy="33341"/>
                </a:xfrm>
                <a:custGeom>
                  <a:avLst/>
                  <a:gdLst>
                    <a:gd name="connsiteX0" fmla="*/ 0 w 15876"/>
                    <a:gd name="connsiteY0" fmla="*/ 0 h 33341"/>
                    <a:gd name="connsiteX1" fmla="*/ 0 w 15876"/>
                    <a:gd name="connsiteY1" fmla="*/ 33342 h 33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3341">
                      <a:moveTo>
                        <a:pt x="0" y="0"/>
                      </a:moveTo>
                      <a:lnTo>
                        <a:pt x="0" y="33342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4" name="กราฟิก 2">
                <a:extLst>
                  <a:ext uri="{FF2B5EF4-FFF2-40B4-BE49-F238E27FC236}">
                    <a16:creationId xmlns:a16="http://schemas.microsoft.com/office/drawing/2014/main" id="{0279305F-F4C5-441E-9D8D-201849F2583E}"/>
                  </a:ext>
                </a:extLst>
              </p:cNvPr>
              <p:cNvGrpSpPr/>
              <p:nvPr/>
            </p:nvGrpSpPr>
            <p:grpSpPr>
              <a:xfrm>
                <a:off x="1915780" y="3203431"/>
                <a:ext cx="15876" cy="820839"/>
                <a:chOff x="1915780" y="3203431"/>
                <a:chExt cx="15876" cy="820839"/>
              </a:xfrm>
            </p:grpSpPr>
            <p:sp>
              <p:nvSpPr>
                <p:cNvPr id="135" name="รูปแบบอิสระ: รูปร่าง 134">
                  <a:extLst>
                    <a:ext uri="{FF2B5EF4-FFF2-40B4-BE49-F238E27FC236}">
                      <a16:creationId xmlns:a16="http://schemas.microsoft.com/office/drawing/2014/main" id="{8BE75BAC-5130-4F4B-B536-3DA70939FE09}"/>
                    </a:ext>
                  </a:extLst>
                </p:cNvPr>
                <p:cNvSpPr/>
                <p:nvPr/>
              </p:nvSpPr>
              <p:spPr>
                <a:xfrm>
                  <a:off x="1915780" y="398934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34929 h 34929"/>
                    <a:gd name="connsiteX1" fmla="*/ 0 w 15876"/>
                    <a:gd name="connsiteY1" fmla="*/ 0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3492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รูปแบบอิสระ: รูปร่าง 135">
                  <a:extLst>
                    <a:ext uri="{FF2B5EF4-FFF2-40B4-BE49-F238E27FC236}">
                      <a16:creationId xmlns:a16="http://schemas.microsoft.com/office/drawing/2014/main" id="{2C0D9894-4836-4BA5-A589-F03CAA760C1E}"/>
                    </a:ext>
                  </a:extLst>
                </p:cNvPr>
                <p:cNvSpPr/>
                <p:nvPr/>
              </p:nvSpPr>
              <p:spPr>
                <a:xfrm>
                  <a:off x="1915780" y="3271702"/>
                  <a:ext cx="15876" cy="649368"/>
                </a:xfrm>
                <a:custGeom>
                  <a:avLst/>
                  <a:gdLst>
                    <a:gd name="connsiteX0" fmla="*/ 0 w 15876"/>
                    <a:gd name="connsiteY0" fmla="*/ 649369 h 649368"/>
                    <a:gd name="connsiteX1" fmla="*/ 0 w 15876"/>
                    <a:gd name="connsiteY1" fmla="*/ 0 h 649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649368">
                      <a:moveTo>
                        <a:pt x="0" y="64936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custDash>
                    <a:ds d="323077" sp="323077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รูปแบบอิสระ: รูปร่าง 136">
                  <a:extLst>
                    <a:ext uri="{FF2B5EF4-FFF2-40B4-BE49-F238E27FC236}">
                      <a16:creationId xmlns:a16="http://schemas.microsoft.com/office/drawing/2014/main" id="{9BCDBC2C-A2A5-41C1-A9A1-FFD86FD2E799}"/>
                    </a:ext>
                  </a:extLst>
                </p:cNvPr>
                <p:cNvSpPr/>
                <p:nvPr/>
              </p:nvSpPr>
              <p:spPr>
                <a:xfrm>
                  <a:off x="1915780" y="320343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34929 h 34929"/>
                    <a:gd name="connsiteX1" fmla="*/ 0 w 15876"/>
                    <a:gd name="connsiteY1" fmla="*/ 0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3492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8" name="รูปแบบอิสระ: รูปร่าง 137">
              <a:extLst>
                <a:ext uri="{FF2B5EF4-FFF2-40B4-BE49-F238E27FC236}">
                  <a16:creationId xmlns:a16="http://schemas.microsoft.com/office/drawing/2014/main" id="{8FFF7FE7-644C-49DB-844E-D65F2DB72B63}"/>
                </a:ext>
              </a:extLst>
            </p:cNvPr>
            <p:cNvSpPr/>
            <p:nvPr/>
          </p:nvSpPr>
          <p:spPr>
            <a:xfrm>
              <a:off x="6094602" y="801244"/>
              <a:ext cx="1206650" cy="1203475"/>
            </a:xfrm>
            <a:custGeom>
              <a:avLst/>
              <a:gdLst>
                <a:gd name="connsiteX0" fmla="*/ 970084 w 1206650"/>
                <a:gd name="connsiteY0" fmla="*/ 904988 h 1203475"/>
                <a:gd name="connsiteX1" fmla="*/ 968496 w 1206650"/>
                <a:gd name="connsiteY1" fmla="*/ 871646 h 1203475"/>
                <a:gd name="connsiteX2" fmla="*/ 1046293 w 1206650"/>
                <a:gd name="connsiteY2" fmla="*/ 554107 h 1203475"/>
                <a:gd name="connsiteX3" fmla="*/ 1112977 w 1206650"/>
                <a:gd name="connsiteY3" fmla="*/ 620790 h 1203475"/>
                <a:gd name="connsiteX4" fmla="*/ 1166958 w 1206650"/>
                <a:gd name="connsiteY4" fmla="*/ 620790 h 1203475"/>
                <a:gd name="connsiteX5" fmla="*/ 1166958 w 1206650"/>
                <a:gd name="connsiteY5" fmla="*/ 566808 h 1203475"/>
                <a:gd name="connsiteX6" fmla="*/ 1090749 w 1206650"/>
                <a:gd name="connsiteY6" fmla="*/ 490599 h 1203475"/>
                <a:gd name="connsiteX7" fmla="*/ 1093924 w 1206650"/>
                <a:gd name="connsiteY7" fmla="*/ 487423 h 1203475"/>
                <a:gd name="connsiteX8" fmla="*/ 1206651 w 1206650"/>
                <a:gd name="connsiteY8" fmla="*/ 374697 h 1203475"/>
                <a:gd name="connsiteX9" fmla="*/ 1205063 w 1206650"/>
                <a:gd name="connsiteY9" fmla="*/ 373109 h 1203475"/>
                <a:gd name="connsiteX10" fmla="*/ 1151081 w 1206650"/>
                <a:gd name="connsiteY10" fmla="*/ 319127 h 1203475"/>
                <a:gd name="connsiteX11" fmla="*/ 966908 w 1206650"/>
                <a:gd name="connsiteY11" fmla="*/ 139717 h 1203475"/>
                <a:gd name="connsiteX12" fmla="*/ 852594 w 1206650"/>
                <a:gd name="connsiteY12" fmla="*/ 254032 h 1203475"/>
                <a:gd name="connsiteX13" fmla="*/ 763683 w 1206650"/>
                <a:gd name="connsiteY13" fmla="*/ 165121 h 1203475"/>
                <a:gd name="connsiteX14" fmla="*/ 801788 w 1206650"/>
                <a:gd name="connsiteY14" fmla="*/ 130191 h 1203475"/>
                <a:gd name="connsiteX15" fmla="*/ 881173 w 1206650"/>
                <a:gd name="connsiteY15" fmla="*/ 50806 h 1203475"/>
                <a:gd name="connsiteX16" fmla="*/ 827191 w 1206650"/>
                <a:gd name="connsiteY16" fmla="*/ 0 h 1203475"/>
                <a:gd name="connsiteX17" fmla="*/ 747806 w 1206650"/>
                <a:gd name="connsiteY17" fmla="*/ 79385 h 1203475"/>
                <a:gd name="connsiteX18" fmla="*/ 709701 w 1206650"/>
                <a:gd name="connsiteY18" fmla="*/ 112727 h 1203475"/>
                <a:gd name="connsiteX19" fmla="*/ 633492 w 1206650"/>
                <a:gd name="connsiteY19" fmla="*/ 36517 h 1203475"/>
                <a:gd name="connsiteX20" fmla="*/ 579510 w 1206650"/>
                <a:gd name="connsiteY20" fmla="*/ 36517 h 1203475"/>
                <a:gd name="connsiteX21" fmla="*/ 579510 w 1206650"/>
                <a:gd name="connsiteY21" fmla="*/ 90499 h 1203475"/>
                <a:gd name="connsiteX22" fmla="*/ 646193 w 1206650"/>
                <a:gd name="connsiteY22" fmla="*/ 157182 h 1203475"/>
                <a:gd name="connsiteX23" fmla="*/ 328654 w 1206650"/>
                <a:gd name="connsiteY23" fmla="*/ 234979 h 1203475"/>
                <a:gd name="connsiteX24" fmla="*/ 295312 w 1206650"/>
                <a:gd name="connsiteY24" fmla="*/ 233392 h 1203475"/>
                <a:gd name="connsiteX25" fmla="*/ 31754 w 1206650"/>
                <a:gd name="connsiteY25" fmla="*/ 1103450 h 1203475"/>
                <a:gd name="connsiteX26" fmla="*/ 0 w 1206650"/>
                <a:gd name="connsiteY26" fmla="*/ 1203475 h 1203475"/>
                <a:gd name="connsiteX27" fmla="*/ 96850 w 1206650"/>
                <a:gd name="connsiteY27" fmla="*/ 1170134 h 1203475"/>
                <a:gd name="connsiteX28" fmla="*/ 970084 w 1206650"/>
                <a:gd name="connsiteY28" fmla="*/ 904988 h 1203475"/>
                <a:gd name="connsiteX29" fmla="*/ 890699 w 1206650"/>
                <a:gd name="connsiteY29" fmla="*/ 851006 h 1203475"/>
                <a:gd name="connsiteX30" fmla="*/ 195287 w 1206650"/>
                <a:gd name="connsiteY30" fmla="*/ 1062170 h 1203475"/>
                <a:gd name="connsiteX31" fmla="*/ 639843 w 1206650"/>
                <a:gd name="connsiteY31" fmla="*/ 617615 h 1203475"/>
                <a:gd name="connsiteX32" fmla="*/ 698587 w 1206650"/>
                <a:gd name="connsiteY32" fmla="*/ 598562 h 1203475"/>
                <a:gd name="connsiteX33" fmla="*/ 698587 w 1206650"/>
                <a:gd name="connsiteY33" fmla="*/ 503300 h 1203475"/>
                <a:gd name="connsiteX34" fmla="*/ 603325 w 1206650"/>
                <a:gd name="connsiteY34" fmla="*/ 503300 h 1203475"/>
                <a:gd name="connsiteX35" fmla="*/ 584273 w 1206650"/>
                <a:gd name="connsiteY35" fmla="*/ 562045 h 1203475"/>
                <a:gd name="connsiteX36" fmla="*/ 139718 w 1206650"/>
                <a:gd name="connsiteY36" fmla="*/ 1006601 h 1203475"/>
                <a:gd name="connsiteX37" fmla="*/ 350881 w 1206650"/>
                <a:gd name="connsiteY37" fmla="*/ 311189 h 1203475"/>
                <a:gd name="connsiteX38" fmla="*/ 701763 w 1206650"/>
                <a:gd name="connsiteY38" fmla="*/ 212752 h 1203475"/>
                <a:gd name="connsiteX39" fmla="*/ 989136 w 1206650"/>
                <a:gd name="connsiteY39" fmla="*/ 500125 h 1203475"/>
                <a:gd name="connsiteX40" fmla="*/ 890699 w 1206650"/>
                <a:gd name="connsiteY40" fmla="*/ 851006 h 120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06650" h="1203475">
                  <a:moveTo>
                    <a:pt x="970084" y="904988"/>
                  </a:moveTo>
                  <a:lnTo>
                    <a:pt x="968496" y="871646"/>
                  </a:lnTo>
                  <a:cubicBezTo>
                    <a:pt x="960557" y="758920"/>
                    <a:pt x="987549" y="647781"/>
                    <a:pt x="1046293" y="554107"/>
                  </a:cubicBezTo>
                  <a:lnTo>
                    <a:pt x="1112977" y="620790"/>
                  </a:lnTo>
                  <a:cubicBezTo>
                    <a:pt x="1127266" y="635079"/>
                    <a:pt x="1151081" y="635079"/>
                    <a:pt x="1166958" y="620790"/>
                  </a:cubicBezTo>
                  <a:cubicBezTo>
                    <a:pt x="1182835" y="606501"/>
                    <a:pt x="1181247" y="582685"/>
                    <a:pt x="1166958" y="566808"/>
                  </a:cubicBezTo>
                  <a:lnTo>
                    <a:pt x="1090749" y="490599"/>
                  </a:lnTo>
                  <a:cubicBezTo>
                    <a:pt x="1092337" y="489011"/>
                    <a:pt x="1092337" y="489011"/>
                    <a:pt x="1093924" y="487423"/>
                  </a:cubicBezTo>
                  <a:lnTo>
                    <a:pt x="1206651" y="374697"/>
                  </a:lnTo>
                  <a:lnTo>
                    <a:pt x="1205063" y="373109"/>
                  </a:lnTo>
                  <a:lnTo>
                    <a:pt x="1151081" y="319127"/>
                  </a:lnTo>
                  <a:lnTo>
                    <a:pt x="966908" y="139717"/>
                  </a:lnTo>
                  <a:lnTo>
                    <a:pt x="852594" y="254032"/>
                  </a:lnTo>
                  <a:lnTo>
                    <a:pt x="763683" y="165121"/>
                  </a:lnTo>
                  <a:cubicBezTo>
                    <a:pt x="776384" y="154007"/>
                    <a:pt x="789086" y="142893"/>
                    <a:pt x="801788" y="130191"/>
                  </a:cubicBezTo>
                  <a:lnTo>
                    <a:pt x="881173" y="50806"/>
                  </a:lnTo>
                  <a:lnTo>
                    <a:pt x="827191" y="0"/>
                  </a:lnTo>
                  <a:lnTo>
                    <a:pt x="747806" y="79385"/>
                  </a:lnTo>
                  <a:cubicBezTo>
                    <a:pt x="735105" y="92086"/>
                    <a:pt x="722403" y="103200"/>
                    <a:pt x="709701" y="112727"/>
                  </a:cubicBezTo>
                  <a:lnTo>
                    <a:pt x="633492" y="36517"/>
                  </a:lnTo>
                  <a:cubicBezTo>
                    <a:pt x="619202" y="22228"/>
                    <a:pt x="595387" y="22228"/>
                    <a:pt x="579510" y="36517"/>
                  </a:cubicBezTo>
                  <a:cubicBezTo>
                    <a:pt x="563633" y="50806"/>
                    <a:pt x="565221" y="74622"/>
                    <a:pt x="579510" y="90499"/>
                  </a:cubicBezTo>
                  <a:lnTo>
                    <a:pt x="646193" y="157182"/>
                  </a:lnTo>
                  <a:cubicBezTo>
                    <a:pt x="552519" y="214339"/>
                    <a:pt x="441380" y="242918"/>
                    <a:pt x="328654" y="234979"/>
                  </a:cubicBezTo>
                  <a:lnTo>
                    <a:pt x="295312" y="233392"/>
                  </a:lnTo>
                  <a:lnTo>
                    <a:pt x="31754" y="1103450"/>
                  </a:lnTo>
                  <a:lnTo>
                    <a:pt x="0" y="1203475"/>
                  </a:lnTo>
                  <a:lnTo>
                    <a:pt x="96850" y="1170134"/>
                  </a:lnTo>
                  <a:lnTo>
                    <a:pt x="970084" y="904988"/>
                  </a:lnTo>
                  <a:close/>
                  <a:moveTo>
                    <a:pt x="890699" y="851006"/>
                  </a:moveTo>
                  <a:lnTo>
                    <a:pt x="195287" y="1062170"/>
                  </a:lnTo>
                  <a:lnTo>
                    <a:pt x="639843" y="617615"/>
                  </a:lnTo>
                  <a:cubicBezTo>
                    <a:pt x="660483" y="620790"/>
                    <a:pt x="682710" y="616027"/>
                    <a:pt x="698587" y="598562"/>
                  </a:cubicBezTo>
                  <a:cubicBezTo>
                    <a:pt x="723991" y="573159"/>
                    <a:pt x="723991" y="530291"/>
                    <a:pt x="698587" y="503300"/>
                  </a:cubicBezTo>
                  <a:cubicBezTo>
                    <a:pt x="673184" y="477897"/>
                    <a:pt x="630316" y="477897"/>
                    <a:pt x="603325" y="503300"/>
                  </a:cubicBezTo>
                  <a:cubicBezTo>
                    <a:pt x="587448" y="519177"/>
                    <a:pt x="581098" y="541405"/>
                    <a:pt x="584273" y="562045"/>
                  </a:cubicBezTo>
                  <a:lnTo>
                    <a:pt x="139718" y="1006601"/>
                  </a:lnTo>
                  <a:lnTo>
                    <a:pt x="350881" y="311189"/>
                  </a:lnTo>
                  <a:cubicBezTo>
                    <a:pt x="476309" y="314364"/>
                    <a:pt x="598562" y="279435"/>
                    <a:pt x="701763" y="212752"/>
                  </a:cubicBezTo>
                  <a:lnTo>
                    <a:pt x="989136" y="500125"/>
                  </a:lnTo>
                  <a:cubicBezTo>
                    <a:pt x="922453" y="603325"/>
                    <a:pt x="885936" y="725578"/>
                    <a:pt x="890699" y="851006"/>
                  </a:cubicBezTo>
                  <a:close/>
                </a:path>
              </a:pathLst>
            </a:custGeom>
            <a:solidFill>
              <a:srgbClr val="222627"/>
            </a:solidFill>
            <a:ln w="158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EA34C1E4-7341-455B-9E25-4374BA11EB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20862" y="2500893"/>
            <a:ext cx="3569555" cy="625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49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41" name="ตัวแทนข้อความ 111">
            <a:extLst>
              <a:ext uri="{FF2B5EF4-FFF2-40B4-BE49-F238E27FC236}">
                <a16:creationId xmlns:a16="http://schemas.microsoft.com/office/drawing/2014/main" id="{FB498FD0-1A50-4B8F-B1B6-E04575D57B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4638" y="3252844"/>
            <a:ext cx="3583743" cy="3369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750" spc="5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</p:spTree>
    <p:extLst>
      <p:ext uri="{BB962C8B-B14F-4D97-AF65-F5344CB8AC3E}">
        <p14:creationId xmlns:p14="http://schemas.microsoft.com/office/powerpoint/2010/main" val="684243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</p:spTree>
    <p:extLst>
      <p:ext uri="{BB962C8B-B14F-4D97-AF65-F5344CB8AC3E}">
        <p14:creationId xmlns:p14="http://schemas.microsoft.com/office/powerpoint/2010/main" val="261532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9078613B-1008-40A5-A7D3-81F0DC1C3E1D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4" name="กราฟิก 9">
              <a:extLst>
                <a:ext uri="{FF2B5EF4-FFF2-40B4-BE49-F238E27FC236}">
                  <a16:creationId xmlns:a16="http://schemas.microsoft.com/office/drawing/2014/main" id="{23D67202-5B48-407B-9C43-1E853AE3AF1E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3F5380B0-CCDD-42C1-A20F-F5057D914D41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3C479856-26F0-4EE2-A98B-481699300969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3745900E-C65F-4ED7-B6AC-71C9196B8B45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DCE18626-4994-4659-9FFA-6AA73F75AF29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E0620D85-88DA-43F0-A95C-F3E5E1B197E7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A3B0A7DF-19B9-4700-85CE-C6F3577D2297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DEC9050A-B7B7-4D94-98F3-64A1B01F72AD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รูปแบบอิสระ: รูปร่าง 85">
                <a:extLst>
                  <a:ext uri="{FF2B5EF4-FFF2-40B4-BE49-F238E27FC236}">
                    <a16:creationId xmlns:a16="http://schemas.microsoft.com/office/drawing/2014/main" id="{535D99C6-7007-4425-AB67-5BC5B8C7CBE3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กราฟิก 9">
              <a:extLst>
                <a:ext uri="{FF2B5EF4-FFF2-40B4-BE49-F238E27FC236}">
                  <a16:creationId xmlns:a16="http://schemas.microsoft.com/office/drawing/2014/main" id="{555016D2-7A76-4680-AFF9-BB1EC20533E6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29284FCE-B87A-4586-8175-5DD6DB25A64F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CE35DA89-EF9A-47DA-AE1A-6C06E22F32CB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900CD680-045B-4676-A6E9-7E569F0C7DAB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5E81E0C8-AC4C-4900-84A3-B96CDA51763C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437987FE-F33F-4D1F-A97B-9AF05644BEE9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A43E4E20-D0F3-474F-B08E-822C36F6BB44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C939E494-4C87-499B-B3CF-FE1D192AC9C8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BC287AAC-CA1D-4D03-9E51-457774F28C26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กราฟิก 9">
              <a:extLst>
                <a:ext uri="{FF2B5EF4-FFF2-40B4-BE49-F238E27FC236}">
                  <a16:creationId xmlns:a16="http://schemas.microsoft.com/office/drawing/2014/main" id="{73A2CAD9-77B1-4E49-BF23-2E485F282AE1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63" name="รูปแบบอิสระ: รูปร่าง 62">
                <a:extLst>
                  <a:ext uri="{FF2B5EF4-FFF2-40B4-BE49-F238E27FC236}">
                    <a16:creationId xmlns:a16="http://schemas.microsoft.com/office/drawing/2014/main" id="{A6A10554-AF74-47A9-B3A8-7670E8E484D2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รูปแบบอิสระ: รูปร่าง 63">
                <a:extLst>
                  <a:ext uri="{FF2B5EF4-FFF2-40B4-BE49-F238E27FC236}">
                    <a16:creationId xmlns:a16="http://schemas.microsoft.com/office/drawing/2014/main" id="{70C57253-A97F-4F10-88DE-1C576C5E98FD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รูปแบบอิสระ: รูปร่าง 64">
                <a:extLst>
                  <a:ext uri="{FF2B5EF4-FFF2-40B4-BE49-F238E27FC236}">
                    <a16:creationId xmlns:a16="http://schemas.microsoft.com/office/drawing/2014/main" id="{F1427324-0228-4BD6-A43D-3EB16B88F99E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1A7674CB-D0F0-4F45-9317-FAC4233A351A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D604CB88-345F-4CD6-9C34-9674CF045175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FD96B991-401C-4F8E-A611-197E3768E2D0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89E2A52A-1A4F-40F1-A9B8-154E2818137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D5E6E98E-75AC-44EF-AA1E-6F7DD3A00284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กราฟิก 9">
              <a:extLst>
                <a:ext uri="{FF2B5EF4-FFF2-40B4-BE49-F238E27FC236}">
                  <a16:creationId xmlns:a16="http://schemas.microsoft.com/office/drawing/2014/main" id="{8CC219B5-A817-47EA-8505-EEBE3642E5E8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7879B564-A14D-437F-B76D-406CBCD91132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32B5EC1-791C-46B5-B1F0-D5078525A20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6F79F938-CBC7-44A3-964A-19164972A07C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7E398D75-F6F6-4DE0-88F6-66E30226754C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9DD08CE4-78A1-4E3F-A9E6-8D604B064E9E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32276BD0-E404-45E1-AC03-74778E48A22B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530B85F3-FAD6-49EF-BF79-F21B144A231F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รูปแบบอิสระ: รูปร่าง 61">
                <a:extLst>
                  <a:ext uri="{FF2B5EF4-FFF2-40B4-BE49-F238E27FC236}">
                    <a16:creationId xmlns:a16="http://schemas.microsoft.com/office/drawing/2014/main" id="{5CE04CF9-73E5-4B14-B8B7-9801CFEDD07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รูปแบบอิสระ: รูปร่าง 7">
              <a:extLst>
                <a:ext uri="{FF2B5EF4-FFF2-40B4-BE49-F238E27FC236}">
                  <a16:creationId xmlns:a16="http://schemas.microsoft.com/office/drawing/2014/main" id="{416A66EC-92D4-4155-99A7-4F869D8C36DD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รูปแบบอิสระ: รูปร่าง 8">
              <a:extLst>
                <a:ext uri="{FF2B5EF4-FFF2-40B4-BE49-F238E27FC236}">
                  <a16:creationId xmlns:a16="http://schemas.microsoft.com/office/drawing/2014/main" id="{2B1140D2-5B8F-468B-9932-CAB083F76FC4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รูปแบบอิสระ: รูปร่าง 9">
              <a:extLst>
                <a:ext uri="{FF2B5EF4-FFF2-40B4-BE49-F238E27FC236}">
                  <a16:creationId xmlns:a16="http://schemas.microsoft.com/office/drawing/2014/main" id="{A2B28848-0624-477A-B5CF-FF6820EA0E8E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กลุ่ม 10">
              <a:extLst>
                <a:ext uri="{FF2B5EF4-FFF2-40B4-BE49-F238E27FC236}">
                  <a16:creationId xmlns:a16="http://schemas.microsoft.com/office/drawing/2014/main" id="{DA974F48-8559-4620-AFEA-63DCA9E20FE1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86FE231A-5FBC-4748-B3BF-8414F74B00C7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056EC17A-CFE4-4E91-A9A7-B6A52B1F6F34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93B4A107-126A-4E15-8D84-DEE8B4EFA849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549C6072-8E8D-4BD1-A298-976F498D6EB8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C442DCA2-2D90-4DD4-8AA9-8B6BE1EA645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1DC0E5B3-D4EB-4346-8CF2-52C029016903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4ED5C49D-A40D-4030-B12D-B1F09FA3250D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5A3E8873-01ED-49A4-90F7-53DF2B71E43E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รูปแบบอิสระ: รูปร่าง 52">
                <a:extLst>
                  <a:ext uri="{FF2B5EF4-FFF2-40B4-BE49-F238E27FC236}">
                    <a16:creationId xmlns:a16="http://schemas.microsoft.com/office/drawing/2014/main" id="{CF68D357-E675-4E02-9C48-7077E0FC3071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187CECF8-C933-41CB-B114-8F2D996F273E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กลุ่ม 11">
              <a:extLst>
                <a:ext uri="{FF2B5EF4-FFF2-40B4-BE49-F238E27FC236}">
                  <a16:creationId xmlns:a16="http://schemas.microsoft.com/office/drawing/2014/main" id="{EC232526-135C-45C4-A459-6F25BA2F359C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2E4DEADC-A99B-447E-932D-4DD46D993E2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FB69DB3E-D0BC-4C52-8243-0225847128AE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492A23F4-2DE9-4CB1-8BA8-B960EC5C81BE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A2111E78-05F7-40FB-9961-91CEE4E16A2D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EA631C1B-397F-46F2-98C3-B8DCB656D694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AD3488F5-261F-43E3-8BF7-DB5F52659098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07E9FCB9-168B-4D0B-AF2B-09696E426456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7A74A089-D010-461E-B2A3-071DEF8A96CF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7436F840-E33E-492A-8457-8D8A4F24FD8D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รูปแบบอิสระ: รูปร่าง 43">
                <a:extLst>
                  <a:ext uri="{FF2B5EF4-FFF2-40B4-BE49-F238E27FC236}">
                    <a16:creationId xmlns:a16="http://schemas.microsoft.com/office/drawing/2014/main" id="{E94251B9-4794-48DA-B8B2-80C9E99E1CAB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CC884341-A700-4BD4-9136-8150785186AD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25" name="รูปแบบอิสระ: รูปร่าง 24">
                <a:extLst>
                  <a:ext uri="{FF2B5EF4-FFF2-40B4-BE49-F238E27FC236}">
                    <a16:creationId xmlns:a16="http://schemas.microsoft.com/office/drawing/2014/main" id="{089674D2-45E5-4EE6-83C8-D328FF8611B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รูปแบบอิสระ: รูปร่าง 25">
                <a:extLst>
                  <a:ext uri="{FF2B5EF4-FFF2-40B4-BE49-F238E27FC236}">
                    <a16:creationId xmlns:a16="http://schemas.microsoft.com/office/drawing/2014/main" id="{16AA8543-22E8-4832-A580-3ACAEF85D526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8D18412C-2518-443F-8C5C-47498287B630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8FECE6E2-1453-4EF8-8A69-7A3BEB9ACF7B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1C303960-4FA3-4BA1-966C-5DE3514E1A23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87446CC0-B92C-44B7-9A81-2EB029133FDB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B03B6F2C-4759-4B6E-B4DF-8FB3BC3A3F8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5A00A5A8-ED1F-4B36-A4AE-2C381F887F1E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A500DD0B-40DC-4EC4-AFDB-9072C6DE9F9B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0D6DFB8D-E8DC-4402-B96F-DA875C822880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กลุ่ม 13">
              <a:extLst>
                <a:ext uri="{FF2B5EF4-FFF2-40B4-BE49-F238E27FC236}">
                  <a16:creationId xmlns:a16="http://schemas.microsoft.com/office/drawing/2014/main" id="{4FAC7C6B-BE24-428B-A233-6FE1933F15FE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15" name="รูปแบบอิสระ: รูปร่าง 14">
                <a:extLst>
                  <a:ext uri="{FF2B5EF4-FFF2-40B4-BE49-F238E27FC236}">
                    <a16:creationId xmlns:a16="http://schemas.microsoft.com/office/drawing/2014/main" id="{8DC89EFA-21C5-4A6B-965A-3138F976EA4C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รูปแบบอิสระ: รูปร่าง 15">
                <a:extLst>
                  <a:ext uri="{FF2B5EF4-FFF2-40B4-BE49-F238E27FC236}">
                    <a16:creationId xmlns:a16="http://schemas.microsoft.com/office/drawing/2014/main" id="{3722E7F5-A7D8-420E-8CA8-C12C51EB079E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รูปแบบอิสระ: รูปร่าง 16">
                <a:extLst>
                  <a:ext uri="{FF2B5EF4-FFF2-40B4-BE49-F238E27FC236}">
                    <a16:creationId xmlns:a16="http://schemas.microsoft.com/office/drawing/2014/main" id="{6B553A55-10CF-4327-9D2F-DE0C63E3B329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รูปแบบอิสระ: รูปร่าง 17">
                <a:extLst>
                  <a:ext uri="{FF2B5EF4-FFF2-40B4-BE49-F238E27FC236}">
                    <a16:creationId xmlns:a16="http://schemas.microsoft.com/office/drawing/2014/main" id="{84C1925D-BAF4-4528-89FA-5A85C8785FCF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รูปแบบอิสระ: รูปร่าง 18">
                <a:extLst>
                  <a:ext uri="{FF2B5EF4-FFF2-40B4-BE49-F238E27FC236}">
                    <a16:creationId xmlns:a16="http://schemas.microsoft.com/office/drawing/2014/main" id="{BC9AF1E5-919B-4F8F-9376-6DB57C0814A4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รูปแบบอิสระ: รูปร่าง 19">
                <a:extLst>
                  <a:ext uri="{FF2B5EF4-FFF2-40B4-BE49-F238E27FC236}">
                    <a16:creationId xmlns:a16="http://schemas.microsoft.com/office/drawing/2014/main" id="{1FA6D0C1-2D22-4F19-AA42-8BB34494C078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รูปแบบอิสระ: รูปร่าง 20">
                <a:extLst>
                  <a:ext uri="{FF2B5EF4-FFF2-40B4-BE49-F238E27FC236}">
                    <a16:creationId xmlns:a16="http://schemas.microsoft.com/office/drawing/2014/main" id="{78330107-5390-4745-937A-11D4A61C2883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รูปแบบอิสระ: รูปร่าง 21">
                <a:extLst>
                  <a:ext uri="{FF2B5EF4-FFF2-40B4-BE49-F238E27FC236}">
                    <a16:creationId xmlns:a16="http://schemas.microsoft.com/office/drawing/2014/main" id="{12AE250F-696E-4473-96C0-BDC970BD8AA9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รูปแบบอิสระ: รูปร่าง 22">
                <a:extLst>
                  <a:ext uri="{FF2B5EF4-FFF2-40B4-BE49-F238E27FC236}">
                    <a16:creationId xmlns:a16="http://schemas.microsoft.com/office/drawing/2014/main" id="{F42AF1A8-E5C7-46FF-B7B8-FCCF3C386623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รูปแบบอิสระ: รูปร่าง 23">
                <a:extLst>
                  <a:ext uri="{FF2B5EF4-FFF2-40B4-BE49-F238E27FC236}">
                    <a16:creationId xmlns:a16="http://schemas.microsoft.com/office/drawing/2014/main" id="{49D3421D-E7B8-44F0-B412-FD3BB1907F59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7" name="ตัวแทนข้อความ 111">
            <a:extLst>
              <a:ext uri="{FF2B5EF4-FFF2-40B4-BE49-F238E27FC236}">
                <a16:creationId xmlns:a16="http://schemas.microsoft.com/office/drawing/2014/main" id="{BA7C2F2F-BBE4-452F-B47C-7573A1DD80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88" name="ตัวแทนข้อความ 111">
            <a:extLst>
              <a:ext uri="{FF2B5EF4-FFF2-40B4-BE49-F238E27FC236}">
                <a16:creationId xmlns:a16="http://schemas.microsoft.com/office/drawing/2014/main" id="{805E9E39-87AF-4D1B-877B-788FDB4000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17" name="กราฟิก 89">
            <a:extLst>
              <a:ext uri="{FF2B5EF4-FFF2-40B4-BE49-F238E27FC236}">
                <a16:creationId xmlns:a16="http://schemas.microsoft.com/office/drawing/2014/main" id="{ABECEA29-A203-4EE9-B63D-59FEC5F45624}"/>
              </a:ext>
            </a:extLst>
          </p:cNvPr>
          <p:cNvGrpSpPr/>
          <p:nvPr/>
        </p:nvGrpSpPr>
        <p:grpSpPr>
          <a:xfrm>
            <a:off x="4234346" y="787051"/>
            <a:ext cx="3589004" cy="2668914"/>
            <a:chOff x="4234346" y="787051"/>
            <a:chExt cx="3589004" cy="2668914"/>
          </a:xfrm>
          <a:noFill/>
        </p:grpSpPr>
        <p:grpSp>
          <p:nvGrpSpPr>
            <p:cNvPr id="118" name="กราฟิก 89">
              <a:extLst>
                <a:ext uri="{FF2B5EF4-FFF2-40B4-BE49-F238E27FC236}">
                  <a16:creationId xmlns:a16="http://schemas.microsoft.com/office/drawing/2014/main" id="{343B0309-6C18-4285-BE62-580E9D1E1DB9}"/>
                </a:ext>
              </a:extLst>
            </p:cNvPr>
            <p:cNvGrpSpPr/>
            <p:nvPr/>
          </p:nvGrpSpPr>
          <p:grpSpPr>
            <a:xfrm>
              <a:off x="4238184" y="787051"/>
              <a:ext cx="3581666" cy="135461"/>
              <a:chOff x="4238184" y="787051"/>
              <a:chExt cx="3581666" cy="135461"/>
            </a:xfrm>
            <a:noFill/>
          </p:grpSpPr>
          <p:sp>
            <p:nvSpPr>
              <p:cNvPr id="119" name="รูปแบบอิสระ: รูปร่าง 118">
                <a:extLst>
                  <a:ext uri="{FF2B5EF4-FFF2-40B4-BE49-F238E27FC236}">
                    <a16:creationId xmlns:a16="http://schemas.microsoft.com/office/drawing/2014/main" id="{D14AF1FB-2F69-4692-AC2C-722D86489235}"/>
                  </a:ext>
                </a:extLst>
              </p:cNvPr>
              <p:cNvSpPr/>
              <p:nvPr/>
            </p:nvSpPr>
            <p:spPr>
              <a:xfrm>
                <a:off x="4238184" y="787051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2 h 135461"/>
                  <a:gd name="connsiteX3" fmla="*/ 0 w 135461"/>
                  <a:gd name="connsiteY3" fmla="*/ 135462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2"/>
                    </a:lnTo>
                    <a:lnTo>
                      <a:pt x="0" y="135462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รูปแบบอิสระ: รูปร่าง 119">
                <a:extLst>
                  <a:ext uri="{FF2B5EF4-FFF2-40B4-BE49-F238E27FC236}">
                    <a16:creationId xmlns:a16="http://schemas.microsoft.com/office/drawing/2014/main" id="{A14E4F63-6076-486C-BE6A-094DED542EAB}"/>
                  </a:ext>
                </a:extLst>
              </p:cNvPr>
              <p:cNvSpPr/>
              <p:nvPr/>
            </p:nvSpPr>
            <p:spPr>
              <a:xfrm>
                <a:off x="5936290" y="787051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2 h 135461"/>
                  <a:gd name="connsiteX3" fmla="*/ 0 w 135461"/>
                  <a:gd name="connsiteY3" fmla="*/ 135462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2"/>
                    </a:lnTo>
                    <a:lnTo>
                      <a:pt x="0" y="135462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รูปแบบอิสระ: รูปร่าง 120">
                <a:extLst>
                  <a:ext uri="{FF2B5EF4-FFF2-40B4-BE49-F238E27FC236}">
                    <a16:creationId xmlns:a16="http://schemas.microsoft.com/office/drawing/2014/main" id="{8729FEBE-E16A-45FB-98F3-5A87A010D530}"/>
                  </a:ext>
                </a:extLst>
              </p:cNvPr>
              <p:cNvSpPr/>
              <p:nvPr/>
            </p:nvSpPr>
            <p:spPr>
              <a:xfrm>
                <a:off x="7684389" y="787051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2 h 135461"/>
                  <a:gd name="connsiteX3" fmla="*/ 0 w 135461"/>
                  <a:gd name="connsiteY3" fmla="*/ 135462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2"/>
                    </a:lnTo>
                    <a:lnTo>
                      <a:pt x="0" y="135462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รูปแบบอิสระ: รูปร่าง 121">
                <a:extLst>
                  <a:ext uri="{FF2B5EF4-FFF2-40B4-BE49-F238E27FC236}">
                    <a16:creationId xmlns:a16="http://schemas.microsoft.com/office/drawing/2014/main" id="{B35777B0-B057-4118-A4BC-862AA705C9C6}"/>
                  </a:ext>
                </a:extLst>
              </p:cNvPr>
              <p:cNvSpPr/>
              <p:nvPr/>
            </p:nvSpPr>
            <p:spPr>
              <a:xfrm>
                <a:off x="4447826" y="856395"/>
                <a:ext cx="1419120" cy="16126"/>
              </a:xfrm>
              <a:custGeom>
                <a:avLst/>
                <a:gdLst>
                  <a:gd name="connsiteX0" fmla="*/ 0 w 1419120"/>
                  <a:gd name="connsiteY0" fmla="*/ 0 h 16126"/>
                  <a:gd name="connsiteX1" fmla="*/ 1419120 w 1419120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9120" h="16126">
                    <a:moveTo>
                      <a:pt x="0" y="0"/>
                    </a:moveTo>
                    <a:lnTo>
                      <a:pt x="141912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รูปแบบอิสระ: รูปร่าง 122">
                <a:extLst>
                  <a:ext uri="{FF2B5EF4-FFF2-40B4-BE49-F238E27FC236}">
                    <a16:creationId xmlns:a16="http://schemas.microsoft.com/office/drawing/2014/main" id="{4FC7E401-78A5-417F-860B-A5E824043B36}"/>
                  </a:ext>
                </a:extLst>
              </p:cNvPr>
              <p:cNvSpPr/>
              <p:nvPr/>
            </p:nvSpPr>
            <p:spPr>
              <a:xfrm>
                <a:off x="6142708" y="856395"/>
                <a:ext cx="1467499" cy="16126"/>
              </a:xfrm>
              <a:custGeom>
                <a:avLst/>
                <a:gdLst>
                  <a:gd name="connsiteX0" fmla="*/ 1467500 w 1467499"/>
                  <a:gd name="connsiteY0" fmla="*/ 0 h 16126"/>
                  <a:gd name="connsiteX1" fmla="*/ 0 w 1467499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7499" h="16126">
                    <a:moveTo>
                      <a:pt x="1467500" y="0"/>
                    </a:moveTo>
                    <a:lnTo>
                      <a:pt x="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กราฟิก 89">
              <a:extLst>
                <a:ext uri="{FF2B5EF4-FFF2-40B4-BE49-F238E27FC236}">
                  <a16:creationId xmlns:a16="http://schemas.microsoft.com/office/drawing/2014/main" id="{0906F8F2-55E7-43E3-857C-9A763361F138}"/>
                </a:ext>
              </a:extLst>
            </p:cNvPr>
            <p:cNvGrpSpPr/>
            <p:nvPr/>
          </p:nvGrpSpPr>
          <p:grpSpPr>
            <a:xfrm>
              <a:off x="4238184" y="3320504"/>
              <a:ext cx="3581666" cy="135461"/>
              <a:chOff x="4238184" y="3320504"/>
              <a:chExt cx="3581666" cy="135461"/>
            </a:xfrm>
            <a:noFill/>
          </p:grpSpPr>
          <p:sp>
            <p:nvSpPr>
              <p:cNvPr id="125" name="รูปแบบอิสระ: รูปร่าง 124">
                <a:extLst>
                  <a:ext uri="{FF2B5EF4-FFF2-40B4-BE49-F238E27FC236}">
                    <a16:creationId xmlns:a16="http://schemas.microsoft.com/office/drawing/2014/main" id="{3D2C0658-6376-4BD3-A2CB-74086E0F58B8}"/>
                  </a:ext>
                </a:extLst>
              </p:cNvPr>
              <p:cNvSpPr/>
              <p:nvPr/>
            </p:nvSpPr>
            <p:spPr>
              <a:xfrm>
                <a:off x="4238184" y="3320504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รูปแบบอิสระ: รูปร่าง 125">
                <a:extLst>
                  <a:ext uri="{FF2B5EF4-FFF2-40B4-BE49-F238E27FC236}">
                    <a16:creationId xmlns:a16="http://schemas.microsoft.com/office/drawing/2014/main" id="{E4FE3FFA-0E92-410D-8D97-18D0532AF8B9}"/>
                  </a:ext>
                </a:extLst>
              </p:cNvPr>
              <p:cNvSpPr/>
              <p:nvPr/>
            </p:nvSpPr>
            <p:spPr>
              <a:xfrm>
                <a:off x="5936290" y="3320504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รูปแบบอิสระ: รูปร่าง 126">
                <a:extLst>
                  <a:ext uri="{FF2B5EF4-FFF2-40B4-BE49-F238E27FC236}">
                    <a16:creationId xmlns:a16="http://schemas.microsoft.com/office/drawing/2014/main" id="{CF1BD700-904E-4B0E-9933-F97BA0451575}"/>
                  </a:ext>
                </a:extLst>
              </p:cNvPr>
              <p:cNvSpPr/>
              <p:nvPr/>
            </p:nvSpPr>
            <p:spPr>
              <a:xfrm>
                <a:off x="7684389" y="3320504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รูปแบบอิสระ: รูปร่าง 127">
                <a:extLst>
                  <a:ext uri="{FF2B5EF4-FFF2-40B4-BE49-F238E27FC236}">
                    <a16:creationId xmlns:a16="http://schemas.microsoft.com/office/drawing/2014/main" id="{9B67E56A-0A58-4D05-A40C-93994857F41B}"/>
                  </a:ext>
                </a:extLst>
              </p:cNvPr>
              <p:cNvSpPr/>
              <p:nvPr/>
            </p:nvSpPr>
            <p:spPr>
              <a:xfrm>
                <a:off x="4447826" y="3388235"/>
                <a:ext cx="1419120" cy="16126"/>
              </a:xfrm>
              <a:custGeom>
                <a:avLst/>
                <a:gdLst>
                  <a:gd name="connsiteX0" fmla="*/ 0 w 1419120"/>
                  <a:gd name="connsiteY0" fmla="*/ 0 h 16126"/>
                  <a:gd name="connsiteX1" fmla="*/ 1419120 w 1419120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9120" h="16126">
                    <a:moveTo>
                      <a:pt x="0" y="0"/>
                    </a:moveTo>
                    <a:lnTo>
                      <a:pt x="141912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รูปแบบอิสระ: รูปร่าง 128">
                <a:extLst>
                  <a:ext uri="{FF2B5EF4-FFF2-40B4-BE49-F238E27FC236}">
                    <a16:creationId xmlns:a16="http://schemas.microsoft.com/office/drawing/2014/main" id="{35CB4AD7-9AD0-44D6-91EF-C906C2ED3346}"/>
                  </a:ext>
                </a:extLst>
              </p:cNvPr>
              <p:cNvSpPr/>
              <p:nvPr/>
            </p:nvSpPr>
            <p:spPr>
              <a:xfrm>
                <a:off x="6142708" y="3388235"/>
                <a:ext cx="1467499" cy="16126"/>
              </a:xfrm>
              <a:custGeom>
                <a:avLst/>
                <a:gdLst>
                  <a:gd name="connsiteX0" fmla="*/ 1467500 w 1467499"/>
                  <a:gd name="connsiteY0" fmla="*/ 0 h 16126"/>
                  <a:gd name="connsiteX1" fmla="*/ 0 w 1467499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7499" h="16126">
                    <a:moveTo>
                      <a:pt x="1467500" y="0"/>
                    </a:moveTo>
                    <a:lnTo>
                      <a:pt x="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รูปแบบอิสระ: รูปร่าง 129">
              <a:extLst>
                <a:ext uri="{FF2B5EF4-FFF2-40B4-BE49-F238E27FC236}">
                  <a16:creationId xmlns:a16="http://schemas.microsoft.com/office/drawing/2014/main" id="{F91876C3-FD30-48EE-A1DC-B9EB426B57BC}"/>
                </a:ext>
              </a:extLst>
            </p:cNvPr>
            <p:cNvSpPr/>
            <p:nvPr/>
          </p:nvSpPr>
          <p:spPr>
            <a:xfrm rot="5400000">
              <a:off x="7687888" y="2057164"/>
              <a:ext cx="135461" cy="135461"/>
            </a:xfrm>
            <a:custGeom>
              <a:avLst/>
              <a:gdLst>
                <a:gd name="connsiteX0" fmla="*/ 0 w 135461"/>
                <a:gd name="connsiteY0" fmla="*/ 0 h 135461"/>
                <a:gd name="connsiteX1" fmla="*/ 135462 w 135461"/>
                <a:gd name="connsiteY1" fmla="*/ 0 h 135461"/>
                <a:gd name="connsiteX2" fmla="*/ 135462 w 135461"/>
                <a:gd name="connsiteY2" fmla="*/ 135462 h 135461"/>
                <a:gd name="connsiteX3" fmla="*/ 0 w 135461"/>
                <a:gd name="connsiteY3" fmla="*/ 135462 h 1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61" h="135461">
                  <a:moveTo>
                    <a:pt x="0" y="0"/>
                  </a:moveTo>
                  <a:lnTo>
                    <a:pt x="135462" y="0"/>
                  </a:lnTo>
                  <a:lnTo>
                    <a:pt x="135462" y="135462"/>
                  </a:lnTo>
                  <a:lnTo>
                    <a:pt x="0" y="135462"/>
                  </a:lnTo>
                  <a:close/>
                </a:path>
              </a:pathLst>
            </a:custGeom>
            <a:noFill/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รูปแบบอิสระ: รูปร่าง 130">
              <a:extLst>
                <a:ext uri="{FF2B5EF4-FFF2-40B4-BE49-F238E27FC236}">
                  <a16:creationId xmlns:a16="http://schemas.microsoft.com/office/drawing/2014/main" id="{24F8C10F-5F78-4171-95B3-872F26A84856}"/>
                </a:ext>
              </a:extLst>
            </p:cNvPr>
            <p:cNvSpPr/>
            <p:nvPr/>
          </p:nvSpPr>
          <p:spPr>
            <a:xfrm>
              <a:off x="7755345" y="987018"/>
              <a:ext cx="16126" cy="999834"/>
            </a:xfrm>
            <a:custGeom>
              <a:avLst/>
              <a:gdLst>
                <a:gd name="connsiteX0" fmla="*/ 0 w 16126"/>
                <a:gd name="connsiteY0" fmla="*/ 0 h 999834"/>
                <a:gd name="connsiteX1" fmla="*/ 0 w 16126"/>
                <a:gd name="connsiteY1" fmla="*/ 999835 h 99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9834">
                  <a:moveTo>
                    <a:pt x="0" y="0"/>
                  </a:moveTo>
                  <a:lnTo>
                    <a:pt x="0" y="999835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รูปแบบอิสระ: รูปร่าง 131">
              <a:extLst>
                <a:ext uri="{FF2B5EF4-FFF2-40B4-BE49-F238E27FC236}">
                  <a16:creationId xmlns:a16="http://schemas.microsoft.com/office/drawing/2014/main" id="{3C937BDC-1476-4612-876E-4B34FC31B174}"/>
                </a:ext>
              </a:extLst>
            </p:cNvPr>
            <p:cNvSpPr/>
            <p:nvPr/>
          </p:nvSpPr>
          <p:spPr>
            <a:xfrm>
              <a:off x="7755345" y="2262614"/>
              <a:ext cx="16126" cy="993384"/>
            </a:xfrm>
            <a:custGeom>
              <a:avLst/>
              <a:gdLst>
                <a:gd name="connsiteX0" fmla="*/ 0 w 16126"/>
                <a:gd name="connsiteY0" fmla="*/ 993384 h 993384"/>
                <a:gd name="connsiteX1" fmla="*/ 0 w 16126"/>
                <a:gd name="connsiteY1" fmla="*/ 0 h 99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3384">
                  <a:moveTo>
                    <a:pt x="0" y="993384"/>
                  </a:moveTo>
                  <a:lnTo>
                    <a:pt x="0" y="0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รูปแบบอิสระ: รูปร่าง 132">
              <a:extLst>
                <a:ext uri="{FF2B5EF4-FFF2-40B4-BE49-F238E27FC236}">
                  <a16:creationId xmlns:a16="http://schemas.microsoft.com/office/drawing/2014/main" id="{19DD61BC-FC03-4D18-A083-1C48FAA4AD6F}"/>
                </a:ext>
              </a:extLst>
            </p:cNvPr>
            <p:cNvSpPr/>
            <p:nvPr/>
          </p:nvSpPr>
          <p:spPr>
            <a:xfrm rot="5400000">
              <a:off x="4234346" y="2056455"/>
              <a:ext cx="135461" cy="135461"/>
            </a:xfrm>
            <a:custGeom>
              <a:avLst/>
              <a:gdLst>
                <a:gd name="connsiteX0" fmla="*/ 0 w 135461"/>
                <a:gd name="connsiteY0" fmla="*/ 0 h 135461"/>
                <a:gd name="connsiteX1" fmla="*/ 135461 w 135461"/>
                <a:gd name="connsiteY1" fmla="*/ 0 h 135461"/>
                <a:gd name="connsiteX2" fmla="*/ 135461 w 135461"/>
                <a:gd name="connsiteY2" fmla="*/ 135462 h 135461"/>
                <a:gd name="connsiteX3" fmla="*/ 0 w 135461"/>
                <a:gd name="connsiteY3" fmla="*/ 135462 h 1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61" h="135461">
                  <a:moveTo>
                    <a:pt x="0" y="0"/>
                  </a:moveTo>
                  <a:lnTo>
                    <a:pt x="135461" y="0"/>
                  </a:lnTo>
                  <a:lnTo>
                    <a:pt x="135461" y="135462"/>
                  </a:lnTo>
                  <a:lnTo>
                    <a:pt x="0" y="135462"/>
                  </a:lnTo>
                  <a:close/>
                </a:path>
              </a:pathLst>
            </a:custGeom>
            <a:noFill/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รูปแบบอิสระ: รูปร่าง 133">
              <a:extLst>
                <a:ext uri="{FF2B5EF4-FFF2-40B4-BE49-F238E27FC236}">
                  <a16:creationId xmlns:a16="http://schemas.microsoft.com/office/drawing/2014/main" id="{EC916799-9694-4A0A-B1D0-F6C753CC6CE0}"/>
                </a:ext>
              </a:extLst>
            </p:cNvPr>
            <p:cNvSpPr/>
            <p:nvPr/>
          </p:nvSpPr>
          <p:spPr>
            <a:xfrm>
              <a:off x="4301076" y="987018"/>
              <a:ext cx="16126" cy="999834"/>
            </a:xfrm>
            <a:custGeom>
              <a:avLst/>
              <a:gdLst>
                <a:gd name="connsiteX0" fmla="*/ 0 w 16126"/>
                <a:gd name="connsiteY0" fmla="*/ 0 h 999834"/>
                <a:gd name="connsiteX1" fmla="*/ 0 w 16126"/>
                <a:gd name="connsiteY1" fmla="*/ 999835 h 99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9834">
                  <a:moveTo>
                    <a:pt x="0" y="0"/>
                  </a:moveTo>
                  <a:lnTo>
                    <a:pt x="0" y="999835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รูปแบบอิสระ: รูปร่าง 134">
              <a:extLst>
                <a:ext uri="{FF2B5EF4-FFF2-40B4-BE49-F238E27FC236}">
                  <a16:creationId xmlns:a16="http://schemas.microsoft.com/office/drawing/2014/main" id="{9B09E0BC-81DB-4EAD-B283-C161E7ED3CE6}"/>
                </a:ext>
              </a:extLst>
            </p:cNvPr>
            <p:cNvSpPr/>
            <p:nvPr/>
          </p:nvSpPr>
          <p:spPr>
            <a:xfrm>
              <a:off x="4301076" y="2262614"/>
              <a:ext cx="16126" cy="993384"/>
            </a:xfrm>
            <a:custGeom>
              <a:avLst/>
              <a:gdLst>
                <a:gd name="connsiteX0" fmla="*/ 0 w 16126"/>
                <a:gd name="connsiteY0" fmla="*/ 993384 h 993384"/>
                <a:gd name="connsiteX1" fmla="*/ 0 w 16126"/>
                <a:gd name="connsiteY1" fmla="*/ 0 h 99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3384">
                  <a:moveTo>
                    <a:pt x="0" y="993384"/>
                  </a:moveTo>
                  <a:lnTo>
                    <a:pt x="0" y="0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6" name="ตัวแทนข้อความ 111">
            <a:extLst>
              <a:ext uri="{FF2B5EF4-FFF2-40B4-BE49-F238E27FC236}">
                <a16:creationId xmlns:a16="http://schemas.microsoft.com/office/drawing/2014/main" id="{CBC32087-11B1-47F3-8DF1-09F9174FD9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7098" y="2797968"/>
            <a:ext cx="2216240" cy="1154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5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47" name="ตัวแทนข้อความ 111">
            <a:extLst>
              <a:ext uri="{FF2B5EF4-FFF2-40B4-BE49-F238E27FC236}">
                <a16:creationId xmlns:a16="http://schemas.microsoft.com/office/drawing/2014/main" id="{A553F6D9-FE6F-4355-A72D-47BAD2DD25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4619" y="4287518"/>
            <a:ext cx="2610445" cy="4208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5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8" name="ตัวแทนข้อความ 111">
            <a:extLst>
              <a:ext uri="{FF2B5EF4-FFF2-40B4-BE49-F238E27FC236}">
                <a16:creationId xmlns:a16="http://schemas.microsoft.com/office/drawing/2014/main" id="{D17557AD-BE26-4CC5-B569-406CF956BF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2601" y="708529"/>
            <a:ext cx="2610445" cy="4208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5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50" name="ตัวแทนรูปภาพ 149">
            <a:extLst>
              <a:ext uri="{FF2B5EF4-FFF2-40B4-BE49-F238E27FC236}">
                <a16:creationId xmlns:a16="http://schemas.microsoft.com/office/drawing/2014/main" id="{69DC74D2-811A-48A5-B276-A64C8A3919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02335" y="1128077"/>
            <a:ext cx="3253026" cy="19410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31" name="กลุ่ม 130">
            <a:extLst>
              <a:ext uri="{FF2B5EF4-FFF2-40B4-BE49-F238E27FC236}">
                <a16:creationId xmlns:a16="http://schemas.microsoft.com/office/drawing/2014/main" id="{6B07B536-821F-4184-BAE5-121608D0DB6D}"/>
              </a:ext>
            </a:extLst>
          </p:cNvPr>
          <p:cNvGrpSpPr/>
          <p:nvPr userDrawn="1"/>
        </p:nvGrpSpPr>
        <p:grpSpPr>
          <a:xfrm>
            <a:off x="1203648" y="1129933"/>
            <a:ext cx="2791141" cy="1529371"/>
            <a:chOff x="1203648" y="1129933"/>
            <a:chExt cx="2791141" cy="1529371"/>
          </a:xfrm>
        </p:grpSpPr>
        <p:sp>
          <p:nvSpPr>
            <p:cNvPr id="5" name="รูปแบบอิสระ: รูปร่าง 4">
              <a:extLst>
                <a:ext uri="{FF2B5EF4-FFF2-40B4-BE49-F238E27FC236}">
                  <a16:creationId xmlns:a16="http://schemas.microsoft.com/office/drawing/2014/main" id="{7664EA86-2C00-4BB0-86CD-21316B3E2B70}"/>
                </a:ext>
              </a:extLst>
            </p:cNvPr>
            <p:cNvSpPr/>
            <p:nvPr/>
          </p:nvSpPr>
          <p:spPr>
            <a:xfrm>
              <a:off x="3640063" y="2309245"/>
              <a:ext cx="354726" cy="350059"/>
            </a:xfrm>
            <a:custGeom>
              <a:avLst/>
              <a:gdLst>
                <a:gd name="connsiteX0" fmla="*/ 354727 w 354726"/>
                <a:gd name="connsiteY0" fmla="*/ 124466 h 350059"/>
                <a:gd name="connsiteX1" fmla="*/ 0 w 354726"/>
                <a:gd name="connsiteY1" fmla="*/ 0 h 350059"/>
                <a:gd name="connsiteX2" fmla="*/ 138468 w 354726"/>
                <a:gd name="connsiteY2" fmla="*/ 350060 h 350059"/>
                <a:gd name="connsiteX3" fmla="*/ 199145 w 354726"/>
                <a:gd name="connsiteY3" fmla="*/ 191366 h 3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26" h="350059">
                  <a:moveTo>
                    <a:pt x="354727" y="124466"/>
                  </a:moveTo>
                  <a:lnTo>
                    <a:pt x="0" y="0"/>
                  </a:lnTo>
                  <a:lnTo>
                    <a:pt x="138468" y="350060"/>
                  </a:lnTo>
                  <a:lnTo>
                    <a:pt x="199145" y="191366"/>
                  </a:lnTo>
                  <a:close/>
                </a:path>
              </a:pathLst>
            </a:custGeom>
            <a:solidFill>
              <a:srgbClr val="000000"/>
            </a:solidFill>
            <a:ln w="1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รูปแบบอิสระ: รูปร่าง 13">
              <a:extLst>
                <a:ext uri="{FF2B5EF4-FFF2-40B4-BE49-F238E27FC236}">
                  <a16:creationId xmlns:a16="http://schemas.microsoft.com/office/drawing/2014/main" id="{4559C3C4-1B72-473F-AE28-3C9C775317C4}"/>
                </a:ext>
              </a:extLst>
            </p:cNvPr>
            <p:cNvSpPr/>
            <p:nvPr/>
          </p:nvSpPr>
          <p:spPr>
            <a:xfrm>
              <a:off x="1203648" y="1129933"/>
              <a:ext cx="2458196" cy="1190202"/>
            </a:xfrm>
            <a:custGeom>
              <a:avLst/>
              <a:gdLst>
                <a:gd name="connsiteX0" fmla="*/ 0 w 2458196"/>
                <a:gd name="connsiteY0" fmla="*/ 0 h 1190202"/>
                <a:gd name="connsiteX1" fmla="*/ 2458197 w 2458196"/>
                <a:gd name="connsiteY1" fmla="*/ 0 h 1190202"/>
                <a:gd name="connsiteX2" fmla="*/ 2458197 w 2458196"/>
                <a:gd name="connsiteY2" fmla="*/ 1190203 h 1190202"/>
                <a:gd name="connsiteX3" fmla="*/ 0 w 2458196"/>
                <a:gd name="connsiteY3" fmla="*/ 1190203 h 11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8196" h="1190202">
                  <a:moveTo>
                    <a:pt x="0" y="0"/>
                  </a:moveTo>
                  <a:lnTo>
                    <a:pt x="2458197" y="0"/>
                  </a:lnTo>
                  <a:lnTo>
                    <a:pt x="2458197" y="1190203"/>
                  </a:lnTo>
                  <a:lnTo>
                    <a:pt x="0" y="1190203"/>
                  </a:lnTo>
                  <a:close/>
                </a:path>
              </a:pathLst>
            </a:custGeom>
            <a:noFill/>
            <a:ln w="1553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กลุ่ม 131">
            <a:extLst>
              <a:ext uri="{FF2B5EF4-FFF2-40B4-BE49-F238E27FC236}">
                <a16:creationId xmlns:a16="http://schemas.microsoft.com/office/drawing/2014/main" id="{85313964-6BA8-4E86-B412-048E2BEF4762}"/>
              </a:ext>
            </a:extLst>
          </p:cNvPr>
          <p:cNvGrpSpPr/>
          <p:nvPr userDrawn="1"/>
        </p:nvGrpSpPr>
        <p:grpSpPr>
          <a:xfrm>
            <a:off x="1203648" y="3012476"/>
            <a:ext cx="2791141" cy="1529371"/>
            <a:chOff x="1203648" y="3012476"/>
            <a:chExt cx="2791141" cy="1529371"/>
          </a:xfrm>
        </p:grpSpPr>
        <p:sp>
          <p:nvSpPr>
            <p:cNvPr id="15" name="รูปแบบอิสระ: รูปร่าง 14">
              <a:extLst>
                <a:ext uri="{FF2B5EF4-FFF2-40B4-BE49-F238E27FC236}">
                  <a16:creationId xmlns:a16="http://schemas.microsoft.com/office/drawing/2014/main" id="{CEF2FCB8-87D4-43DE-8883-3E0F6D1ACAD7}"/>
                </a:ext>
              </a:extLst>
            </p:cNvPr>
            <p:cNvSpPr/>
            <p:nvPr/>
          </p:nvSpPr>
          <p:spPr>
            <a:xfrm>
              <a:off x="3640063" y="4191788"/>
              <a:ext cx="354726" cy="350059"/>
            </a:xfrm>
            <a:custGeom>
              <a:avLst/>
              <a:gdLst>
                <a:gd name="connsiteX0" fmla="*/ 354727 w 354726"/>
                <a:gd name="connsiteY0" fmla="*/ 124466 h 350059"/>
                <a:gd name="connsiteX1" fmla="*/ 0 w 354726"/>
                <a:gd name="connsiteY1" fmla="*/ 0 h 350059"/>
                <a:gd name="connsiteX2" fmla="*/ 138468 w 354726"/>
                <a:gd name="connsiteY2" fmla="*/ 350060 h 350059"/>
                <a:gd name="connsiteX3" fmla="*/ 199145 w 354726"/>
                <a:gd name="connsiteY3" fmla="*/ 191366 h 3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26" h="350059">
                  <a:moveTo>
                    <a:pt x="354727" y="124466"/>
                  </a:moveTo>
                  <a:lnTo>
                    <a:pt x="0" y="0"/>
                  </a:lnTo>
                  <a:lnTo>
                    <a:pt x="138468" y="350060"/>
                  </a:lnTo>
                  <a:lnTo>
                    <a:pt x="199145" y="191366"/>
                  </a:lnTo>
                  <a:close/>
                </a:path>
              </a:pathLst>
            </a:custGeom>
            <a:solidFill>
              <a:srgbClr val="000000"/>
            </a:solidFill>
            <a:ln w="1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รูปแบบอิสระ: รูปร่าง 23">
              <a:extLst>
                <a:ext uri="{FF2B5EF4-FFF2-40B4-BE49-F238E27FC236}">
                  <a16:creationId xmlns:a16="http://schemas.microsoft.com/office/drawing/2014/main" id="{0D74DEED-30AB-4B00-8336-10EF099518C2}"/>
                </a:ext>
              </a:extLst>
            </p:cNvPr>
            <p:cNvSpPr/>
            <p:nvPr/>
          </p:nvSpPr>
          <p:spPr>
            <a:xfrm>
              <a:off x="1203648" y="3012476"/>
              <a:ext cx="2458196" cy="1190202"/>
            </a:xfrm>
            <a:custGeom>
              <a:avLst/>
              <a:gdLst>
                <a:gd name="connsiteX0" fmla="*/ 0 w 2458196"/>
                <a:gd name="connsiteY0" fmla="*/ 0 h 1190202"/>
                <a:gd name="connsiteX1" fmla="*/ 2458197 w 2458196"/>
                <a:gd name="connsiteY1" fmla="*/ 0 h 1190202"/>
                <a:gd name="connsiteX2" fmla="*/ 2458197 w 2458196"/>
                <a:gd name="connsiteY2" fmla="*/ 1190203 h 1190202"/>
                <a:gd name="connsiteX3" fmla="*/ 0 w 2458196"/>
                <a:gd name="connsiteY3" fmla="*/ 1190203 h 11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8196" h="1190202">
                  <a:moveTo>
                    <a:pt x="0" y="0"/>
                  </a:moveTo>
                  <a:lnTo>
                    <a:pt x="2458197" y="0"/>
                  </a:lnTo>
                  <a:lnTo>
                    <a:pt x="2458197" y="1190203"/>
                  </a:lnTo>
                  <a:lnTo>
                    <a:pt x="0" y="1190203"/>
                  </a:lnTo>
                  <a:close/>
                </a:path>
              </a:pathLst>
            </a:custGeom>
            <a:noFill/>
            <a:ln w="1553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กลุ่ม 132">
            <a:extLst>
              <a:ext uri="{FF2B5EF4-FFF2-40B4-BE49-F238E27FC236}">
                <a16:creationId xmlns:a16="http://schemas.microsoft.com/office/drawing/2014/main" id="{AD6D34FC-B03F-43D2-A0D4-C535A3887C48}"/>
              </a:ext>
            </a:extLst>
          </p:cNvPr>
          <p:cNvGrpSpPr/>
          <p:nvPr userDrawn="1"/>
        </p:nvGrpSpPr>
        <p:grpSpPr>
          <a:xfrm>
            <a:off x="5139874" y="1129933"/>
            <a:ext cx="2791141" cy="1529371"/>
            <a:chOff x="5139874" y="1129933"/>
            <a:chExt cx="2791141" cy="1529371"/>
          </a:xfrm>
        </p:grpSpPr>
        <p:sp>
          <p:nvSpPr>
            <p:cNvPr id="25" name="รูปแบบอิสระ: รูปร่าง 24">
              <a:extLst>
                <a:ext uri="{FF2B5EF4-FFF2-40B4-BE49-F238E27FC236}">
                  <a16:creationId xmlns:a16="http://schemas.microsoft.com/office/drawing/2014/main" id="{8A5A5544-5F6B-4F81-8033-9AC7210860D4}"/>
                </a:ext>
              </a:extLst>
            </p:cNvPr>
            <p:cNvSpPr/>
            <p:nvPr/>
          </p:nvSpPr>
          <p:spPr>
            <a:xfrm>
              <a:off x="7576289" y="2309245"/>
              <a:ext cx="354726" cy="350059"/>
            </a:xfrm>
            <a:custGeom>
              <a:avLst/>
              <a:gdLst>
                <a:gd name="connsiteX0" fmla="*/ 354727 w 354726"/>
                <a:gd name="connsiteY0" fmla="*/ 124466 h 350059"/>
                <a:gd name="connsiteX1" fmla="*/ 0 w 354726"/>
                <a:gd name="connsiteY1" fmla="*/ 0 h 350059"/>
                <a:gd name="connsiteX2" fmla="*/ 138468 w 354726"/>
                <a:gd name="connsiteY2" fmla="*/ 350060 h 350059"/>
                <a:gd name="connsiteX3" fmla="*/ 199145 w 354726"/>
                <a:gd name="connsiteY3" fmla="*/ 191366 h 3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26" h="350059">
                  <a:moveTo>
                    <a:pt x="354727" y="124466"/>
                  </a:moveTo>
                  <a:lnTo>
                    <a:pt x="0" y="0"/>
                  </a:lnTo>
                  <a:lnTo>
                    <a:pt x="138468" y="350060"/>
                  </a:lnTo>
                  <a:lnTo>
                    <a:pt x="199145" y="191366"/>
                  </a:lnTo>
                  <a:close/>
                </a:path>
              </a:pathLst>
            </a:custGeom>
            <a:solidFill>
              <a:srgbClr val="000000"/>
            </a:solidFill>
            <a:ln w="1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รูปแบบอิสระ: รูปร่าง 116">
              <a:extLst>
                <a:ext uri="{FF2B5EF4-FFF2-40B4-BE49-F238E27FC236}">
                  <a16:creationId xmlns:a16="http://schemas.microsoft.com/office/drawing/2014/main" id="{E0986011-B895-4BB1-AC5A-E9E9FDBA69E8}"/>
                </a:ext>
              </a:extLst>
            </p:cNvPr>
            <p:cNvSpPr/>
            <p:nvPr/>
          </p:nvSpPr>
          <p:spPr>
            <a:xfrm>
              <a:off x="5139874" y="1129933"/>
              <a:ext cx="2458196" cy="1190202"/>
            </a:xfrm>
            <a:custGeom>
              <a:avLst/>
              <a:gdLst>
                <a:gd name="connsiteX0" fmla="*/ 0 w 2458196"/>
                <a:gd name="connsiteY0" fmla="*/ 0 h 1190202"/>
                <a:gd name="connsiteX1" fmla="*/ 2458197 w 2458196"/>
                <a:gd name="connsiteY1" fmla="*/ 0 h 1190202"/>
                <a:gd name="connsiteX2" fmla="*/ 2458197 w 2458196"/>
                <a:gd name="connsiteY2" fmla="*/ 1190203 h 1190202"/>
                <a:gd name="connsiteX3" fmla="*/ 0 w 2458196"/>
                <a:gd name="connsiteY3" fmla="*/ 1190203 h 11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8196" h="1190202">
                  <a:moveTo>
                    <a:pt x="0" y="0"/>
                  </a:moveTo>
                  <a:lnTo>
                    <a:pt x="2458197" y="0"/>
                  </a:lnTo>
                  <a:lnTo>
                    <a:pt x="2458197" y="1190203"/>
                  </a:lnTo>
                  <a:lnTo>
                    <a:pt x="0" y="1190203"/>
                  </a:lnTo>
                  <a:close/>
                </a:path>
              </a:pathLst>
            </a:custGeom>
            <a:noFill/>
            <a:ln w="1553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4" name="กลุ่ม 133">
            <a:extLst>
              <a:ext uri="{FF2B5EF4-FFF2-40B4-BE49-F238E27FC236}">
                <a16:creationId xmlns:a16="http://schemas.microsoft.com/office/drawing/2014/main" id="{30EE5129-2637-4159-AABA-23962E9D5E4C}"/>
              </a:ext>
            </a:extLst>
          </p:cNvPr>
          <p:cNvGrpSpPr/>
          <p:nvPr userDrawn="1"/>
        </p:nvGrpSpPr>
        <p:grpSpPr>
          <a:xfrm>
            <a:off x="5139874" y="3012476"/>
            <a:ext cx="2791141" cy="1529371"/>
            <a:chOff x="5139874" y="3012476"/>
            <a:chExt cx="2791141" cy="1529371"/>
          </a:xfrm>
        </p:grpSpPr>
        <p:sp>
          <p:nvSpPr>
            <p:cNvPr id="121" name="รูปแบบอิสระ: รูปร่าง 120">
              <a:extLst>
                <a:ext uri="{FF2B5EF4-FFF2-40B4-BE49-F238E27FC236}">
                  <a16:creationId xmlns:a16="http://schemas.microsoft.com/office/drawing/2014/main" id="{CF12D608-3994-42A4-B598-93BCC9FC815F}"/>
                </a:ext>
              </a:extLst>
            </p:cNvPr>
            <p:cNvSpPr/>
            <p:nvPr/>
          </p:nvSpPr>
          <p:spPr>
            <a:xfrm>
              <a:off x="7576289" y="4191788"/>
              <a:ext cx="354726" cy="350059"/>
            </a:xfrm>
            <a:custGeom>
              <a:avLst/>
              <a:gdLst>
                <a:gd name="connsiteX0" fmla="*/ 354727 w 354726"/>
                <a:gd name="connsiteY0" fmla="*/ 124466 h 350059"/>
                <a:gd name="connsiteX1" fmla="*/ 0 w 354726"/>
                <a:gd name="connsiteY1" fmla="*/ 0 h 350059"/>
                <a:gd name="connsiteX2" fmla="*/ 138468 w 354726"/>
                <a:gd name="connsiteY2" fmla="*/ 350060 h 350059"/>
                <a:gd name="connsiteX3" fmla="*/ 199145 w 354726"/>
                <a:gd name="connsiteY3" fmla="*/ 191366 h 3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26" h="350059">
                  <a:moveTo>
                    <a:pt x="354727" y="124466"/>
                  </a:moveTo>
                  <a:lnTo>
                    <a:pt x="0" y="0"/>
                  </a:lnTo>
                  <a:lnTo>
                    <a:pt x="138468" y="350060"/>
                  </a:lnTo>
                  <a:lnTo>
                    <a:pt x="199145" y="191366"/>
                  </a:lnTo>
                  <a:close/>
                </a:path>
              </a:pathLst>
            </a:custGeom>
            <a:solidFill>
              <a:srgbClr val="000000"/>
            </a:solidFill>
            <a:ln w="1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รูปแบบอิสระ: รูปร่าง 129">
              <a:extLst>
                <a:ext uri="{FF2B5EF4-FFF2-40B4-BE49-F238E27FC236}">
                  <a16:creationId xmlns:a16="http://schemas.microsoft.com/office/drawing/2014/main" id="{481AB8B7-9641-47D5-939D-87E2A42C7149}"/>
                </a:ext>
              </a:extLst>
            </p:cNvPr>
            <p:cNvSpPr/>
            <p:nvPr/>
          </p:nvSpPr>
          <p:spPr>
            <a:xfrm>
              <a:off x="5139874" y="3012476"/>
              <a:ext cx="2458196" cy="1190202"/>
            </a:xfrm>
            <a:custGeom>
              <a:avLst/>
              <a:gdLst>
                <a:gd name="connsiteX0" fmla="*/ 0 w 2458196"/>
                <a:gd name="connsiteY0" fmla="*/ 0 h 1190202"/>
                <a:gd name="connsiteX1" fmla="*/ 2458197 w 2458196"/>
                <a:gd name="connsiteY1" fmla="*/ 0 h 1190202"/>
                <a:gd name="connsiteX2" fmla="*/ 2458197 w 2458196"/>
                <a:gd name="connsiteY2" fmla="*/ 1190203 h 1190202"/>
                <a:gd name="connsiteX3" fmla="*/ 0 w 2458196"/>
                <a:gd name="connsiteY3" fmla="*/ 1190203 h 11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8196" h="1190202">
                  <a:moveTo>
                    <a:pt x="0" y="0"/>
                  </a:moveTo>
                  <a:lnTo>
                    <a:pt x="2458197" y="0"/>
                  </a:lnTo>
                  <a:lnTo>
                    <a:pt x="2458197" y="1190203"/>
                  </a:lnTo>
                  <a:lnTo>
                    <a:pt x="0" y="1190203"/>
                  </a:lnTo>
                  <a:close/>
                </a:path>
              </a:pathLst>
            </a:custGeom>
            <a:noFill/>
            <a:ln w="1553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ตัวแทนข้อความ 111">
            <a:extLst>
              <a:ext uri="{FF2B5EF4-FFF2-40B4-BE49-F238E27FC236}">
                <a16:creationId xmlns:a16="http://schemas.microsoft.com/office/drawing/2014/main" id="{AC1A96FD-C1A6-478C-9D06-E054D019C2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8118" y="1579150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38" name="ตัวแทนข้อความ 111">
            <a:extLst>
              <a:ext uri="{FF2B5EF4-FFF2-40B4-BE49-F238E27FC236}">
                <a16:creationId xmlns:a16="http://schemas.microsoft.com/office/drawing/2014/main" id="{E56BE796-D041-4AC0-871A-FD1EB78FB6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4189" y="1215057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9" name="ตัวแทนข้อความ 111">
            <a:extLst>
              <a:ext uri="{FF2B5EF4-FFF2-40B4-BE49-F238E27FC236}">
                <a16:creationId xmlns:a16="http://schemas.microsoft.com/office/drawing/2014/main" id="{34D0CB30-AA70-4F8D-A160-7AC11585B3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8118" y="3467975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A9A0DC2C-5734-447D-9523-1C615FA241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4189" y="3103882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1" name="ตัวแทนข้อความ 111">
            <a:extLst>
              <a:ext uri="{FF2B5EF4-FFF2-40B4-BE49-F238E27FC236}">
                <a16:creationId xmlns:a16="http://schemas.microsoft.com/office/drawing/2014/main" id="{8935BCF4-36C8-4627-8F94-7ABEB39B6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37675" y="1579150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2" name="ตัวแทนข้อความ 111">
            <a:extLst>
              <a:ext uri="{FF2B5EF4-FFF2-40B4-BE49-F238E27FC236}">
                <a16:creationId xmlns:a16="http://schemas.microsoft.com/office/drawing/2014/main" id="{4DF5D440-8141-43A6-85F8-9C3194F200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3746" y="1215057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3" name="ตัวแทนข้อความ 111">
            <a:extLst>
              <a:ext uri="{FF2B5EF4-FFF2-40B4-BE49-F238E27FC236}">
                <a16:creationId xmlns:a16="http://schemas.microsoft.com/office/drawing/2014/main" id="{3B453BDB-5914-498D-98D1-8257B8DCC7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37675" y="3467975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4" name="ตัวแทนข้อความ 111">
            <a:extLst>
              <a:ext uri="{FF2B5EF4-FFF2-40B4-BE49-F238E27FC236}">
                <a16:creationId xmlns:a16="http://schemas.microsoft.com/office/drawing/2014/main" id="{53DBC6B9-39C6-40D1-8FB4-1B8BCBC17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33746" y="3103882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755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7" name="ตัวแทนรูปภาพ 4">
            <a:extLst>
              <a:ext uri="{FF2B5EF4-FFF2-40B4-BE49-F238E27FC236}">
                <a16:creationId xmlns:a16="http://schemas.microsoft.com/office/drawing/2014/main" id="{380E8767-2489-4789-92B7-91A04606E9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4216" y="471488"/>
            <a:ext cx="5592375" cy="375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1" name="ตัวแทนข้อความ 111">
            <a:extLst>
              <a:ext uri="{FF2B5EF4-FFF2-40B4-BE49-F238E27FC236}">
                <a16:creationId xmlns:a16="http://schemas.microsoft.com/office/drawing/2014/main" id="{8D9EEDF4-9C14-4608-811E-0D21CFA047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42933" y="3424656"/>
            <a:ext cx="1675892" cy="9795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2" name="ตัวแทนข้อความ 111">
            <a:extLst>
              <a:ext uri="{FF2B5EF4-FFF2-40B4-BE49-F238E27FC236}">
                <a16:creationId xmlns:a16="http://schemas.microsoft.com/office/drawing/2014/main" id="{17FF3FE4-9252-4209-8EFC-4609BB2AE6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236" y="2846595"/>
            <a:ext cx="3557286" cy="602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</p:spTree>
    <p:extLst>
      <p:ext uri="{BB962C8B-B14F-4D97-AF65-F5344CB8AC3E}">
        <p14:creationId xmlns:p14="http://schemas.microsoft.com/office/powerpoint/2010/main" val="11357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45" name="กลุ่ม 144">
            <a:extLst>
              <a:ext uri="{FF2B5EF4-FFF2-40B4-BE49-F238E27FC236}">
                <a16:creationId xmlns:a16="http://schemas.microsoft.com/office/drawing/2014/main" id="{35BE8050-269F-4667-8C90-F6EB5F938D4F}"/>
              </a:ext>
            </a:extLst>
          </p:cNvPr>
          <p:cNvGrpSpPr/>
          <p:nvPr userDrawn="1"/>
        </p:nvGrpSpPr>
        <p:grpSpPr>
          <a:xfrm>
            <a:off x="937968" y="1931868"/>
            <a:ext cx="3379920" cy="2388078"/>
            <a:chOff x="937968" y="1931868"/>
            <a:chExt cx="3379920" cy="2388078"/>
          </a:xfrm>
        </p:grpSpPr>
        <p:grpSp>
          <p:nvGrpSpPr>
            <p:cNvPr id="5" name="กราฟิก 2">
              <a:extLst>
                <a:ext uri="{FF2B5EF4-FFF2-40B4-BE49-F238E27FC236}">
                  <a16:creationId xmlns:a16="http://schemas.microsoft.com/office/drawing/2014/main" id="{47C2213C-9844-4C08-AA66-F1C748275DAE}"/>
                </a:ext>
              </a:extLst>
            </p:cNvPr>
            <p:cNvGrpSpPr/>
            <p:nvPr/>
          </p:nvGrpSpPr>
          <p:grpSpPr>
            <a:xfrm>
              <a:off x="1105115" y="1931868"/>
              <a:ext cx="3212773" cy="2388078"/>
              <a:chOff x="1105115" y="1931868"/>
              <a:chExt cx="3212773" cy="2388078"/>
            </a:xfrm>
            <a:noFill/>
          </p:grpSpPr>
          <p:grpSp>
            <p:nvGrpSpPr>
              <p:cNvPr id="6" name="กราฟิก 2">
                <a:extLst>
                  <a:ext uri="{FF2B5EF4-FFF2-40B4-BE49-F238E27FC236}">
                    <a16:creationId xmlns:a16="http://schemas.microsoft.com/office/drawing/2014/main" id="{18C14044-8BCB-4715-B0DD-3E02FF998131}"/>
                  </a:ext>
                </a:extLst>
              </p:cNvPr>
              <p:cNvGrpSpPr/>
              <p:nvPr/>
            </p:nvGrpSpPr>
            <p:grpSpPr>
              <a:xfrm>
                <a:off x="1108887" y="1931868"/>
                <a:ext cx="3205935" cy="121400"/>
                <a:chOff x="1108887" y="1931868"/>
                <a:chExt cx="3205935" cy="121400"/>
              </a:xfrm>
              <a:noFill/>
            </p:grpSpPr>
            <p:sp>
              <p:nvSpPr>
                <p:cNvPr id="7" name="รูปแบบอิสระ: รูปร่าง 6">
                  <a:extLst>
                    <a:ext uri="{FF2B5EF4-FFF2-40B4-BE49-F238E27FC236}">
                      <a16:creationId xmlns:a16="http://schemas.microsoft.com/office/drawing/2014/main" id="{1065B1DE-D4C1-41B3-9905-DF178BEB173C}"/>
                    </a:ext>
                  </a:extLst>
                </p:cNvPr>
                <p:cNvSpPr/>
                <p:nvPr/>
              </p:nvSpPr>
              <p:spPr>
                <a:xfrm>
                  <a:off x="1108887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รูปแบบอิสระ: รูปร่าง 7">
                  <a:extLst>
                    <a:ext uri="{FF2B5EF4-FFF2-40B4-BE49-F238E27FC236}">
                      <a16:creationId xmlns:a16="http://schemas.microsoft.com/office/drawing/2014/main" id="{25B6F48B-678B-4342-A48E-5B03DD03652F}"/>
                    </a:ext>
                  </a:extLst>
                </p:cNvPr>
                <p:cNvSpPr/>
                <p:nvPr/>
              </p:nvSpPr>
              <p:spPr>
                <a:xfrm>
                  <a:off x="2629589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รูปแบบอิสระ: รูปร่าง 8">
                  <a:extLst>
                    <a:ext uri="{FF2B5EF4-FFF2-40B4-BE49-F238E27FC236}">
                      <a16:creationId xmlns:a16="http://schemas.microsoft.com/office/drawing/2014/main" id="{2D5C5A16-B7BD-4563-9B56-935CCFD92600}"/>
                    </a:ext>
                  </a:extLst>
                </p:cNvPr>
                <p:cNvSpPr/>
                <p:nvPr/>
              </p:nvSpPr>
              <p:spPr>
                <a:xfrm>
                  <a:off x="4193421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รูปแบบอิสระ: รูปร่าง 9">
                  <a:extLst>
                    <a:ext uri="{FF2B5EF4-FFF2-40B4-BE49-F238E27FC236}">
                      <a16:creationId xmlns:a16="http://schemas.microsoft.com/office/drawing/2014/main" id="{C106F608-5610-4DFC-A70B-F72CA1940713}"/>
                    </a:ext>
                  </a:extLst>
                </p:cNvPr>
                <p:cNvSpPr/>
                <p:nvPr/>
              </p:nvSpPr>
              <p:spPr>
                <a:xfrm>
                  <a:off x="1297377" y="1992569"/>
                  <a:ext cx="1269914" cy="15973"/>
                </a:xfrm>
                <a:custGeom>
                  <a:avLst/>
                  <a:gdLst>
                    <a:gd name="connsiteX0" fmla="*/ 0 w 1269914"/>
                    <a:gd name="connsiteY0" fmla="*/ 0 h 15973"/>
                    <a:gd name="connsiteX1" fmla="*/ 1269915 w 1269914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9914" h="15973">
                      <a:moveTo>
                        <a:pt x="0" y="0"/>
                      </a:moveTo>
                      <a:lnTo>
                        <a:pt x="1269915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รูปแบบอิสระ: รูปร่าง 10">
                  <a:extLst>
                    <a:ext uri="{FF2B5EF4-FFF2-40B4-BE49-F238E27FC236}">
                      <a16:creationId xmlns:a16="http://schemas.microsoft.com/office/drawing/2014/main" id="{CB398C3E-EE8D-4F76-9E83-DCB83E80488A}"/>
                    </a:ext>
                  </a:extLst>
                </p:cNvPr>
                <p:cNvSpPr/>
                <p:nvPr/>
              </p:nvSpPr>
              <p:spPr>
                <a:xfrm>
                  <a:off x="2813288" y="1992569"/>
                  <a:ext cx="1314641" cy="15973"/>
                </a:xfrm>
                <a:custGeom>
                  <a:avLst/>
                  <a:gdLst>
                    <a:gd name="connsiteX0" fmla="*/ 1314641 w 1314641"/>
                    <a:gd name="connsiteY0" fmla="*/ 0 h 15973"/>
                    <a:gd name="connsiteX1" fmla="*/ 0 w 1314641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4641" h="15973">
                      <a:moveTo>
                        <a:pt x="1314641" y="0"/>
                      </a:moveTo>
                      <a:lnTo>
                        <a:pt x="0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กราฟิก 2">
                <a:extLst>
                  <a:ext uri="{FF2B5EF4-FFF2-40B4-BE49-F238E27FC236}">
                    <a16:creationId xmlns:a16="http://schemas.microsoft.com/office/drawing/2014/main" id="{90FA220D-A52C-423F-BD65-B213347BF074}"/>
                  </a:ext>
                </a:extLst>
              </p:cNvPr>
              <p:cNvGrpSpPr/>
              <p:nvPr/>
            </p:nvGrpSpPr>
            <p:grpSpPr>
              <a:xfrm>
                <a:off x="1108887" y="4198546"/>
                <a:ext cx="3205935" cy="121400"/>
                <a:chOff x="1108887" y="4198546"/>
                <a:chExt cx="3205935" cy="121400"/>
              </a:xfrm>
              <a:noFill/>
            </p:grpSpPr>
            <p:sp>
              <p:nvSpPr>
                <p:cNvPr id="13" name="รูปแบบอิสระ: รูปร่าง 12">
                  <a:extLst>
                    <a:ext uri="{FF2B5EF4-FFF2-40B4-BE49-F238E27FC236}">
                      <a16:creationId xmlns:a16="http://schemas.microsoft.com/office/drawing/2014/main" id="{4790BCC0-6A3E-44D5-9E72-1BF54A1292AF}"/>
                    </a:ext>
                  </a:extLst>
                </p:cNvPr>
                <p:cNvSpPr/>
                <p:nvPr/>
              </p:nvSpPr>
              <p:spPr>
                <a:xfrm>
                  <a:off x="1108887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รูปแบบอิสระ: รูปร่าง 13">
                  <a:extLst>
                    <a:ext uri="{FF2B5EF4-FFF2-40B4-BE49-F238E27FC236}">
                      <a16:creationId xmlns:a16="http://schemas.microsoft.com/office/drawing/2014/main" id="{03BACBB3-EC2B-40A0-8A26-EF2CC45A61E6}"/>
                    </a:ext>
                  </a:extLst>
                </p:cNvPr>
                <p:cNvSpPr/>
                <p:nvPr/>
              </p:nvSpPr>
              <p:spPr>
                <a:xfrm>
                  <a:off x="2629589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รูปแบบอิสระ: รูปร่าง 14">
                  <a:extLst>
                    <a:ext uri="{FF2B5EF4-FFF2-40B4-BE49-F238E27FC236}">
                      <a16:creationId xmlns:a16="http://schemas.microsoft.com/office/drawing/2014/main" id="{D859ECC8-7B2E-4438-97D7-B91A0DE47B8D}"/>
                    </a:ext>
                  </a:extLst>
                </p:cNvPr>
                <p:cNvSpPr/>
                <p:nvPr/>
              </p:nvSpPr>
              <p:spPr>
                <a:xfrm>
                  <a:off x="4193421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รูปแบบอิสระ: รูปร่าง 15">
                  <a:extLst>
                    <a:ext uri="{FF2B5EF4-FFF2-40B4-BE49-F238E27FC236}">
                      <a16:creationId xmlns:a16="http://schemas.microsoft.com/office/drawing/2014/main" id="{30BB263E-EABA-40D1-9B66-C6295EB1F2A7}"/>
                    </a:ext>
                  </a:extLst>
                </p:cNvPr>
                <p:cNvSpPr/>
                <p:nvPr/>
              </p:nvSpPr>
              <p:spPr>
                <a:xfrm>
                  <a:off x="1297377" y="4259246"/>
                  <a:ext cx="1269914" cy="15973"/>
                </a:xfrm>
                <a:custGeom>
                  <a:avLst/>
                  <a:gdLst>
                    <a:gd name="connsiteX0" fmla="*/ 0 w 1269914"/>
                    <a:gd name="connsiteY0" fmla="*/ 0 h 15973"/>
                    <a:gd name="connsiteX1" fmla="*/ 1269915 w 1269914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9914" h="15973">
                      <a:moveTo>
                        <a:pt x="0" y="0"/>
                      </a:moveTo>
                      <a:lnTo>
                        <a:pt x="1269915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รูปแบบอิสระ: รูปร่าง 16">
                  <a:extLst>
                    <a:ext uri="{FF2B5EF4-FFF2-40B4-BE49-F238E27FC236}">
                      <a16:creationId xmlns:a16="http://schemas.microsoft.com/office/drawing/2014/main" id="{0F9737BE-4B99-4C35-892E-0499F64C2348}"/>
                    </a:ext>
                  </a:extLst>
                </p:cNvPr>
                <p:cNvSpPr/>
                <p:nvPr/>
              </p:nvSpPr>
              <p:spPr>
                <a:xfrm>
                  <a:off x="2813288" y="4259246"/>
                  <a:ext cx="1314641" cy="15973"/>
                </a:xfrm>
                <a:custGeom>
                  <a:avLst/>
                  <a:gdLst>
                    <a:gd name="connsiteX0" fmla="*/ 1314641 w 1314641"/>
                    <a:gd name="connsiteY0" fmla="*/ 0 h 15973"/>
                    <a:gd name="connsiteX1" fmla="*/ 0 w 1314641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4641" h="15973">
                      <a:moveTo>
                        <a:pt x="1314641" y="0"/>
                      </a:moveTo>
                      <a:lnTo>
                        <a:pt x="0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8" name="รูปแบบอิสระ: รูปร่าง 17">
                <a:extLst>
                  <a:ext uri="{FF2B5EF4-FFF2-40B4-BE49-F238E27FC236}">
                    <a16:creationId xmlns:a16="http://schemas.microsoft.com/office/drawing/2014/main" id="{92BC7FE9-99B1-47F4-B269-DCF9FFF39CAD}"/>
                  </a:ext>
                </a:extLst>
              </p:cNvPr>
              <p:cNvSpPr/>
              <p:nvPr/>
            </p:nvSpPr>
            <p:spPr>
              <a:xfrm rot="5400000">
                <a:off x="4196488" y="3067971"/>
                <a:ext cx="121400" cy="121400"/>
              </a:xfrm>
              <a:custGeom>
                <a:avLst/>
                <a:gdLst>
                  <a:gd name="connsiteX0" fmla="*/ 0 w 121400"/>
                  <a:gd name="connsiteY0" fmla="*/ 0 h 121400"/>
                  <a:gd name="connsiteX1" fmla="*/ 121401 w 121400"/>
                  <a:gd name="connsiteY1" fmla="*/ 0 h 121400"/>
                  <a:gd name="connsiteX2" fmla="*/ 121401 w 121400"/>
                  <a:gd name="connsiteY2" fmla="*/ 121401 h 121400"/>
                  <a:gd name="connsiteX3" fmla="*/ 0 w 121400"/>
                  <a:gd name="connsiteY3" fmla="*/ 121401 h 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00" h="121400">
                    <a:moveTo>
                      <a:pt x="0" y="0"/>
                    </a:moveTo>
                    <a:lnTo>
                      <a:pt x="121401" y="0"/>
                    </a:lnTo>
                    <a:lnTo>
                      <a:pt x="121401" y="121401"/>
                    </a:lnTo>
                    <a:lnTo>
                      <a:pt x="0" y="121401"/>
                    </a:lnTo>
                    <a:close/>
                  </a:path>
                </a:pathLst>
              </a:custGeom>
              <a:noFill/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รูปแบบอิสระ: รูปร่าง 18">
                <a:extLst>
                  <a:ext uri="{FF2B5EF4-FFF2-40B4-BE49-F238E27FC236}">
                    <a16:creationId xmlns:a16="http://schemas.microsoft.com/office/drawing/2014/main" id="{42FFAB37-EAA2-4FEB-B69D-EFAD30D2973B}"/>
                  </a:ext>
                </a:extLst>
              </p:cNvPr>
              <p:cNvSpPr/>
              <p:nvPr/>
            </p:nvSpPr>
            <p:spPr>
              <a:xfrm>
                <a:off x="4257316" y="2109177"/>
                <a:ext cx="15973" cy="896128"/>
              </a:xfrm>
              <a:custGeom>
                <a:avLst/>
                <a:gdLst>
                  <a:gd name="connsiteX0" fmla="*/ 0 w 15973"/>
                  <a:gd name="connsiteY0" fmla="*/ 0 h 896128"/>
                  <a:gd name="connsiteX1" fmla="*/ 0 w 15973"/>
                  <a:gd name="connsiteY1" fmla="*/ 896128 h 89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96128">
                    <a:moveTo>
                      <a:pt x="0" y="0"/>
                    </a:moveTo>
                    <a:lnTo>
                      <a:pt x="0" y="896128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รูปแบบอิสระ: รูปร่าง 19">
                <a:extLst>
                  <a:ext uri="{FF2B5EF4-FFF2-40B4-BE49-F238E27FC236}">
                    <a16:creationId xmlns:a16="http://schemas.microsoft.com/office/drawing/2014/main" id="{F65BF5A9-B010-43AF-8E4E-889AFCAD2334}"/>
                  </a:ext>
                </a:extLst>
              </p:cNvPr>
              <p:cNvSpPr/>
              <p:nvPr/>
            </p:nvSpPr>
            <p:spPr>
              <a:xfrm>
                <a:off x="4257316" y="3251302"/>
                <a:ext cx="15973" cy="889738"/>
              </a:xfrm>
              <a:custGeom>
                <a:avLst/>
                <a:gdLst>
                  <a:gd name="connsiteX0" fmla="*/ 0 w 15973"/>
                  <a:gd name="connsiteY0" fmla="*/ 889739 h 889738"/>
                  <a:gd name="connsiteX1" fmla="*/ 0 w 15973"/>
                  <a:gd name="connsiteY1" fmla="*/ 0 h 88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89738">
                    <a:moveTo>
                      <a:pt x="0" y="889739"/>
                    </a:moveTo>
                    <a:lnTo>
                      <a:pt x="0" y="0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รูปแบบอิสระ: รูปร่าง 20">
                <a:extLst>
                  <a:ext uri="{FF2B5EF4-FFF2-40B4-BE49-F238E27FC236}">
                    <a16:creationId xmlns:a16="http://schemas.microsoft.com/office/drawing/2014/main" id="{17211886-D79F-4E8F-935D-6ED8D44C9922}"/>
                  </a:ext>
                </a:extLst>
              </p:cNvPr>
              <p:cNvSpPr/>
              <p:nvPr/>
            </p:nvSpPr>
            <p:spPr>
              <a:xfrm rot="5400000">
                <a:off x="1105115" y="3066824"/>
                <a:ext cx="121400" cy="121400"/>
              </a:xfrm>
              <a:custGeom>
                <a:avLst/>
                <a:gdLst>
                  <a:gd name="connsiteX0" fmla="*/ 0 w 121400"/>
                  <a:gd name="connsiteY0" fmla="*/ 0 h 121400"/>
                  <a:gd name="connsiteX1" fmla="*/ 121401 w 121400"/>
                  <a:gd name="connsiteY1" fmla="*/ 0 h 121400"/>
                  <a:gd name="connsiteX2" fmla="*/ 121401 w 121400"/>
                  <a:gd name="connsiteY2" fmla="*/ 121401 h 121400"/>
                  <a:gd name="connsiteX3" fmla="*/ 0 w 121400"/>
                  <a:gd name="connsiteY3" fmla="*/ 121401 h 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00" h="121400">
                    <a:moveTo>
                      <a:pt x="0" y="0"/>
                    </a:moveTo>
                    <a:lnTo>
                      <a:pt x="121401" y="0"/>
                    </a:lnTo>
                    <a:lnTo>
                      <a:pt x="121401" y="121401"/>
                    </a:lnTo>
                    <a:lnTo>
                      <a:pt x="0" y="121401"/>
                    </a:lnTo>
                    <a:close/>
                  </a:path>
                </a:pathLst>
              </a:custGeom>
              <a:noFill/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รูปแบบอิสระ: รูปร่าง 21">
                <a:extLst>
                  <a:ext uri="{FF2B5EF4-FFF2-40B4-BE49-F238E27FC236}">
                    <a16:creationId xmlns:a16="http://schemas.microsoft.com/office/drawing/2014/main" id="{35FA274B-5D3F-4E30-8EDF-C62027F2B3EC}"/>
                  </a:ext>
                </a:extLst>
              </p:cNvPr>
              <p:cNvSpPr/>
              <p:nvPr/>
            </p:nvSpPr>
            <p:spPr>
              <a:xfrm>
                <a:off x="1166392" y="2109177"/>
                <a:ext cx="15973" cy="896128"/>
              </a:xfrm>
              <a:custGeom>
                <a:avLst/>
                <a:gdLst>
                  <a:gd name="connsiteX0" fmla="*/ 0 w 15973"/>
                  <a:gd name="connsiteY0" fmla="*/ 0 h 896128"/>
                  <a:gd name="connsiteX1" fmla="*/ 0 w 15973"/>
                  <a:gd name="connsiteY1" fmla="*/ 896128 h 89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96128">
                    <a:moveTo>
                      <a:pt x="0" y="0"/>
                    </a:moveTo>
                    <a:lnTo>
                      <a:pt x="0" y="896128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รูปแบบอิสระ: รูปร่าง 22">
                <a:extLst>
                  <a:ext uri="{FF2B5EF4-FFF2-40B4-BE49-F238E27FC236}">
                    <a16:creationId xmlns:a16="http://schemas.microsoft.com/office/drawing/2014/main" id="{AB4CAAA7-77C7-4A7B-AD3E-9064FE1C6088}"/>
                  </a:ext>
                </a:extLst>
              </p:cNvPr>
              <p:cNvSpPr/>
              <p:nvPr/>
            </p:nvSpPr>
            <p:spPr>
              <a:xfrm>
                <a:off x="1166392" y="3251302"/>
                <a:ext cx="15973" cy="889738"/>
              </a:xfrm>
              <a:custGeom>
                <a:avLst/>
                <a:gdLst>
                  <a:gd name="connsiteX0" fmla="*/ 0 w 15973"/>
                  <a:gd name="connsiteY0" fmla="*/ 889739 h 889738"/>
                  <a:gd name="connsiteX1" fmla="*/ 0 w 15973"/>
                  <a:gd name="connsiteY1" fmla="*/ 0 h 88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89738">
                    <a:moveTo>
                      <a:pt x="0" y="889739"/>
                    </a:moveTo>
                    <a:lnTo>
                      <a:pt x="0" y="0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4" name="รูปแบบอิสระ: รูปร่าง 123">
              <a:extLst>
                <a:ext uri="{FF2B5EF4-FFF2-40B4-BE49-F238E27FC236}">
                  <a16:creationId xmlns:a16="http://schemas.microsoft.com/office/drawing/2014/main" id="{2C2FA01A-CA08-48E9-B3FD-8CE307C885A7}"/>
                </a:ext>
              </a:extLst>
            </p:cNvPr>
            <p:cNvSpPr/>
            <p:nvPr/>
          </p:nvSpPr>
          <p:spPr>
            <a:xfrm>
              <a:off x="937968" y="2744933"/>
              <a:ext cx="575055" cy="758753"/>
            </a:xfrm>
            <a:custGeom>
              <a:avLst/>
              <a:gdLst>
                <a:gd name="connsiteX0" fmla="*/ 575056 w 575055"/>
                <a:gd name="connsiteY0" fmla="*/ 495187 h 758753"/>
                <a:gd name="connsiteX1" fmla="*/ 0 w 575055"/>
                <a:gd name="connsiteY1" fmla="*/ 0 h 758753"/>
                <a:gd name="connsiteX2" fmla="*/ 3195 w 575055"/>
                <a:gd name="connsiteY2" fmla="*/ 758754 h 758753"/>
                <a:gd name="connsiteX3" fmla="*/ 233217 w 575055"/>
                <a:gd name="connsiteY3" fmla="*/ 504771 h 75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5055" h="758753">
                  <a:moveTo>
                    <a:pt x="575056" y="495187"/>
                  </a:moveTo>
                  <a:lnTo>
                    <a:pt x="0" y="0"/>
                  </a:lnTo>
                  <a:lnTo>
                    <a:pt x="3195" y="758754"/>
                  </a:lnTo>
                  <a:lnTo>
                    <a:pt x="233217" y="504771"/>
                  </a:lnTo>
                  <a:close/>
                </a:path>
              </a:pathLst>
            </a:custGeom>
            <a:solidFill>
              <a:srgbClr val="000000"/>
            </a:solidFill>
            <a:ln w="15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6" name="กลุ่ม 145">
            <a:extLst>
              <a:ext uri="{FF2B5EF4-FFF2-40B4-BE49-F238E27FC236}">
                <a16:creationId xmlns:a16="http://schemas.microsoft.com/office/drawing/2014/main" id="{EEE1C2A2-3D7C-4BC2-8917-F2A324FD0481}"/>
              </a:ext>
            </a:extLst>
          </p:cNvPr>
          <p:cNvGrpSpPr/>
          <p:nvPr userDrawn="1"/>
        </p:nvGrpSpPr>
        <p:grpSpPr>
          <a:xfrm>
            <a:off x="4824385" y="1931868"/>
            <a:ext cx="3380016" cy="2388078"/>
            <a:chOff x="4824385" y="1931868"/>
            <a:chExt cx="3380016" cy="2388078"/>
          </a:xfrm>
        </p:grpSpPr>
        <p:grpSp>
          <p:nvGrpSpPr>
            <p:cNvPr id="125" name="กราฟิก 2">
              <a:extLst>
                <a:ext uri="{FF2B5EF4-FFF2-40B4-BE49-F238E27FC236}">
                  <a16:creationId xmlns:a16="http://schemas.microsoft.com/office/drawing/2014/main" id="{5371914C-E6CE-49B0-A522-0760C94F0DFF}"/>
                </a:ext>
              </a:extLst>
            </p:cNvPr>
            <p:cNvGrpSpPr/>
            <p:nvPr/>
          </p:nvGrpSpPr>
          <p:grpSpPr>
            <a:xfrm>
              <a:off x="4991630" y="1931868"/>
              <a:ext cx="3212771" cy="2388078"/>
              <a:chOff x="4991630" y="1931868"/>
              <a:chExt cx="3212771" cy="2388078"/>
            </a:xfrm>
            <a:noFill/>
          </p:grpSpPr>
          <p:grpSp>
            <p:nvGrpSpPr>
              <p:cNvPr id="126" name="กราฟิก 2">
                <a:extLst>
                  <a:ext uri="{FF2B5EF4-FFF2-40B4-BE49-F238E27FC236}">
                    <a16:creationId xmlns:a16="http://schemas.microsoft.com/office/drawing/2014/main" id="{1C9D6D1E-2119-4384-B57A-BCD426E869F9}"/>
                  </a:ext>
                </a:extLst>
              </p:cNvPr>
              <p:cNvGrpSpPr/>
              <p:nvPr/>
            </p:nvGrpSpPr>
            <p:grpSpPr>
              <a:xfrm>
                <a:off x="4995304" y="1931868"/>
                <a:ext cx="3205935" cy="121400"/>
                <a:chOff x="4995304" y="1931868"/>
                <a:chExt cx="3205935" cy="121400"/>
              </a:xfrm>
              <a:noFill/>
            </p:grpSpPr>
            <p:sp>
              <p:nvSpPr>
                <p:cNvPr id="127" name="รูปแบบอิสระ: รูปร่าง 126">
                  <a:extLst>
                    <a:ext uri="{FF2B5EF4-FFF2-40B4-BE49-F238E27FC236}">
                      <a16:creationId xmlns:a16="http://schemas.microsoft.com/office/drawing/2014/main" id="{CEA8B7BF-C676-41AD-8DC7-48BA14DBBC94}"/>
                    </a:ext>
                  </a:extLst>
                </p:cNvPr>
                <p:cNvSpPr/>
                <p:nvPr/>
              </p:nvSpPr>
              <p:spPr>
                <a:xfrm>
                  <a:off x="4995304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รูปแบบอิสระ: รูปร่าง 127">
                  <a:extLst>
                    <a:ext uri="{FF2B5EF4-FFF2-40B4-BE49-F238E27FC236}">
                      <a16:creationId xmlns:a16="http://schemas.microsoft.com/office/drawing/2014/main" id="{91017BE5-6DF7-48E2-AFC7-F6A7BB85B81F}"/>
                    </a:ext>
                  </a:extLst>
                </p:cNvPr>
                <p:cNvSpPr/>
                <p:nvPr/>
              </p:nvSpPr>
              <p:spPr>
                <a:xfrm>
                  <a:off x="6516007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รูปแบบอิสระ: รูปร่าง 128">
                  <a:extLst>
                    <a:ext uri="{FF2B5EF4-FFF2-40B4-BE49-F238E27FC236}">
                      <a16:creationId xmlns:a16="http://schemas.microsoft.com/office/drawing/2014/main" id="{AFC2AE36-B0CC-4CD4-9600-B62D4682AA5E}"/>
                    </a:ext>
                  </a:extLst>
                </p:cNvPr>
                <p:cNvSpPr/>
                <p:nvPr/>
              </p:nvSpPr>
              <p:spPr>
                <a:xfrm>
                  <a:off x="8079839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รูปแบบอิสระ: รูปร่าง 129">
                  <a:extLst>
                    <a:ext uri="{FF2B5EF4-FFF2-40B4-BE49-F238E27FC236}">
                      <a16:creationId xmlns:a16="http://schemas.microsoft.com/office/drawing/2014/main" id="{69708345-8E6D-42F2-B811-9767F7942566}"/>
                    </a:ext>
                  </a:extLst>
                </p:cNvPr>
                <p:cNvSpPr/>
                <p:nvPr/>
              </p:nvSpPr>
              <p:spPr>
                <a:xfrm>
                  <a:off x="5183795" y="1992569"/>
                  <a:ext cx="1269914" cy="15973"/>
                </a:xfrm>
                <a:custGeom>
                  <a:avLst/>
                  <a:gdLst>
                    <a:gd name="connsiteX0" fmla="*/ 0 w 1269914"/>
                    <a:gd name="connsiteY0" fmla="*/ 0 h 15973"/>
                    <a:gd name="connsiteX1" fmla="*/ 1269914 w 1269914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9914" h="15973">
                      <a:moveTo>
                        <a:pt x="0" y="0"/>
                      </a:moveTo>
                      <a:lnTo>
                        <a:pt x="1269914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รูปแบบอิสระ: รูปร่าง 130">
                  <a:extLst>
                    <a:ext uri="{FF2B5EF4-FFF2-40B4-BE49-F238E27FC236}">
                      <a16:creationId xmlns:a16="http://schemas.microsoft.com/office/drawing/2014/main" id="{42D40EC1-2392-4B71-B959-8806166113ED}"/>
                    </a:ext>
                  </a:extLst>
                </p:cNvPr>
                <p:cNvSpPr/>
                <p:nvPr/>
              </p:nvSpPr>
              <p:spPr>
                <a:xfrm>
                  <a:off x="6699705" y="1992569"/>
                  <a:ext cx="1314641" cy="15973"/>
                </a:xfrm>
                <a:custGeom>
                  <a:avLst/>
                  <a:gdLst>
                    <a:gd name="connsiteX0" fmla="*/ 1314641 w 1314641"/>
                    <a:gd name="connsiteY0" fmla="*/ 0 h 15973"/>
                    <a:gd name="connsiteX1" fmla="*/ 0 w 1314641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4641" h="15973">
                      <a:moveTo>
                        <a:pt x="1314641" y="0"/>
                      </a:moveTo>
                      <a:lnTo>
                        <a:pt x="0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" name="กราฟิก 2">
                <a:extLst>
                  <a:ext uri="{FF2B5EF4-FFF2-40B4-BE49-F238E27FC236}">
                    <a16:creationId xmlns:a16="http://schemas.microsoft.com/office/drawing/2014/main" id="{091F60D4-89EA-4F01-8BB0-2BB26A05727E}"/>
                  </a:ext>
                </a:extLst>
              </p:cNvPr>
              <p:cNvGrpSpPr/>
              <p:nvPr/>
            </p:nvGrpSpPr>
            <p:grpSpPr>
              <a:xfrm>
                <a:off x="4995304" y="4198546"/>
                <a:ext cx="3205935" cy="121400"/>
                <a:chOff x="4995304" y="4198546"/>
                <a:chExt cx="3205935" cy="121400"/>
              </a:xfrm>
              <a:noFill/>
            </p:grpSpPr>
            <p:sp>
              <p:nvSpPr>
                <p:cNvPr id="133" name="รูปแบบอิสระ: รูปร่าง 132">
                  <a:extLst>
                    <a:ext uri="{FF2B5EF4-FFF2-40B4-BE49-F238E27FC236}">
                      <a16:creationId xmlns:a16="http://schemas.microsoft.com/office/drawing/2014/main" id="{5031F030-2721-4D4A-86AD-A81F517CC182}"/>
                    </a:ext>
                  </a:extLst>
                </p:cNvPr>
                <p:cNvSpPr/>
                <p:nvPr/>
              </p:nvSpPr>
              <p:spPr>
                <a:xfrm>
                  <a:off x="4995304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รูปแบบอิสระ: รูปร่าง 133">
                  <a:extLst>
                    <a:ext uri="{FF2B5EF4-FFF2-40B4-BE49-F238E27FC236}">
                      <a16:creationId xmlns:a16="http://schemas.microsoft.com/office/drawing/2014/main" id="{F02E7BE8-716B-40A5-85B0-D86E970CC95E}"/>
                    </a:ext>
                  </a:extLst>
                </p:cNvPr>
                <p:cNvSpPr/>
                <p:nvPr/>
              </p:nvSpPr>
              <p:spPr>
                <a:xfrm>
                  <a:off x="6516007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รูปแบบอิสระ: รูปร่าง 134">
                  <a:extLst>
                    <a:ext uri="{FF2B5EF4-FFF2-40B4-BE49-F238E27FC236}">
                      <a16:creationId xmlns:a16="http://schemas.microsoft.com/office/drawing/2014/main" id="{705BA838-4B8B-4F65-B272-2BB2E2BEFAB6}"/>
                    </a:ext>
                  </a:extLst>
                </p:cNvPr>
                <p:cNvSpPr/>
                <p:nvPr/>
              </p:nvSpPr>
              <p:spPr>
                <a:xfrm>
                  <a:off x="8079839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รูปแบบอิสระ: รูปร่าง 135">
                  <a:extLst>
                    <a:ext uri="{FF2B5EF4-FFF2-40B4-BE49-F238E27FC236}">
                      <a16:creationId xmlns:a16="http://schemas.microsoft.com/office/drawing/2014/main" id="{E4E035A6-5189-43F6-9561-870288EC9F92}"/>
                    </a:ext>
                  </a:extLst>
                </p:cNvPr>
                <p:cNvSpPr/>
                <p:nvPr/>
              </p:nvSpPr>
              <p:spPr>
                <a:xfrm>
                  <a:off x="5183795" y="4259246"/>
                  <a:ext cx="1269914" cy="15973"/>
                </a:xfrm>
                <a:custGeom>
                  <a:avLst/>
                  <a:gdLst>
                    <a:gd name="connsiteX0" fmla="*/ 0 w 1269914"/>
                    <a:gd name="connsiteY0" fmla="*/ 0 h 15973"/>
                    <a:gd name="connsiteX1" fmla="*/ 1269914 w 1269914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9914" h="15973">
                      <a:moveTo>
                        <a:pt x="0" y="0"/>
                      </a:moveTo>
                      <a:lnTo>
                        <a:pt x="1269914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รูปแบบอิสระ: รูปร่าง 136">
                  <a:extLst>
                    <a:ext uri="{FF2B5EF4-FFF2-40B4-BE49-F238E27FC236}">
                      <a16:creationId xmlns:a16="http://schemas.microsoft.com/office/drawing/2014/main" id="{4ACD1123-6845-4FE8-8DF2-6968E5680A3C}"/>
                    </a:ext>
                  </a:extLst>
                </p:cNvPr>
                <p:cNvSpPr/>
                <p:nvPr/>
              </p:nvSpPr>
              <p:spPr>
                <a:xfrm>
                  <a:off x="6699705" y="4259246"/>
                  <a:ext cx="1314641" cy="15973"/>
                </a:xfrm>
                <a:custGeom>
                  <a:avLst/>
                  <a:gdLst>
                    <a:gd name="connsiteX0" fmla="*/ 1314641 w 1314641"/>
                    <a:gd name="connsiteY0" fmla="*/ 0 h 15973"/>
                    <a:gd name="connsiteX1" fmla="*/ 0 w 1314641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4641" h="15973">
                      <a:moveTo>
                        <a:pt x="1314641" y="0"/>
                      </a:moveTo>
                      <a:lnTo>
                        <a:pt x="0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8" name="รูปแบบอิสระ: รูปร่าง 137">
                <a:extLst>
                  <a:ext uri="{FF2B5EF4-FFF2-40B4-BE49-F238E27FC236}">
                    <a16:creationId xmlns:a16="http://schemas.microsoft.com/office/drawing/2014/main" id="{037FEC8E-F667-46FC-B41A-2D684FB1E163}"/>
                  </a:ext>
                </a:extLst>
              </p:cNvPr>
              <p:cNvSpPr/>
              <p:nvPr/>
            </p:nvSpPr>
            <p:spPr>
              <a:xfrm rot="5400000">
                <a:off x="8083002" y="3067875"/>
                <a:ext cx="121400" cy="121400"/>
              </a:xfrm>
              <a:custGeom>
                <a:avLst/>
                <a:gdLst>
                  <a:gd name="connsiteX0" fmla="*/ 0 w 121400"/>
                  <a:gd name="connsiteY0" fmla="*/ 0 h 121400"/>
                  <a:gd name="connsiteX1" fmla="*/ 121401 w 121400"/>
                  <a:gd name="connsiteY1" fmla="*/ 0 h 121400"/>
                  <a:gd name="connsiteX2" fmla="*/ 121401 w 121400"/>
                  <a:gd name="connsiteY2" fmla="*/ 121401 h 121400"/>
                  <a:gd name="connsiteX3" fmla="*/ 0 w 121400"/>
                  <a:gd name="connsiteY3" fmla="*/ 121401 h 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00" h="121400">
                    <a:moveTo>
                      <a:pt x="0" y="0"/>
                    </a:moveTo>
                    <a:lnTo>
                      <a:pt x="121401" y="0"/>
                    </a:lnTo>
                    <a:lnTo>
                      <a:pt x="121401" y="121401"/>
                    </a:lnTo>
                    <a:lnTo>
                      <a:pt x="0" y="121401"/>
                    </a:lnTo>
                    <a:close/>
                  </a:path>
                </a:pathLst>
              </a:custGeom>
              <a:noFill/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รูปแบบอิสระ: รูปร่าง 138">
                <a:extLst>
                  <a:ext uri="{FF2B5EF4-FFF2-40B4-BE49-F238E27FC236}">
                    <a16:creationId xmlns:a16="http://schemas.microsoft.com/office/drawing/2014/main" id="{34587989-30FD-4258-A93A-9B9E520D6461}"/>
                  </a:ext>
                </a:extLst>
              </p:cNvPr>
              <p:cNvSpPr/>
              <p:nvPr/>
            </p:nvSpPr>
            <p:spPr>
              <a:xfrm>
                <a:off x="8143734" y="2109177"/>
                <a:ext cx="15973" cy="896128"/>
              </a:xfrm>
              <a:custGeom>
                <a:avLst/>
                <a:gdLst>
                  <a:gd name="connsiteX0" fmla="*/ 0 w 15973"/>
                  <a:gd name="connsiteY0" fmla="*/ 0 h 896128"/>
                  <a:gd name="connsiteX1" fmla="*/ 0 w 15973"/>
                  <a:gd name="connsiteY1" fmla="*/ 896128 h 89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96128">
                    <a:moveTo>
                      <a:pt x="0" y="0"/>
                    </a:moveTo>
                    <a:lnTo>
                      <a:pt x="0" y="896128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รูปแบบอิสระ: รูปร่าง 139">
                <a:extLst>
                  <a:ext uri="{FF2B5EF4-FFF2-40B4-BE49-F238E27FC236}">
                    <a16:creationId xmlns:a16="http://schemas.microsoft.com/office/drawing/2014/main" id="{EEFA0B0F-B3A8-4539-ADFF-F02CF9337744}"/>
                  </a:ext>
                </a:extLst>
              </p:cNvPr>
              <p:cNvSpPr/>
              <p:nvPr/>
            </p:nvSpPr>
            <p:spPr>
              <a:xfrm>
                <a:off x="8143734" y="3251302"/>
                <a:ext cx="15973" cy="889738"/>
              </a:xfrm>
              <a:custGeom>
                <a:avLst/>
                <a:gdLst>
                  <a:gd name="connsiteX0" fmla="*/ 0 w 15973"/>
                  <a:gd name="connsiteY0" fmla="*/ 889739 h 889738"/>
                  <a:gd name="connsiteX1" fmla="*/ 0 w 15973"/>
                  <a:gd name="connsiteY1" fmla="*/ 0 h 88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89738">
                    <a:moveTo>
                      <a:pt x="0" y="889739"/>
                    </a:moveTo>
                    <a:lnTo>
                      <a:pt x="0" y="0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รูปแบบอิสระ: รูปร่าง 140">
                <a:extLst>
                  <a:ext uri="{FF2B5EF4-FFF2-40B4-BE49-F238E27FC236}">
                    <a16:creationId xmlns:a16="http://schemas.microsoft.com/office/drawing/2014/main" id="{48286C98-4390-4C4C-9125-19BCEA957946}"/>
                  </a:ext>
                </a:extLst>
              </p:cNvPr>
              <p:cNvSpPr/>
              <p:nvPr/>
            </p:nvSpPr>
            <p:spPr>
              <a:xfrm rot="5400000">
                <a:off x="4991630" y="3066725"/>
                <a:ext cx="121400" cy="121400"/>
              </a:xfrm>
              <a:custGeom>
                <a:avLst/>
                <a:gdLst>
                  <a:gd name="connsiteX0" fmla="*/ 0 w 121400"/>
                  <a:gd name="connsiteY0" fmla="*/ 0 h 121400"/>
                  <a:gd name="connsiteX1" fmla="*/ 121401 w 121400"/>
                  <a:gd name="connsiteY1" fmla="*/ 0 h 121400"/>
                  <a:gd name="connsiteX2" fmla="*/ 121401 w 121400"/>
                  <a:gd name="connsiteY2" fmla="*/ 121401 h 121400"/>
                  <a:gd name="connsiteX3" fmla="*/ 0 w 121400"/>
                  <a:gd name="connsiteY3" fmla="*/ 121401 h 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00" h="121400">
                    <a:moveTo>
                      <a:pt x="0" y="0"/>
                    </a:moveTo>
                    <a:lnTo>
                      <a:pt x="121401" y="0"/>
                    </a:lnTo>
                    <a:lnTo>
                      <a:pt x="121401" y="121401"/>
                    </a:lnTo>
                    <a:lnTo>
                      <a:pt x="0" y="121401"/>
                    </a:lnTo>
                    <a:close/>
                  </a:path>
                </a:pathLst>
              </a:custGeom>
              <a:noFill/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รูปแบบอิสระ: รูปร่าง 141">
                <a:extLst>
                  <a:ext uri="{FF2B5EF4-FFF2-40B4-BE49-F238E27FC236}">
                    <a16:creationId xmlns:a16="http://schemas.microsoft.com/office/drawing/2014/main" id="{4D564778-A544-4ED2-A24A-C45B707E731A}"/>
                  </a:ext>
                </a:extLst>
              </p:cNvPr>
              <p:cNvSpPr/>
              <p:nvPr/>
            </p:nvSpPr>
            <p:spPr>
              <a:xfrm>
                <a:off x="5052810" y="2109177"/>
                <a:ext cx="15973" cy="896128"/>
              </a:xfrm>
              <a:custGeom>
                <a:avLst/>
                <a:gdLst>
                  <a:gd name="connsiteX0" fmla="*/ 0 w 15973"/>
                  <a:gd name="connsiteY0" fmla="*/ 0 h 896128"/>
                  <a:gd name="connsiteX1" fmla="*/ 0 w 15973"/>
                  <a:gd name="connsiteY1" fmla="*/ 896128 h 89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96128">
                    <a:moveTo>
                      <a:pt x="0" y="0"/>
                    </a:moveTo>
                    <a:lnTo>
                      <a:pt x="0" y="896128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รูปแบบอิสระ: รูปร่าง 142">
                <a:extLst>
                  <a:ext uri="{FF2B5EF4-FFF2-40B4-BE49-F238E27FC236}">
                    <a16:creationId xmlns:a16="http://schemas.microsoft.com/office/drawing/2014/main" id="{54B25A78-BB7A-46CB-85E2-1F427EEAF8A3}"/>
                  </a:ext>
                </a:extLst>
              </p:cNvPr>
              <p:cNvSpPr/>
              <p:nvPr/>
            </p:nvSpPr>
            <p:spPr>
              <a:xfrm>
                <a:off x="5052810" y="3251302"/>
                <a:ext cx="15973" cy="889738"/>
              </a:xfrm>
              <a:custGeom>
                <a:avLst/>
                <a:gdLst>
                  <a:gd name="connsiteX0" fmla="*/ 0 w 15973"/>
                  <a:gd name="connsiteY0" fmla="*/ 889739 h 889738"/>
                  <a:gd name="connsiteX1" fmla="*/ 0 w 15973"/>
                  <a:gd name="connsiteY1" fmla="*/ 0 h 88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89738">
                    <a:moveTo>
                      <a:pt x="0" y="889739"/>
                    </a:moveTo>
                    <a:lnTo>
                      <a:pt x="0" y="0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4" name="รูปแบบอิสระ: รูปร่าง 143">
              <a:extLst>
                <a:ext uri="{FF2B5EF4-FFF2-40B4-BE49-F238E27FC236}">
                  <a16:creationId xmlns:a16="http://schemas.microsoft.com/office/drawing/2014/main" id="{BEA07257-11CF-49E6-8421-15F6E06F23DE}"/>
                </a:ext>
              </a:extLst>
            </p:cNvPr>
            <p:cNvSpPr/>
            <p:nvPr/>
          </p:nvSpPr>
          <p:spPr>
            <a:xfrm>
              <a:off x="4824385" y="2744933"/>
              <a:ext cx="575055" cy="758753"/>
            </a:xfrm>
            <a:custGeom>
              <a:avLst/>
              <a:gdLst>
                <a:gd name="connsiteX0" fmla="*/ 575055 w 575055"/>
                <a:gd name="connsiteY0" fmla="*/ 495187 h 758753"/>
                <a:gd name="connsiteX1" fmla="*/ 0 w 575055"/>
                <a:gd name="connsiteY1" fmla="*/ 0 h 758753"/>
                <a:gd name="connsiteX2" fmla="*/ 3195 w 575055"/>
                <a:gd name="connsiteY2" fmla="*/ 758754 h 758753"/>
                <a:gd name="connsiteX3" fmla="*/ 233217 w 575055"/>
                <a:gd name="connsiteY3" fmla="*/ 504771 h 75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5055" h="758753">
                  <a:moveTo>
                    <a:pt x="575055" y="495187"/>
                  </a:moveTo>
                  <a:lnTo>
                    <a:pt x="0" y="0"/>
                  </a:lnTo>
                  <a:lnTo>
                    <a:pt x="3195" y="758754"/>
                  </a:lnTo>
                  <a:lnTo>
                    <a:pt x="233217" y="504771"/>
                  </a:lnTo>
                  <a:close/>
                </a:path>
              </a:pathLst>
            </a:custGeom>
            <a:solidFill>
              <a:srgbClr val="000000"/>
            </a:solidFill>
            <a:ln w="15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3" name="ตัวแทนข้อความ 111">
            <a:extLst>
              <a:ext uri="{FF2B5EF4-FFF2-40B4-BE49-F238E27FC236}">
                <a16:creationId xmlns:a16="http://schemas.microsoft.com/office/drawing/2014/main" id="{91DC1916-CF76-4D55-826C-5B085F06B2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41684" y="3090391"/>
            <a:ext cx="2583159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54" name="ตัวแทนข้อความ 111">
            <a:extLst>
              <a:ext uri="{FF2B5EF4-FFF2-40B4-BE49-F238E27FC236}">
                <a16:creationId xmlns:a16="http://schemas.microsoft.com/office/drawing/2014/main" id="{82414FFC-8B6B-4DD6-8175-4406376585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37575" y="2334300"/>
            <a:ext cx="279137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5" name="ตัวแทนข้อความ 111">
            <a:extLst>
              <a:ext uri="{FF2B5EF4-FFF2-40B4-BE49-F238E27FC236}">
                <a16:creationId xmlns:a16="http://schemas.microsoft.com/office/drawing/2014/main" id="{1BA5B7AB-BD43-4839-AB00-F199EAD26D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22318" y="3090391"/>
            <a:ext cx="2583159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56" name="ตัวแทนข้อความ 111">
            <a:extLst>
              <a:ext uri="{FF2B5EF4-FFF2-40B4-BE49-F238E27FC236}">
                <a16:creationId xmlns:a16="http://schemas.microsoft.com/office/drawing/2014/main" id="{771749A1-A204-48F8-BACB-5B216C6431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18209" y="2334300"/>
            <a:ext cx="279137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41027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6" name="กราฟิก 2">
            <a:extLst>
              <a:ext uri="{FF2B5EF4-FFF2-40B4-BE49-F238E27FC236}">
                <a16:creationId xmlns:a16="http://schemas.microsoft.com/office/drawing/2014/main" id="{C81DC359-C4F8-4E98-A544-DDEDCFAD0920}"/>
              </a:ext>
            </a:extLst>
          </p:cNvPr>
          <p:cNvGrpSpPr/>
          <p:nvPr/>
        </p:nvGrpSpPr>
        <p:grpSpPr>
          <a:xfrm>
            <a:off x="1049761" y="601132"/>
            <a:ext cx="7046032" cy="3615542"/>
            <a:chOff x="1049761" y="601132"/>
            <a:chExt cx="7046032" cy="3615542"/>
          </a:xfrm>
          <a:noFill/>
        </p:grpSpPr>
        <p:sp>
          <p:nvSpPr>
            <p:cNvPr id="7" name="รูปแบบอิสระ: รูปร่าง 6">
              <a:extLst>
                <a:ext uri="{FF2B5EF4-FFF2-40B4-BE49-F238E27FC236}">
                  <a16:creationId xmlns:a16="http://schemas.microsoft.com/office/drawing/2014/main" id="{9F6F5684-42FD-4D3D-BD1B-CAB37A5DFF30}"/>
                </a:ext>
              </a:extLst>
            </p:cNvPr>
            <p:cNvSpPr/>
            <p:nvPr/>
          </p:nvSpPr>
          <p:spPr>
            <a:xfrm>
              <a:off x="1049761" y="2139098"/>
              <a:ext cx="3265651" cy="2077576"/>
            </a:xfrm>
            <a:custGeom>
              <a:avLst/>
              <a:gdLst>
                <a:gd name="connsiteX0" fmla="*/ 0 w 3265651"/>
                <a:gd name="connsiteY0" fmla="*/ 0 h 2077576"/>
                <a:gd name="connsiteX1" fmla="*/ 3265652 w 3265651"/>
                <a:gd name="connsiteY1" fmla="*/ 0 h 2077576"/>
                <a:gd name="connsiteX2" fmla="*/ 3265652 w 3265651"/>
                <a:gd name="connsiteY2" fmla="*/ 2077577 h 2077576"/>
                <a:gd name="connsiteX3" fmla="*/ 0 w 3265651"/>
                <a:gd name="connsiteY3" fmla="*/ 2077577 h 207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651" h="2077576">
                  <a:moveTo>
                    <a:pt x="0" y="0"/>
                  </a:moveTo>
                  <a:lnTo>
                    <a:pt x="3265652" y="0"/>
                  </a:lnTo>
                  <a:lnTo>
                    <a:pt x="3265652" y="2077577"/>
                  </a:lnTo>
                  <a:lnTo>
                    <a:pt x="0" y="2077577"/>
                  </a:lnTo>
                  <a:close/>
                </a:path>
              </a:pathLst>
            </a:custGeom>
            <a:noFill/>
            <a:ln w="15423" cap="flat">
              <a:solidFill>
                <a:srgbClr val="22262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รูปแบบอิสระ: รูปร่าง 7">
              <a:extLst>
                <a:ext uri="{FF2B5EF4-FFF2-40B4-BE49-F238E27FC236}">
                  <a16:creationId xmlns:a16="http://schemas.microsoft.com/office/drawing/2014/main" id="{69AF982E-0C8E-4A4B-BC5F-822C88255446}"/>
                </a:ext>
              </a:extLst>
            </p:cNvPr>
            <p:cNvSpPr/>
            <p:nvPr/>
          </p:nvSpPr>
          <p:spPr>
            <a:xfrm>
              <a:off x="3796018" y="601132"/>
              <a:ext cx="4299774" cy="2077576"/>
            </a:xfrm>
            <a:custGeom>
              <a:avLst/>
              <a:gdLst>
                <a:gd name="connsiteX0" fmla="*/ 0 w 4299774"/>
                <a:gd name="connsiteY0" fmla="*/ 0 h 2077576"/>
                <a:gd name="connsiteX1" fmla="*/ 4299775 w 4299774"/>
                <a:gd name="connsiteY1" fmla="*/ 0 h 2077576"/>
                <a:gd name="connsiteX2" fmla="*/ 4299775 w 4299774"/>
                <a:gd name="connsiteY2" fmla="*/ 2077577 h 2077576"/>
                <a:gd name="connsiteX3" fmla="*/ 0 w 4299774"/>
                <a:gd name="connsiteY3" fmla="*/ 2077577 h 207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9774" h="2077576">
                  <a:moveTo>
                    <a:pt x="0" y="0"/>
                  </a:moveTo>
                  <a:lnTo>
                    <a:pt x="4299775" y="0"/>
                  </a:lnTo>
                  <a:lnTo>
                    <a:pt x="4299775" y="2077577"/>
                  </a:lnTo>
                  <a:lnTo>
                    <a:pt x="0" y="2077577"/>
                  </a:lnTo>
                  <a:close/>
                </a:path>
              </a:pathLst>
            </a:custGeom>
            <a:noFill/>
            <a:ln w="15423" cap="flat">
              <a:solidFill>
                <a:srgbClr val="22262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ตัวแทนข้อความ 111">
            <a:extLst>
              <a:ext uri="{FF2B5EF4-FFF2-40B4-BE49-F238E27FC236}">
                <a16:creationId xmlns:a16="http://schemas.microsoft.com/office/drawing/2014/main" id="{28C61A8D-E15B-4CED-BF80-FCCEA7E999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85176" y="3098412"/>
            <a:ext cx="3074003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16" name="ตัวแทนข้อความ 111">
            <a:extLst>
              <a:ext uri="{FF2B5EF4-FFF2-40B4-BE49-F238E27FC236}">
                <a16:creationId xmlns:a16="http://schemas.microsoft.com/office/drawing/2014/main" id="{08E99750-6B8C-42BB-B1ED-E868CFD424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76" y="2462636"/>
            <a:ext cx="279137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17" name="ตัวแทนข้อความ 111">
            <a:extLst>
              <a:ext uri="{FF2B5EF4-FFF2-40B4-BE49-F238E27FC236}">
                <a16:creationId xmlns:a16="http://schemas.microsoft.com/office/drawing/2014/main" id="{4A0391DE-4DC1-4B7D-B2FE-7029E4FB11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7237" y="821340"/>
            <a:ext cx="2791376" cy="13981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21" name="ตัวแทนข้อความ 111">
            <a:extLst>
              <a:ext uri="{FF2B5EF4-FFF2-40B4-BE49-F238E27FC236}">
                <a16:creationId xmlns:a16="http://schemas.microsoft.com/office/drawing/2014/main" id="{0632CFA7-1A6E-4E89-BA1D-AE963EE344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011" y="2052741"/>
            <a:ext cx="2878879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7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70853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39" name="ตัวแทนรูปภาพ 4">
            <a:extLst>
              <a:ext uri="{FF2B5EF4-FFF2-40B4-BE49-F238E27FC236}">
                <a16:creationId xmlns:a16="http://schemas.microsoft.com/office/drawing/2014/main" id="{EB0373BE-99E1-40B2-92DA-E1F0F17935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6970" y="810122"/>
            <a:ext cx="3267075" cy="32518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B911E0EE-8CBD-428A-9928-91682413F5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50819" y="584692"/>
            <a:ext cx="2791376" cy="13981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7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41" name="ตัวแทนข้อความ 111">
            <a:extLst>
              <a:ext uri="{FF2B5EF4-FFF2-40B4-BE49-F238E27FC236}">
                <a16:creationId xmlns:a16="http://schemas.microsoft.com/office/drawing/2014/main" id="{36394A89-808D-42A6-B575-3E403F1C5B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3227" y="1866308"/>
            <a:ext cx="3330245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300" spc="7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42" name="ตัวแทนข้อความ 111">
            <a:extLst>
              <a:ext uri="{FF2B5EF4-FFF2-40B4-BE49-F238E27FC236}">
                <a16:creationId xmlns:a16="http://schemas.microsoft.com/office/drawing/2014/main" id="{8AE4B0BC-1D2A-4ED8-B76B-724B571C7E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87481" y="2429489"/>
            <a:ext cx="2521407" cy="444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3" name="ตัวแทนข้อความ 111">
            <a:extLst>
              <a:ext uri="{FF2B5EF4-FFF2-40B4-BE49-F238E27FC236}">
                <a16:creationId xmlns:a16="http://schemas.microsoft.com/office/drawing/2014/main" id="{F27ADBB0-60C3-429D-ABC8-D0712D4809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87480" y="3005636"/>
            <a:ext cx="2521407" cy="444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4" name="ตัวแทนข้อความ 111">
            <a:extLst>
              <a:ext uri="{FF2B5EF4-FFF2-40B4-BE49-F238E27FC236}">
                <a16:creationId xmlns:a16="http://schemas.microsoft.com/office/drawing/2014/main" id="{8EB4B6C7-6332-4416-BB73-1822A303D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87481" y="3581783"/>
            <a:ext cx="2521407" cy="444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5" name="ตัวแทนข้อความ 111">
            <a:extLst>
              <a:ext uri="{FF2B5EF4-FFF2-40B4-BE49-F238E27FC236}">
                <a16:creationId xmlns:a16="http://schemas.microsoft.com/office/drawing/2014/main" id="{6D05234D-6E84-422C-B753-0B1EDA5341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7480" y="4157930"/>
            <a:ext cx="2521407" cy="444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</p:spTree>
    <p:extLst>
      <p:ext uri="{BB962C8B-B14F-4D97-AF65-F5344CB8AC3E}">
        <p14:creationId xmlns:p14="http://schemas.microsoft.com/office/powerpoint/2010/main" val="223350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32" name="ตัวแทนข้อความ 111">
            <a:extLst>
              <a:ext uri="{FF2B5EF4-FFF2-40B4-BE49-F238E27FC236}">
                <a16:creationId xmlns:a16="http://schemas.microsoft.com/office/drawing/2014/main" id="{88AD427C-16D3-4D36-A36F-2F668BFB9F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5934" y="1213988"/>
            <a:ext cx="2583159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33" name="ตัวแทนข้อความ 111">
            <a:extLst>
              <a:ext uri="{FF2B5EF4-FFF2-40B4-BE49-F238E27FC236}">
                <a16:creationId xmlns:a16="http://schemas.microsoft.com/office/drawing/2014/main" id="{B40B8463-6F64-4530-83F5-2C2936E3BE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8933" y="1188240"/>
            <a:ext cx="1019991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000" baseline="0">
                <a:solidFill>
                  <a:schemeClr val="accent4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35m</a:t>
            </a:r>
          </a:p>
        </p:txBody>
      </p:sp>
      <p:sp>
        <p:nvSpPr>
          <p:cNvPr id="134" name="ตัวแทนข้อความ 111">
            <a:extLst>
              <a:ext uri="{FF2B5EF4-FFF2-40B4-BE49-F238E27FC236}">
                <a16:creationId xmlns:a16="http://schemas.microsoft.com/office/drawing/2014/main" id="{0FAF8F47-867A-4FE6-8586-EBAFF43DA5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35934" y="2388351"/>
            <a:ext cx="2583159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35" name="ตัวแทนข้อความ 111">
            <a:extLst>
              <a:ext uri="{FF2B5EF4-FFF2-40B4-BE49-F238E27FC236}">
                <a16:creationId xmlns:a16="http://schemas.microsoft.com/office/drawing/2014/main" id="{BC5385E3-0D37-4960-A6E2-E8A4BEEA2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8933" y="2362603"/>
            <a:ext cx="1019991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000" baseline="0">
                <a:solidFill>
                  <a:schemeClr val="accent5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6" name="ตัวแทนข้อความ 111">
            <a:extLst>
              <a:ext uri="{FF2B5EF4-FFF2-40B4-BE49-F238E27FC236}">
                <a16:creationId xmlns:a16="http://schemas.microsoft.com/office/drawing/2014/main" id="{F8A91CF0-0A89-43FB-995C-204F3E9D4F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5934" y="3562714"/>
            <a:ext cx="2583159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37" name="ตัวแทนข้อความ 111">
            <a:extLst>
              <a:ext uri="{FF2B5EF4-FFF2-40B4-BE49-F238E27FC236}">
                <a16:creationId xmlns:a16="http://schemas.microsoft.com/office/drawing/2014/main" id="{BD8C3C64-F3FE-4D19-AE50-894CF7E1C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28933" y="3536966"/>
            <a:ext cx="1019991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000" baseline="0">
                <a:solidFill>
                  <a:schemeClr val="accent6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12H</a:t>
            </a:r>
          </a:p>
        </p:txBody>
      </p:sp>
      <p:sp>
        <p:nvSpPr>
          <p:cNvPr id="138" name="ตัวแทนข้อความ 111">
            <a:extLst>
              <a:ext uri="{FF2B5EF4-FFF2-40B4-BE49-F238E27FC236}">
                <a16:creationId xmlns:a16="http://schemas.microsoft.com/office/drawing/2014/main" id="{8558F7FB-B4AA-400D-945B-60BF5C84CD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5447" y="1731491"/>
            <a:ext cx="120522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35m</a:t>
            </a:r>
          </a:p>
        </p:txBody>
      </p:sp>
      <p:sp>
        <p:nvSpPr>
          <p:cNvPr id="139" name="ตัวแทนข้อความ 111">
            <a:extLst>
              <a:ext uri="{FF2B5EF4-FFF2-40B4-BE49-F238E27FC236}">
                <a16:creationId xmlns:a16="http://schemas.microsoft.com/office/drawing/2014/main" id="{AAE27F80-292E-4D86-9F26-C490FDF3F5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74275" y="1736732"/>
            <a:ext cx="120522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4B99E172-C566-49D2-A39D-9CEFFCA867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70464" y="3454426"/>
            <a:ext cx="120522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12H</a:t>
            </a:r>
          </a:p>
        </p:txBody>
      </p:sp>
    </p:spTree>
    <p:extLst>
      <p:ext uri="{BB962C8B-B14F-4D97-AF65-F5344CB8AC3E}">
        <p14:creationId xmlns:p14="http://schemas.microsoft.com/office/powerpoint/2010/main" val="394192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17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87" r:id="rId20"/>
    <p:sldLayoutId id="2147483688" r:id="rId21"/>
    <p:sldLayoutId id="2147483689" r:id="rId22"/>
    <p:sldLayoutId id="2147483679" r:id="rId23"/>
    <p:sldLayoutId id="214748368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E440DBC-A59D-4183-A19D-869A3B290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</a:rPr>
              <a:t>Project </a:t>
            </a:r>
            <a:r>
              <a:rPr lang="en-US" sz="2800" b="1" dirty="0">
                <a:effectLst/>
                <a:latin typeface="+mn-lt"/>
              </a:rPr>
              <a:t>Temperature Unit Converter</a:t>
            </a:r>
            <a:endParaRPr lang="en-US" sz="2800" dirty="0"/>
          </a:p>
        </p:txBody>
      </p:sp>
      <p:sp>
        <p:nvSpPr>
          <p:cNvPr id="6" name="ตัวแทนข้อความ 5">
            <a:extLst>
              <a:ext uri="{FF2B5EF4-FFF2-40B4-BE49-F238E27FC236}">
                <a16:creationId xmlns:a16="http://schemas.microsoft.com/office/drawing/2014/main" id="{9E8B398D-6CC4-4258-A5C8-F0760AF4E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5040B465-2113-4D4F-A6BC-6BBD19D50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8" name="ตัวแทนข้อความ 8">
            <a:extLst>
              <a:ext uri="{FF2B5EF4-FFF2-40B4-BE49-F238E27FC236}">
                <a16:creationId xmlns:a16="http://schemas.microsoft.com/office/drawing/2014/main" id="{2099E6E9-C03C-4CED-89E3-8991C8DEA6C8}"/>
              </a:ext>
            </a:extLst>
          </p:cNvPr>
          <p:cNvSpPr txBox="1">
            <a:spLocks/>
          </p:cNvSpPr>
          <p:nvPr/>
        </p:nvSpPr>
        <p:spPr>
          <a:xfrm>
            <a:off x="2207303" y="1794942"/>
            <a:ext cx="4942853" cy="115469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200" b="0" i="0" dirty="0">
                <a:effectLst/>
                <a:latin typeface="+mj-lt"/>
              </a:rPr>
              <a:t>6530300023 นายกรวิ</a:t>
            </a:r>
            <a:r>
              <a:rPr lang="th-TH" sz="1200" b="0" i="0" dirty="0" err="1">
                <a:effectLst/>
                <a:latin typeface="+mj-lt"/>
              </a:rPr>
              <a:t>ชญ์</a:t>
            </a:r>
            <a:r>
              <a:rPr lang="th-TH" sz="1200" b="0" i="0" dirty="0">
                <a:effectLst/>
                <a:latin typeface="+mj-lt"/>
              </a:rPr>
              <a:t> </a:t>
            </a:r>
            <a:r>
              <a:rPr lang="th-TH" sz="1200" b="0" i="0" dirty="0" err="1">
                <a:effectLst/>
                <a:latin typeface="+mj-lt"/>
              </a:rPr>
              <a:t>เต</a:t>
            </a:r>
            <a:r>
              <a:rPr lang="th-TH" sz="1200" b="0" i="0" dirty="0">
                <a:effectLst/>
                <a:latin typeface="+mj-lt"/>
              </a:rPr>
              <a:t>นะวัน</a:t>
            </a:r>
          </a:p>
          <a:p>
            <a:pPr marL="0" indent="0" algn="ctr">
              <a:buNone/>
            </a:pPr>
            <a:r>
              <a:rPr lang="en-US" sz="1200" b="0" i="0" dirty="0">
                <a:effectLst/>
                <a:latin typeface="+mj-lt"/>
              </a:rPr>
              <a:t>03603112 Programming</a:t>
            </a:r>
            <a:r>
              <a:rPr lang="th-TH" sz="1200" b="0" i="0" dirty="0">
                <a:effectLst/>
                <a:latin typeface="+mj-lt"/>
              </a:rPr>
              <a:t> </a:t>
            </a:r>
            <a:r>
              <a:rPr lang="en-US" sz="1200" b="0" i="0" dirty="0">
                <a:effectLst/>
                <a:latin typeface="+mj-lt"/>
              </a:rPr>
              <a:t>Fundamentals II</a:t>
            </a:r>
            <a:endParaRPr lang="th-TH" sz="1200" b="0" i="0" dirty="0">
              <a:effectLst/>
              <a:latin typeface="+mj-lt"/>
            </a:endParaRPr>
          </a:p>
          <a:p>
            <a:pPr marL="0" indent="0" algn="ctr">
              <a:buNone/>
            </a:pPr>
            <a:r>
              <a:rPr lang="th-TH" sz="1200" dirty="0">
                <a:latin typeface="+mj-lt"/>
              </a:rPr>
              <a:t>ผศ.ดร.กุลวดี สมบูรณ์วิวัฒน์     ภาคเรียนที่2 ปีการศึกษา 2565</a:t>
            </a:r>
            <a:endParaRPr lang="en-US" sz="12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1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747EAB8E-6AFB-4F60-8094-D100BDA1A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8" name="ตัวแทนข้อความ 7">
            <a:extLst>
              <a:ext uri="{FF2B5EF4-FFF2-40B4-BE49-F238E27FC236}">
                <a16:creationId xmlns:a16="http://schemas.microsoft.com/office/drawing/2014/main" id="{99E4973B-8226-417C-8D01-06E060BFC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E02F0223-24D9-474E-A1F1-DC11820FE9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h-TH" dirty="0"/>
              <a:t>การประกาศตัวแปล</a:t>
            </a:r>
            <a:endParaRPr lang="en-US" dirty="0"/>
          </a:p>
          <a:p>
            <a:r>
              <a:rPr lang="th-TH" dirty="0"/>
              <a:t>และ การจัดรูปแบบ </a:t>
            </a:r>
            <a:r>
              <a:rPr lang="en-US" dirty="0"/>
              <a:t>layout</a:t>
            </a:r>
          </a:p>
        </p:txBody>
      </p:sp>
      <p:sp>
        <p:nvSpPr>
          <p:cNvPr id="10" name="ตัวแทนข้อความ 9">
            <a:extLst>
              <a:ext uri="{FF2B5EF4-FFF2-40B4-BE49-F238E27FC236}">
                <a16:creationId xmlns:a16="http://schemas.microsoft.com/office/drawing/2014/main" id="{8E2FF3AC-61E9-448B-95DB-2F9E7FF534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1" name="ตัวแทนข้อความ 10">
            <a:extLst>
              <a:ext uri="{FF2B5EF4-FFF2-40B4-BE49-F238E27FC236}">
                <a16:creationId xmlns:a16="http://schemas.microsoft.com/office/drawing/2014/main" id="{7D413C4A-4608-43A9-86EE-035DFA0AB1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is simply dummy text of the printing and typesetting industry.</a:t>
            </a:r>
          </a:p>
        </p:txBody>
      </p:sp>
      <p:grpSp>
        <p:nvGrpSpPr>
          <p:cNvPr id="15" name="กราฟิก 89">
            <a:extLst>
              <a:ext uri="{FF2B5EF4-FFF2-40B4-BE49-F238E27FC236}">
                <a16:creationId xmlns:a16="http://schemas.microsoft.com/office/drawing/2014/main" id="{BF5BD804-AB4C-40A8-91C9-235095E1F1FB}"/>
              </a:ext>
            </a:extLst>
          </p:cNvPr>
          <p:cNvGrpSpPr/>
          <p:nvPr/>
        </p:nvGrpSpPr>
        <p:grpSpPr>
          <a:xfrm>
            <a:off x="1315473" y="2061035"/>
            <a:ext cx="3589004" cy="2668914"/>
            <a:chOff x="1315473" y="2061035"/>
            <a:chExt cx="3589004" cy="2668914"/>
          </a:xfrm>
          <a:noFill/>
        </p:grpSpPr>
        <p:grpSp>
          <p:nvGrpSpPr>
            <p:cNvPr id="16" name="กราฟิก 89">
              <a:extLst>
                <a:ext uri="{FF2B5EF4-FFF2-40B4-BE49-F238E27FC236}">
                  <a16:creationId xmlns:a16="http://schemas.microsoft.com/office/drawing/2014/main" id="{1488273F-7CC6-460F-9493-04B61663BBE5}"/>
                </a:ext>
              </a:extLst>
            </p:cNvPr>
            <p:cNvGrpSpPr/>
            <p:nvPr/>
          </p:nvGrpSpPr>
          <p:grpSpPr>
            <a:xfrm>
              <a:off x="1319311" y="2061035"/>
              <a:ext cx="3581666" cy="135461"/>
              <a:chOff x="1319311" y="2061035"/>
              <a:chExt cx="3581666" cy="135461"/>
            </a:xfrm>
            <a:noFill/>
          </p:grpSpPr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B2F4EE5-5C3E-47A7-859A-91C6895E9926}"/>
                  </a:ext>
                </a:extLst>
              </p:cNvPr>
              <p:cNvSpPr/>
              <p:nvPr/>
            </p:nvSpPr>
            <p:spPr>
              <a:xfrm>
                <a:off x="1319311" y="2061035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656D94D3-B54F-4AEC-AA31-53CE153EB6E7}"/>
                  </a:ext>
                </a:extLst>
              </p:cNvPr>
              <p:cNvSpPr/>
              <p:nvPr/>
            </p:nvSpPr>
            <p:spPr>
              <a:xfrm>
                <a:off x="3017417" y="2061035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A0F26F1F-66D2-4220-9E4D-D0EFB543D6E1}"/>
                  </a:ext>
                </a:extLst>
              </p:cNvPr>
              <p:cNvSpPr/>
              <p:nvPr/>
            </p:nvSpPr>
            <p:spPr>
              <a:xfrm>
                <a:off x="4765516" y="2061035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9385AE26-7B4A-4516-BEFA-63961A153A8D}"/>
                  </a:ext>
                </a:extLst>
              </p:cNvPr>
              <p:cNvSpPr/>
              <p:nvPr/>
            </p:nvSpPr>
            <p:spPr>
              <a:xfrm>
                <a:off x="1528953" y="2130378"/>
                <a:ext cx="1419120" cy="16126"/>
              </a:xfrm>
              <a:custGeom>
                <a:avLst/>
                <a:gdLst>
                  <a:gd name="connsiteX0" fmla="*/ 0 w 1419120"/>
                  <a:gd name="connsiteY0" fmla="*/ 0 h 16126"/>
                  <a:gd name="connsiteX1" fmla="*/ 1419121 w 1419120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9120" h="16126">
                    <a:moveTo>
                      <a:pt x="0" y="0"/>
                    </a:moveTo>
                    <a:lnTo>
                      <a:pt x="1419121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1E92CE4F-3546-45D7-8670-C7BEDB362B4D}"/>
                  </a:ext>
                </a:extLst>
              </p:cNvPr>
              <p:cNvSpPr/>
              <p:nvPr/>
            </p:nvSpPr>
            <p:spPr>
              <a:xfrm>
                <a:off x="3223835" y="2130378"/>
                <a:ext cx="1467499" cy="16126"/>
              </a:xfrm>
              <a:custGeom>
                <a:avLst/>
                <a:gdLst>
                  <a:gd name="connsiteX0" fmla="*/ 1467500 w 1467499"/>
                  <a:gd name="connsiteY0" fmla="*/ 0 h 16126"/>
                  <a:gd name="connsiteX1" fmla="*/ 0 w 1467499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7499" h="16126">
                    <a:moveTo>
                      <a:pt x="1467500" y="0"/>
                    </a:moveTo>
                    <a:lnTo>
                      <a:pt x="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กราฟิก 89">
              <a:extLst>
                <a:ext uri="{FF2B5EF4-FFF2-40B4-BE49-F238E27FC236}">
                  <a16:creationId xmlns:a16="http://schemas.microsoft.com/office/drawing/2014/main" id="{F4C02142-969C-4E89-A873-8BC3DA298BC4}"/>
                </a:ext>
              </a:extLst>
            </p:cNvPr>
            <p:cNvGrpSpPr/>
            <p:nvPr/>
          </p:nvGrpSpPr>
          <p:grpSpPr>
            <a:xfrm>
              <a:off x="1319311" y="4594487"/>
              <a:ext cx="3581666" cy="135461"/>
              <a:chOff x="1319311" y="4594487"/>
              <a:chExt cx="3581666" cy="135461"/>
            </a:xfrm>
            <a:noFill/>
          </p:grpSpPr>
          <p:sp>
            <p:nvSpPr>
              <p:cNvPr id="24" name="รูปแบบอิสระ: รูปร่าง 23">
                <a:extLst>
                  <a:ext uri="{FF2B5EF4-FFF2-40B4-BE49-F238E27FC236}">
                    <a16:creationId xmlns:a16="http://schemas.microsoft.com/office/drawing/2014/main" id="{BD85BC47-1F7F-44AE-AD7C-A4E7ECFCDBE4}"/>
                  </a:ext>
                </a:extLst>
              </p:cNvPr>
              <p:cNvSpPr/>
              <p:nvPr/>
            </p:nvSpPr>
            <p:spPr>
              <a:xfrm>
                <a:off x="1319311" y="4594487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รูปแบบอิสระ: รูปร่าง 24">
                <a:extLst>
                  <a:ext uri="{FF2B5EF4-FFF2-40B4-BE49-F238E27FC236}">
                    <a16:creationId xmlns:a16="http://schemas.microsoft.com/office/drawing/2014/main" id="{9E592781-DB2F-41AA-BB68-FC409CAE0C70}"/>
                  </a:ext>
                </a:extLst>
              </p:cNvPr>
              <p:cNvSpPr/>
              <p:nvPr/>
            </p:nvSpPr>
            <p:spPr>
              <a:xfrm>
                <a:off x="3017417" y="4594487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รูปแบบอิสระ: รูปร่าง 25">
                <a:extLst>
                  <a:ext uri="{FF2B5EF4-FFF2-40B4-BE49-F238E27FC236}">
                    <a16:creationId xmlns:a16="http://schemas.microsoft.com/office/drawing/2014/main" id="{33239260-0007-49C9-B581-20DD20F6023F}"/>
                  </a:ext>
                </a:extLst>
              </p:cNvPr>
              <p:cNvSpPr/>
              <p:nvPr/>
            </p:nvSpPr>
            <p:spPr>
              <a:xfrm>
                <a:off x="4765516" y="4594487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EB5243CD-19BC-4B30-891C-630DE58ED5F2}"/>
                  </a:ext>
                </a:extLst>
              </p:cNvPr>
              <p:cNvSpPr/>
              <p:nvPr/>
            </p:nvSpPr>
            <p:spPr>
              <a:xfrm>
                <a:off x="1528953" y="4662218"/>
                <a:ext cx="1419120" cy="16126"/>
              </a:xfrm>
              <a:custGeom>
                <a:avLst/>
                <a:gdLst>
                  <a:gd name="connsiteX0" fmla="*/ 0 w 1419120"/>
                  <a:gd name="connsiteY0" fmla="*/ 0 h 16126"/>
                  <a:gd name="connsiteX1" fmla="*/ 1419121 w 1419120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9120" h="16126">
                    <a:moveTo>
                      <a:pt x="0" y="0"/>
                    </a:moveTo>
                    <a:lnTo>
                      <a:pt x="1419121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B0301423-831D-4799-BEE9-B38E57F05DD7}"/>
                  </a:ext>
                </a:extLst>
              </p:cNvPr>
              <p:cNvSpPr/>
              <p:nvPr/>
            </p:nvSpPr>
            <p:spPr>
              <a:xfrm>
                <a:off x="3223835" y="4662218"/>
                <a:ext cx="1467499" cy="16126"/>
              </a:xfrm>
              <a:custGeom>
                <a:avLst/>
                <a:gdLst>
                  <a:gd name="connsiteX0" fmla="*/ 1467500 w 1467499"/>
                  <a:gd name="connsiteY0" fmla="*/ 0 h 16126"/>
                  <a:gd name="connsiteX1" fmla="*/ 0 w 1467499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7499" h="16126">
                    <a:moveTo>
                      <a:pt x="1467500" y="0"/>
                    </a:moveTo>
                    <a:lnTo>
                      <a:pt x="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รูปแบบอิสระ: รูปร่าง 17">
              <a:extLst>
                <a:ext uri="{FF2B5EF4-FFF2-40B4-BE49-F238E27FC236}">
                  <a16:creationId xmlns:a16="http://schemas.microsoft.com/office/drawing/2014/main" id="{5F57BC16-EA66-4801-A6E1-8582693880D9}"/>
                </a:ext>
              </a:extLst>
            </p:cNvPr>
            <p:cNvSpPr/>
            <p:nvPr/>
          </p:nvSpPr>
          <p:spPr>
            <a:xfrm rot="5400000">
              <a:off x="4769015" y="3331149"/>
              <a:ext cx="135461" cy="135461"/>
            </a:xfrm>
            <a:custGeom>
              <a:avLst/>
              <a:gdLst>
                <a:gd name="connsiteX0" fmla="*/ 0 w 135461"/>
                <a:gd name="connsiteY0" fmla="*/ 0 h 135461"/>
                <a:gd name="connsiteX1" fmla="*/ 135461 w 135461"/>
                <a:gd name="connsiteY1" fmla="*/ 0 h 135461"/>
                <a:gd name="connsiteX2" fmla="*/ 135461 w 135461"/>
                <a:gd name="connsiteY2" fmla="*/ 135461 h 135461"/>
                <a:gd name="connsiteX3" fmla="*/ 0 w 135461"/>
                <a:gd name="connsiteY3" fmla="*/ 135461 h 1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61" h="135461">
                  <a:moveTo>
                    <a:pt x="0" y="0"/>
                  </a:moveTo>
                  <a:lnTo>
                    <a:pt x="135461" y="0"/>
                  </a:lnTo>
                  <a:lnTo>
                    <a:pt x="135461" y="135461"/>
                  </a:lnTo>
                  <a:lnTo>
                    <a:pt x="0" y="135461"/>
                  </a:lnTo>
                  <a:close/>
                </a:path>
              </a:pathLst>
            </a:custGeom>
            <a:noFill/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รูปแบบอิสระ: รูปร่าง 18">
              <a:extLst>
                <a:ext uri="{FF2B5EF4-FFF2-40B4-BE49-F238E27FC236}">
                  <a16:creationId xmlns:a16="http://schemas.microsoft.com/office/drawing/2014/main" id="{30AB6398-1B87-4BAA-9ED2-FAA5226832EB}"/>
                </a:ext>
              </a:extLst>
            </p:cNvPr>
            <p:cNvSpPr/>
            <p:nvPr/>
          </p:nvSpPr>
          <p:spPr>
            <a:xfrm>
              <a:off x="4836472" y="2261001"/>
              <a:ext cx="16126" cy="999834"/>
            </a:xfrm>
            <a:custGeom>
              <a:avLst/>
              <a:gdLst>
                <a:gd name="connsiteX0" fmla="*/ 0 w 16126"/>
                <a:gd name="connsiteY0" fmla="*/ 0 h 999834"/>
                <a:gd name="connsiteX1" fmla="*/ 0 w 16126"/>
                <a:gd name="connsiteY1" fmla="*/ 999835 h 99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9834">
                  <a:moveTo>
                    <a:pt x="0" y="0"/>
                  </a:moveTo>
                  <a:lnTo>
                    <a:pt x="0" y="999835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รูปแบบอิสระ: รูปร่าง 19">
              <a:extLst>
                <a:ext uri="{FF2B5EF4-FFF2-40B4-BE49-F238E27FC236}">
                  <a16:creationId xmlns:a16="http://schemas.microsoft.com/office/drawing/2014/main" id="{68D9BC45-D101-49DA-B040-AA66E4D7A515}"/>
                </a:ext>
              </a:extLst>
            </p:cNvPr>
            <p:cNvSpPr/>
            <p:nvPr/>
          </p:nvSpPr>
          <p:spPr>
            <a:xfrm>
              <a:off x="4836472" y="3536597"/>
              <a:ext cx="16126" cy="993384"/>
            </a:xfrm>
            <a:custGeom>
              <a:avLst/>
              <a:gdLst>
                <a:gd name="connsiteX0" fmla="*/ 0 w 16126"/>
                <a:gd name="connsiteY0" fmla="*/ 993384 h 993384"/>
                <a:gd name="connsiteX1" fmla="*/ 0 w 16126"/>
                <a:gd name="connsiteY1" fmla="*/ 0 h 99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3384">
                  <a:moveTo>
                    <a:pt x="0" y="993384"/>
                  </a:moveTo>
                  <a:lnTo>
                    <a:pt x="0" y="0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รูปแบบอิสระ: รูปร่าง 20">
              <a:extLst>
                <a:ext uri="{FF2B5EF4-FFF2-40B4-BE49-F238E27FC236}">
                  <a16:creationId xmlns:a16="http://schemas.microsoft.com/office/drawing/2014/main" id="{2B2524CE-DF03-4925-AB70-20F1674066D8}"/>
                </a:ext>
              </a:extLst>
            </p:cNvPr>
            <p:cNvSpPr/>
            <p:nvPr/>
          </p:nvSpPr>
          <p:spPr>
            <a:xfrm rot="5400000">
              <a:off x="1315473" y="3330438"/>
              <a:ext cx="135461" cy="135461"/>
            </a:xfrm>
            <a:custGeom>
              <a:avLst/>
              <a:gdLst>
                <a:gd name="connsiteX0" fmla="*/ 0 w 135461"/>
                <a:gd name="connsiteY0" fmla="*/ 0 h 135461"/>
                <a:gd name="connsiteX1" fmla="*/ 135462 w 135461"/>
                <a:gd name="connsiteY1" fmla="*/ 0 h 135461"/>
                <a:gd name="connsiteX2" fmla="*/ 135462 w 135461"/>
                <a:gd name="connsiteY2" fmla="*/ 135461 h 135461"/>
                <a:gd name="connsiteX3" fmla="*/ 0 w 135461"/>
                <a:gd name="connsiteY3" fmla="*/ 135461 h 1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61" h="135461">
                  <a:moveTo>
                    <a:pt x="0" y="0"/>
                  </a:moveTo>
                  <a:lnTo>
                    <a:pt x="135462" y="0"/>
                  </a:lnTo>
                  <a:lnTo>
                    <a:pt x="135462" y="135461"/>
                  </a:lnTo>
                  <a:lnTo>
                    <a:pt x="0" y="135461"/>
                  </a:lnTo>
                  <a:close/>
                </a:path>
              </a:pathLst>
            </a:custGeom>
            <a:noFill/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รูปแบบอิสระ: รูปร่าง 21">
              <a:extLst>
                <a:ext uri="{FF2B5EF4-FFF2-40B4-BE49-F238E27FC236}">
                  <a16:creationId xmlns:a16="http://schemas.microsoft.com/office/drawing/2014/main" id="{C20804A3-1993-47E1-BDC8-EF6E259DE61C}"/>
                </a:ext>
              </a:extLst>
            </p:cNvPr>
            <p:cNvSpPr/>
            <p:nvPr/>
          </p:nvSpPr>
          <p:spPr>
            <a:xfrm>
              <a:off x="1382203" y="2261001"/>
              <a:ext cx="16126" cy="999834"/>
            </a:xfrm>
            <a:custGeom>
              <a:avLst/>
              <a:gdLst>
                <a:gd name="connsiteX0" fmla="*/ 0 w 16126"/>
                <a:gd name="connsiteY0" fmla="*/ 0 h 999834"/>
                <a:gd name="connsiteX1" fmla="*/ 0 w 16126"/>
                <a:gd name="connsiteY1" fmla="*/ 999835 h 99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9834">
                  <a:moveTo>
                    <a:pt x="0" y="0"/>
                  </a:moveTo>
                  <a:lnTo>
                    <a:pt x="0" y="999835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รูปแบบอิสระ: รูปร่าง 22">
              <a:extLst>
                <a:ext uri="{FF2B5EF4-FFF2-40B4-BE49-F238E27FC236}">
                  <a16:creationId xmlns:a16="http://schemas.microsoft.com/office/drawing/2014/main" id="{3331B9CF-27E0-4EB2-900B-F5ED2881FEC0}"/>
                </a:ext>
              </a:extLst>
            </p:cNvPr>
            <p:cNvSpPr/>
            <p:nvPr/>
          </p:nvSpPr>
          <p:spPr>
            <a:xfrm>
              <a:off x="1382203" y="3536597"/>
              <a:ext cx="16126" cy="993384"/>
            </a:xfrm>
            <a:custGeom>
              <a:avLst/>
              <a:gdLst>
                <a:gd name="connsiteX0" fmla="*/ 0 w 16126"/>
                <a:gd name="connsiteY0" fmla="*/ 993384 h 993384"/>
                <a:gd name="connsiteX1" fmla="*/ 0 w 16126"/>
                <a:gd name="connsiteY1" fmla="*/ 0 h 99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3384">
                  <a:moveTo>
                    <a:pt x="0" y="993384"/>
                  </a:moveTo>
                  <a:lnTo>
                    <a:pt x="0" y="0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4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A2915A-AEFE-431C-BE06-76059B7E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1" y="501988"/>
            <a:ext cx="4673403" cy="97692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E104A7B-0C23-4C27-8A54-390FFAC537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A34CC85-2FFD-4B21-A82C-383F230A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707" y="1117545"/>
            <a:ext cx="4235998" cy="19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แทนข้อความ 7">
            <a:extLst>
              <a:ext uri="{FF2B5EF4-FFF2-40B4-BE49-F238E27FC236}">
                <a16:creationId xmlns:a16="http://schemas.microsoft.com/office/drawing/2014/main" id="{00738513-8BB3-4206-B661-7C12C586E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2D9C049D-3811-42B3-B51D-88F99173A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10" name="ตัวแทนข้อความ 9">
            <a:extLst>
              <a:ext uri="{FF2B5EF4-FFF2-40B4-BE49-F238E27FC236}">
                <a16:creationId xmlns:a16="http://schemas.microsoft.com/office/drawing/2014/main" id="{8462E62D-8B5B-484E-B671-47A19C79C8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91720" y="2571750"/>
            <a:ext cx="2583159" cy="995308"/>
          </a:xfrm>
        </p:spPr>
        <p:txBody>
          <a:bodyPr/>
          <a:lstStyle/>
          <a:p>
            <a:r>
              <a:rPr lang="th-TH" b="0" i="0" dirty="0">
                <a:effectLst/>
                <a:latin typeface="ui-monospace"/>
              </a:rPr>
              <a:t>การแปลงอุณหภูมิใน</a:t>
            </a:r>
            <a:br>
              <a:rPr lang="th-TH" b="0" i="0" dirty="0">
                <a:effectLst/>
                <a:latin typeface="ui-monospace"/>
              </a:rPr>
            </a:br>
            <a:r>
              <a:rPr lang="th-TH" b="0" i="0" dirty="0">
                <a:effectLst/>
                <a:latin typeface="ui-monospace"/>
              </a:rPr>
              <a:t>โดยใช้คลาสเฟรม</a:t>
            </a:r>
            <a:endParaRPr lang="en-US" dirty="0"/>
          </a:p>
        </p:txBody>
      </p:sp>
      <p:sp>
        <p:nvSpPr>
          <p:cNvPr id="11" name="ตัวแทนข้อความ 10">
            <a:extLst>
              <a:ext uri="{FF2B5EF4-FFF2-40B4-BE49-F238E27FC236}">
                <a16:creationId xmlns:a16="http://schemas.microsoft.com/office/drawing/2014/main" id="{FC75FF45-FE08-4B5D-9CD3-A200257881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2317" y="3376959"/>
            <a:ext cx="2583159" cy="995308"/>
          </a:xfrm>
        </p:spPr>
        <p:txBody>
          <a:bodyPr/>
          <a:lstStyle/>
          <a:p>
            <a:r>
              <a:rPr lang="th-TH" dirty="0"/>
              <a:t>จัดสีหัวข้อ</a:t>
            </a:r>
            <a:endParaRPr lang="en-US" dirty="0"/>
          </a:p>
        </p:txBody>
      </p:sp>
      <p:pic>
        <p:nvPicPr>
          <p:cNvPr id="13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0EC2027-A334-4C1E-9491-6579F8FB5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4" y="1043903"/>
            <a:ext cx="4246366" cy="722639"/>
          </a:xfrm>
          <a:prstGeom prst="rect">
            <a:avLst/>
          </a:prstGeom>
        </p:spPr>
      </p:pic>
      <p:pic>
        <p:nvPicPr>
          <p:cNvPr id="14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965857A-0A74-4DA7-AEFF-3C3EB5B20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18" y="585442"/>
            <a:ext cx="264414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0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แทนข้อความ 9">
            <a:extLst>
              <a:ext uri="{FF2B5EF4-FFF2-40B4-BE49-F238E27FC236}">
                <a16:creationId xmlns:a16="http://schemas.microsoft.com/office/drawing/2014/main" id="{34386E8C-D872-4B34-A3ED-9984D5286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11" name="ตัวแทนข้อความ 10">
            <a:extLst>
              <a:ext uri="{FF2B5EF4-FFF2-40B4-BE49-F238E27FC236}">
                <a16:creationId xmlns:a16="http://schemas.microsoft.com/office/drawing/2014/main" id="{FB938DBF-705E-4F30-9364-F91C9B2A3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12" name="ตัวแทนข้อความ 11">
            <a:extLst>
              <a:ext uri="{FF2B5EF4-FFF2-40B4-BE49-F238E27FC236}">
                <a16:creationId xmlns:a16="http://schemas.microsoft.com/office/drawing/2014/main" id="{48FF1D58-EE87-4403-AC24-6E1D7BCAE0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85176" y="2957735"/>
            <a:ext cx="3074003" cy="995308"/>
          </a:xfrm>
        </p:spPr>
        <p:txBody>
          <a:bodyPr/>
          <a:lstStyle/>
          <a:p>
            <a:pPr algn="ctr"/>
            <a:r>
              <a:rPr lang="th-TH" dirty="0"/>
              <a:t>สูตรคำนวณ</a:t>
            </a:r>
            <a:endParaRPr lang="en-US" dirty="0"/>
          </a:p>
        </p:txBody>
      </p:sp>
      <p:sp>
        <p:nvSpPr>
          <p:cNvPr id="13" name="ตัวแทนข้อความ 12">
            <a:extLst>
              <a:ext uri="{FF2B5EF4-FFF2-40B4-BE49-F238E27FC236}">
                <a16:creationId xmlns:a16="http://schemas.microsoft.com/office/drawing/2014/main" id="{9439A417-3759-4A8F-9B23-8555785A41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GRAPHIC TOOLS</a:t>
            </a: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C0DC8740-6615-4285-A9F9-5005E34FC2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grpSp>
        <p:nvGrpSpPr>
          <p:cNvPr id="14" name="กราฟิก 2">
            <a:extLst>
              <a:ext uri="{FF2B5EF4-FFF2-40B4-BE49-F238E27FC236}">
                <a16:creationId xmlns:a16="http://schemas.microsoft.com/office/drawing/2014/main" id="{D005A96A-9B2B-4DF8-AA44-E73B092923C4}"/>
              </a:ext>
            </a:extLst>
          </p:cNvPr>
          <p:cNvGrpSpPr/>
          <p:nvPr/>
        </p:nvGrpSpPr>
        <p:grpSpPr>
          <a:xfrm>
            <a:off x="7142534" y="867049"/>
            <a:ext cx="679566" cy="668681"/>
            <a:chOff x="7142534" y="867049"/>
            <a:chExt cx="679566" cy="668681"/>
          </a:xfrm>
          <a:solidFill>
            <a:srgbClr val="222627"/>
          </a:solidFill>
        </p:grpSpPr>
        <p:sp>
          <p:nvSpPr>
            <p:cNvPr id="15" name="รูปแบบอิสระ: รูปร่าง 14">
              <a:extLst>
                <a:ext uri="{FF2B5EF4-FFF2-40B4-BE49-F238E27FC236}">
                  <a16:creationId xmlns:a16="http://schemas.microsoft.com/office/drawing/2014/main" id="{E8FA510F-82DF-4914-9716-4AA0678267F1}"/>
                </a:ext>
              </a:extLst>
            </p:cNvPr>
            <p:cNvSpPr/>
            <p:nvPr/>
          </p:nvSpPr>
          <p:spPr>
            <a:xfrm>
              <a:off x="7319812" y="867049"/>
              <a:ext cx="502288" cy="503843"/>
            </a:xfrm>
            <a:custGeom>
              <a:avLst/>
              <a:gdLst>
                <a:gd name="connsiteX0" fmla="*/ 502288 w 502288"/>
                <a:gd name="connsiteY0" fmla="*/ 503843 h 503843"/>
                <a:gd name="connsiteX1" fmla="*/ 0 w 502288"/>
                <a:gd name="connsiteY1" fmla="*/ 0 h 503843"/>
                <a:gd name="connsiteX2" fmla="*/ 502288 w 502288"/>
                <a:gd name="connsiteY2" fmla="*/ 0 h 50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288" h="503843">
                  <a:moveTo>
                    <a:pt x="502288" y="503843"/>
                  </a:moveTo>
                  <a:lnTo>
                    <a:pt x="0" y="0"/>
                  </a:lnTo>
                  <a:lnTo>
                    <a:pt x="502288" y="0"/>
                  </a:lnTo>
                  <a:close/>
                </a:path>
              </a:pathLst>
            </a:custGeom>
            <a:solidFill>
              <a:srgbClr val="222627"/>
            </a:solidFill>
            <a:ln w="155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รูปแบบอิสระ: รูปร่าง 15">
              <a:extLst>
                <a:ext uri="{FF2B5EF4-FFF2-40B4-BE49-F238E27FC236}">
                  <a16:creationId xmlns:a16="http://schemas.microsoft.com/office/drawing/2014/main" id="{BDB1AD7C-FB54-437D-8B24-352B417BFED9}"/>
                </a:ext>
              </a:extLst>
            </p:cNvPr>
            <p:cNvSpPr/>
            <p:nvPr/>
          </p:nvSpPr>
          <p:spPr>
            <a:xfrm>
              <a:off x="7142534" y="949468"/>
              <a:ext cx="597147" cy="586262"/>
            </a:xfrm>
            <a:custGeom>
              <a:avLst/>
              <a:gdLst>
                <a:gd name="connsiteX0" fmla="*/ 597148 w 597147"/>
                <a:gd name="connsiteY0" fmla="*/ 0 h 586262"/>
                <a:gd name="connsiteX1" fmla="*/ 0 w 597147"/>
                <a:gd name="connsiteY1" fmla="*/ 586262 h 58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147" h="586262">
                  <a:moveTo>
                    <a:pt x="597148" y="0"/>
                  </a:moveTo>
                  <a:lnTo>
                    <a:pt x="0" y="586262"/>
                  </a:lnTo>
                </a:path>
              </a:pathLst>
            </a:custGeom>
            <a:ln w="15423" cap="flat">
              <a:solidFill>
                <a:srgbClr val="22262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88973146-2D5F-4F80-AF98-FB1FF2FA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84" y="683366"/>
            <a:ext cx="3939540" cy="35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AE84CA59-97BC-4839-BF54-33457AB48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Output</a:t>
            </a:r>
            <a:endParaRPr lang="en-US" dirty="0"/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5DE2EC73-048D-46B5-847C-436CD005D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  <a:p>
            <a:endParaRPr lang="en-US" dirty="0"/>
          </a:p>
        </p:txBody>
      </p:sp>
      <p:sp>
        <p:nvSpPr>
          <p:cNvPr id="10" name="ตัวแทนข้อความ 9">
            <a:extLst>
              <a:ext uri="{FF2B5EF4-FFF2-40B4-BE49-F238E27FC236}">
                <a16:creationId xmlns:a16="http://schemas.microsoft.com/office/drawing/2014/main" id="{C51128FF-1618-4AC7-8475-DEE347089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D91F1-655B-4F8E-89F0-EE34560AEB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F1A41D-64C2-4621-9E27-47A4DC2E5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28" y="928050"/>
            <a:ext cx="3967088" cy="20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1856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Graphic Tool">
      <a:dk1>
        <a:sysClr val="windowText" lastClr="000000"/>
      </a:dk1>
      <a:lt1>
        <a:sysClr val="window" lastClr="FFFFFF"/>
      </a:lt1>
      <a:dk2>
        <a:srgbClr val="B7539E"/>
      </a:dk2>
      <a:lt2>
        <a:srgbClr val="6ECADB"/>
      </a:lt2>
      <a:accent1>
        <a:srgbClr val="00ADEE"/>
      </a:accent1>
      <a:accent2>
        <a:srgbClr val="EB008B"/>
      </a:accent2>
      <a:accent3>
        <a:srgbClr val="FFF100"/>
      </a:accent3>
      <a:accent4>
        <a:srgbClr val="FF5050"/>
      </a:accent4>
      <a:accent5>
        <a:srgbClr val="6BBB46"/>
      </a:accent5>
      <a:accent6>
        <a:srgbClr val="6F86FF"/>
      </a:accent6>
      <a:hlink>
        <a:srgbClr val="0563C1"/>
      </a:hlink>
      <a:folHlink>
        <a:srgbClr val="954F72"/>
      </a:folHlink>
    </a:clrScheme>
    <a:fontScheme name="Graphic Tool">
      <a:majorFont>
        <a:latin typeface="Sarabun SemiBold"/>
        <a:ea typeface=""/>
        <a:cs typeface="Sarabun SemiBold"/>
      </a:majorFont>
      <a:minorFont>
        <a:latin typeface="Sarabun Light"/>
        <a:ea typeface=""/>
        <a:cs typeface="Sarabun Light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108</Words>
  <Application>Microsoft Office PowerPoint</Application>
  <PresentationFormat>On-screen Show (16:9)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Sarabun SemiBold</vt:lpstr>
      <vt:lpstr>ui-monospace</vt:lpstr>
      <vt:lpstr>Sarabun Light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Korrawit TANAWAN</cp:lastModifiedBy>
  <cp:revision>1</cp:revision>
  <dcterms:created xsi:type="dcterms:W3CDTF">2022-05-27T03:11:53Z</dcterms:created>
  <dcterms:modified xsi:type="dcterms:W3CDTF">2023-04-04T16:06:49Z</dcterms:modified>
</cp:coreProperties>
</file>