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9" d="100"/>
          <a:sy n="89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Мёрзлый" userId="2f4f4693e2d329b5" providerId="LiveId" clId="{6269B656-F17B-4413-A20D-248D1C9EA6DA}"/>
    <pc:docChg chg="modSld">
      <pc:chgData name="Иван Мёрзлый" userId="2f4f4693e2d329b5" providerId="LiveId" clId="{6269B656-F17B-4413-A20D-248D1C9EA6DA}" dt="2023-05-29T16:51:46.025" v="2" actId="14100"/>
      <pc:docMkLst>
        <pc:docMk/>
      </pc:docMkLst>
      <pc:sldChg chg="modSp mod">
        <pc:chgData name="Иван Мёрзлый" userId="2f4f4693e2d329b5" providerId="LiveId" clId="{6269B656-F17B-4413-A20D-248D1C9EA6DA}" dt="2023-05-29T16:51:46.025" v="2" actId="14100"/>
        <pc:sldMkLst>
          <pc:docMk/>
          <pc:sldMk cId="3211859542" sldId="256"/>
        </pc:sldMkLst>
        <pc:graphicFrameChg chg="mod">
          <ac:chgData name="Иван Мёрзлый" userId="2f4f4693e2d329b5" providerId="LiveId" clId="{6269B656-F17B-4413-A20D-248D1C9EA6DA}" dt="2023-05-29T16:51:46.025" v="2" actId="14100"/>
          <ac:graphicFrameMkLst>
            <pc:docMk/>
            <pc:sldMk cId="3211859542" sldId="256"/>
            <ac:graphicFrameMk id="2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Значок для &quot;Microsoft Power BI&quot;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одержимое надстройки &quot;Microsoft Power BI&quot;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3484016"/>
                  </p:ext>
                </p:extLst>
              </p:nvPr>
            </p:nvGraphicFramePr>
            <p:xfrm>
              <a:off x="-1" y="0"/>
              <a:ext cx="12191999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одержимое надстройки &quot;Microsoft Power BI&quot;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0"/>
                <a:ext cx="12191999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0644843c-aec7-4ba8-b96b-7f237881ecc0}">
  <we:reference id="WA200003233" version="2.0.0.3" store="ru-RU" storeType="OMEX"/>
  <we:alternateReferences/>
  <we:properties>
    <we:property name="Microsoft.Office.CampaignId" value="&quot;none&quot;"/>
    <we:property name="backgroundColor" value="&quot;#0D6ABF&quot;"/>
    <we:property name="bookmark" value="&quot;H4sIAAAAAAAAA+VaW2/cthL+K4t9Ng6Gd7Jvju2cFkiLIDHyUuRhOBw6Ol3vLrTaND5B/vsZrTbISRxVhoykdgoYliVSQ871+4by+2VpdtsV3vyG17z8aflks/njGts/FgqWJ8v15w8j6qoU+8Tee7Y5Fo8ya7Ptms16t/zp/bLD9oq7V81uj6teojz8/fXJEler53jV31Vc7fhkueV2t1njqvkvD5NlqGv3/OFkye+2q02LvciXHXbci30r0+VetqL+ZWRFpK55yy+ZuuHpC95u2u54HzEFy6BtCBF0dq74IO/shtHDNqfn94seNna2WXfYrGUD/bNYAucSTdKJAiQml0z/fNesr1ZHVT69e3mz7c23e4NyFTvl/8iKvZwPH0RRWzDb4gygpQSRldalf7c2q+64XL65eLdtxYZi2UHWaXmLa+KyPBiq5d1gl/fLXxl3+/ZgrYvPBl5u9i3xC66HoXXXdDe9nNVqcT28slv2u3nebsQpw1jbNm9xtSgscXEYfLP586xlcYZsED68lid/qTBhWz7XV27awu2Tm4Mu50370XX65IvtfkM9ZOMyIRk2CN6oDNAbXuWsH4TZz3mLbScjj97wtzUZTF9VcTaWiBiVAiKXQ5nMnuZaKsft7BEHUjaooCRriw6Ug5orK5FJMTuVGACKBefAzc3qACqiEdViLgYkrSPypKyO33V58+62NEQdPRSXSQUABI0B50szKXkKHpOGZKNUcODwIEL/ctNJnn4Km/M+bHaLZr34tVnvu+MLjzMZ7qLbkB66ZB/AFB+Td+LqPpDmhmEpaIs1oM0hbGJK5OemR8DqAopEbSNrgqhDmJ22KpDx0bE2lK01UowfRvUd3PQRMn68APwrzYbwi5pcUcplVVTQELK5Q60ZcTMBp4LVeAspZRd1VtNVcCSUo9O2hBAcWlSyKYFvehAh83TVXL3pdovNetE1QpQfb4jc1uTIlRIKTsREwo+VQx0EvGdnfkyVSQh2jjZm6svJbPAvVH3ytmqIkDGK2DK7UsaYfco2QhJQFOSO5B8SKB5d84iD60s9htACLywEbBBGIj+KKCk7OxyAkEiQU6oWZApK2+nKNRIOSsVKXmVHIRThXtljnh9aypjMtsjFuMScON2DC6pkpE8Uxlu0KxCkC4e5FgN2YFVWpGIK0YiSZVrW6M7YWFZCMyhGAKVDhjDblzZFYPBCxJ1LxXH0fnaZMImSMR6MzQmCkYuebbESPGjQyXlrrBPTIz0M4vISu2ZXG1nk8ZaI/9dhKA8BVRUGIi4zYmnFRrn0IMx93ux2P4DFv1DjCPfKSaVKYnIJb29z8PZhMK1X3N4sfhDLf02Xo/mdknpXQZizSsE5h3G6ZxuDniI9pCJwXiMaKcjKTMPYaIEXvhayLoJlSXqEApp5mm+NSgs5YGboT11Yx2jhLscto9JywZw9S8CaGDyRQnMPkC2WvCasSXkvfUtWyk4z3hEfaOvAMGN/puSp6MIwbTU8hOCTfddJgN1WVpOPPtsiGKksRdRez92eEwQL2kq7J7QpZbICuvMN58ALKadQlJd+DUCXO/C5UWm1UgSPDEUIRWCLge4Rvt5qKVCsgjcWTFBS3mZzOs0aQ6HgaxDOU3OFMn0YMiIrV85FielDkqBFqncJkBFZ0gKp6JWJSUGSDl78MZ0GI7KSyYmLYYHgwMk4KHF2lGldnTUpAHiXJMJywtmyVAGbbK05W2n7UDaH02e+YwdkngBRKJ2tuVRwUcji7Eyy1UaOSbPRmgNJupv5uHl6ddXyFXbH28/x5myz2l9/5fnXcejps1/+/fPl4vz08vRLGDo7/e3s4tmzi/PDwNP9+gh98J2R9W/XdsBeYi1tFakEGo1gJqv7HI1/H6XOf3l18eLyH+LBcWWP35aSJdAUyTgnCSjFUE/n83hH66PUFkQR5SLFZHyq86VZo9E5iAhMhpKgNt3nHEBTJWVcLyvGSkz2Hkgbiha2EyyCt6lWI/A9/zta8LloJbxHaxA9Bc9mfygQmukoJevFB16ogFT++ecAGgSts4nQf+MzoP0dzmHGjjEFg2plctmiRaxEdyDW46Tu5OP/X/TvXG9KP/tNUwqvl8Ny5FN0GpUQSOwP5oub5sr3WC5UX3zEGk01Elxc7HQWzV+OpXhaLSw5FJA4BOvsLGI2tU7/QUM6GHK+GKe0M5G/yTo6Oi5gsvGBtXc2gJ4uG3PNd1jx0+zlNbdXhw51s+92WyR+jms+VO/tUEYbPswTqMJ14XL8u+2vzxpBuWFvr3C1P1SMds/DMq/7X/8DBGHi1CkkAAA=&quot;"/>
    <we:property name="creatorSessionId" value="&quot;3b57409a-411a-4c40-89f1-f7039f070b46&quot;"/>
    <we:property name="creatorTenantId" value="&quot;3dd47b8e-09cc-4174-9e42-4d911dc56a5f&quot;"/>
    <we:property name="creatorUserId" value="&quot;10032002A6C3D703&quot;"/>
    <we:property name="datasetId" value="&quot;ed30130f-3693-4b79-b914-4f8f0f06e8a2&quot;"/>
    <we:property name="embedUrl" value="&quot;/reportEmbed?reportId=51d24c87-a008-4c99-9afc-849d2271ccfc&amp;config=eyJjbHVzdGVyVXJsIjoiaHR0cHM6Ly9XQUJJLVdFU1QtRVVST1BFLUYtUFJJTUFSWS1yZWRpcmVjdC5hbmFseXNpcy53aW5kb3dzLm5ldCIsImVtYmVkRmVhdHVyZXMiOnsibW9kZXJuRW1iZWQiOnRydWUsInVzYWdlTWV0cmljc1ZOZXh0Ijp0cnVlfX0%3D&amp;disableSensitivityBanner=true&quot;"/>
    <we:property name="initialStateBookmark" value="&quot;H4sIAAAAAAAAA+VabW/cNhL+K8Z+NorhO9lvju1ciyZpkBj5cigOw+HQUbveXWi1adzA//1Gqw1yiaPKkNHWzgEBNiKpIef1eYbyh0VptpslXr/AK158v3iyXv92he1vRwoWx4vVYfDnn396fvLqp/+8OHl+LsPrTdesV9vF9x8WHbaX3L1ptjtc9iJk8N+/HC9wuXyJl/1TxeWWjxcbbrfrFS6bP3hYLFNdu+Ob4wW/3yzXLfYiX3fYcS/2nSyXZ9lbfWdkR6Suecevmbph9BVv1m13eI6YgmXQNoQIOjtXfJB3tsPs/pjT6/tN9wc7Xa86bFZygH4slsC5RJN0ogCJySXTj2+b1eXyoMqndy+uN729tm9RfsVO+VfZsZdzcyOK2oLZFmcALSWIrLQu/bu1WXaH7fL1+ftNKzYUyw6yTso7XBGXxd5QLW8Hu3xYPGfc7tq9tc4/m3i93rXEr7jup1Zd0133cpbLo6vhle2iP83Ldi1OGebatnmHy6PCEgj7ybfr309bFmfIAeHmFxn5U4UJ2/K5vvLQFm6fXO91OWvaj67Tx18c9y/UQw4uC5Jhg+CNygC94VXO+kGY/Yw32HYy8+gNf1uTwfRVFWdjiYhRKSByOZTJ7GmupHLczh5xIGWDCkqytuhAOai5shKZFLNTiQGgWHAO3NysDqAiGlEt5mJA0joiT8rq+H2X1+9vS0PU0UNxmVQAQNAYcL40k5Kn4DFpSDZ6tsDhQYT+xbqTPP0UNmd92GyPmtXR82a16w4vPM5kuItuQ3rokn0AU3xM3omr+0CaG4aloC3WgDb7sIkpkZ+bHgGrCygStY2sCaIOYXbaqkDGR8faULbWSDF+GNV3cNNHyPj2AvDPNBvCL2pyRSmXVVFBQ8jmDrVmxM0EnApW4y2klF3UWU1XwZFQjk7bEkJwaFHJoQS+6UGEzNNlc/m22x6tV0ddI8z48YbIbU0OXCmh4ERMJPxYOdRBwHt25sdUmYRg52hjpr6czAb/QtUnb6uGCBmjiC2zK2WM2adsIyQBRUHuSP4hgeLBNY84uL7UYwgt8MJCwAZhJPJPESVlZ4cDEBIJckrVgkxBaTtduUbCQalYyavsKIQi3Ct7zPNDSxmT2Rb5MS4xJ0734IIqGekThfEW7QqExB7mWgzYgVVZkYopRCNKlmlZoydjY1kJzaAYAZQOGcJsX9oUgcELEXcuFcfR+9llwiRKxngwNicIRn70bIuV4EGDTs5bY52YHulhEJfX2DXb2sgmj7dE/K8OQ3kIqKowEHGZEUsrNsqlB2Hus2a7/QYs/oUaB7hXTipVEpNLeHubg7cPg2m94fb66Bux/Nd0OZjfKal3FYQ5qxSccxine7Yx6CnSQyoC5zWikYKszDSMjRZ44Wsh6yJYlqRHKKCZp/nWqLSQA2aG/taFdYwW7nLdMiotF8zZswSsicETKTT3ANliyWvCmpT30rdkpew04x3xgbYODDP2d0qeii4M01bDfQg+2XWdBNhtZTX56LMtgpHKUkTt9dzjOUGwoK20e0KbUiYroDvfcA68kHIKRXnp1wB0uQOfG5VWK0XwyFCEUAS2GOge4eutlgLFKnhjwQQl5W02p9OsMRQKvgbhPDVXKNOXISOycuVclJg+JAlapHqXABmRJS2Qil6ZmBQk6eDFH9NpMCIrmZy4GBYIDpyMgxJnR5nW1VmTAoB3SSIsJ5wtSxWwydaas5W2D+VwOH3nO3ZB5gkQhdLZmksFF4Uszs4kW23kmDQbrTmQpLuZj5snl5ctX2J3ePwcb07Xy93VV8a/jkNPn/34rx8ujs5OLk6+hKHTkxen58+enZ/tJ57uVgfog78ZWf9xbQfsJdbSVpFKoNEIZrK6z9X436PU2Y9vzl9d/J94cFzZw7elZAk0RTLOSQJKMdTT+Tze0footQVRRLlIMRmf6nxp1mh0DiICk6EkqE33uQfQVEkZ18uKsRKTvQfShqKF7QSL4G2q1Qh8z/+OFnwuWgnv0RpET8Gz2R8KhGY6Ssl68YEXKiCVf/49gAZB62wi9N/4DGh/h3uYsWtMwaBamVy2aBEr0R2I9TipO/74Bxf9O1fr0q9+25TCq8WwHfkUnUYlBBL7i/niprnyPbYL1RcfsUZTjQQXFzudRfO3YymeVgtLDgUkDsE6O4uYTe3Tf9CQDoacL8Yp7Uzkv2QfHR0XMNn4wNo7G0BPl4255tvv+Gn14orby32Hut512w0Sv8QV76v3ZiijDe/XCVThqnA5/L/tf581gnLD2d7gcrevGO2OB63ktE1e8h3X7+vxzc1/Adhh5qhKJAAA&quot;"/>
    <we:property name="isFiltersActionButtonVisible" value="false"/>
    <we:property name="isFooterCollapsed" value="false"/>
    <we:property name="pageDisplayName" value="&quot;Main Page&quot;"/>
    <we:property name="pageName" value="&quot;ReportSection8a974e02477802b55d67&quot;"/>
    <we:property name="reportEmbeddedTime" value="&quot;2023-05-29T14:53:48.235Z&quot;"/>
    <we:property name="reportName" value="&quot;Airport Authority Data Analysis&quot;"/>
    <we:property name="reportState" value="&quot;CONNECTED&quot;"/>
    <we:property name="reportUrl" value="&quot;/groups/me/reports/51d24c87-a008-4c99-9afc-849d2271ccfc/ReportSection8a974e02477802b55d67?bookmarkGuid=1fb44da8-1d37-48c8-ba80-d7138d273c4b&amp;bookmarkUsage=1&amp;ctid=3dd47b8e-09cc-4174-9e42-4d911dc56a5f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Иван Мёрзлый</cp:lastModifiedBy>
  <cp:revision>3</cp:revision>
  <dcterms:created xsi:type="dcterms:W3CDTF">2018-06-07T21:39:02Z</dcterms:created>
  <dcterms:modified xsi:type="dcterms:W3CDTF">2023-05-30T08:35:46Z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