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1pPr>
    <a:lvl2pPr marL="0" marR="0" indent="4572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2pPr>
    <a:lvl3pPr marL="0" marR="0" indent="9144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3pPr>
    <a:lvl4pPr marL="0" marR="0" indent="13716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4pPr>
    <a:lvl5pPr marL="0" marR="0" indent="18288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5pPr>
    <a:lvl6pPr marL="0" marR="0" indent="22860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6pPr>
    <a:lvl7pPr marL="0" marR="0" indent="27432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7pPr>
    <a:lvl8pPr marL="0" marR="0" indent="32004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8pPr>
    <a:lvl9pPr marL="0" marR="0" indent="365760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53585F"/>
        </a:fontRef>
        <a:srgbClr val="53585F"/>
      </a:tcTxStyle>
      <a:tcStyle>
        <a:tcBdr>
          <a:left>
            <a:ln w="12700" cap="flat">
              <a:solidFill>
                <a:srgbClr val="53585F"/>
              </a:solidFill>
              <a:prstDash val="solid"/>
              <a:miter lim="400000"/>
            </a:ln>
          </a:left>
          <a:right>
            <a:ln w="381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381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Row>
  </a:tblStyle>
  <a:tblStyle styleId="{C7B018BB-80A7-4F77-B60F-C8B233D01FF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3A39E5"/>
        </a:fontRef>
        <a:srgbClr val="3A39E5"/>
      </a:tcTxStyle>
      <a:tcStyle>
        <a:tcBdr>
          <a:left>
            <a:ln w="12700" cap="flat">
              <a:solidFill>
                <a:srgbClr val="525760"/>
              </a:solidFill>
              <a:prstDash val="solid"/>
              <a:miter lim="400000"/>
            </a:ln>
          </a:left>
          <a:right>
            <a:ln w="38100" cap="flat">
              <a:solidFill>
                <a:schemeClr val="accent1"/>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chemeClr val="accent1"/>
              </a:solidFill>
              <a:prstDash val="solid"/>
              <a:miter lim="400000"/>
            </a:ln>
          </a:top>
          <a:bottom>
            <a:ln w="12700" cap="flat">
              <a:solidFill>
                <a:srgbClr val="5257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25760"/>
              </a:solidFill>
              <a:prstDash val="solid"/>
              <a:miter lim="400000"/>
            </a:ln>
          </a:top>
          <a:bottom>
            <a:ln w="12700" cap="flat">
              <a:solidFill>
                <a:srgbClr val="53585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1"/>
          </a:solidFill>
        </a:fill>
      </a:tcStyle>
    </a:firstRow>
  </a:tblStyle>
  <a:tblStyle styleId="{EEE7283C-3CF3-47DC-8721-378D4A62B22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AEAEA"/>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4"/>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3585F"/>
              </a:solidFill>
              <a:prstDash val="solid"/>
              <a:miter lim="400000"/>
            </a:ln>
          </a:top>
          <a:bottom>
            <a:ln w="12700" cap="flat">
              <a:solidFill>
                <a:srgbClr val="6060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606060"/>
              </a:solidFill>
              <a:prstDash val="solid"/>
              <a:miter lim="400000"/>
            </a:ln>
          </a:top>
          <a:bottom>
            <a:ln w="12700" cap="flat">
              <a:solidFill>
                <a:srgbClr val="5458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2">
              <a:hueOff val="45357"/>
              <a:satOff val="2412"/>
              <a:lumOff val="-28753"/>
            </a:schemeClr>
          </a:solidFill>
        </a:fill>
      </a:tcStyle>
    </a:firstRow>
  </a:tblStyle>
  <a:tblStyle styleId="{CF821DB8-F4EB-4A41-A1BA-3FCAFE7338EE}" styleName="">
    <a:tblBg/>
    <a:wholeTbl>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12700" cap="flat">
              <a:solidFill>
                <a:srgbClr val="545A62"/>
              </a:solidFill>
              <a:prstDash val="solid"/>
              <a:miter lim="400000"/>
            </a:ln>
          </a:top>
          <a:bottom>
            <a:ln w="12700" cap="flat">
              <a:solidFill>
                <a:srgbClr val="545A62"/>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wholeTbl>
    <a:band2H>
      <a:tcTxStyle b="def" i="def"/>
      <a:tcStyle>
        <a:tcBdr/>
        <a:fill>
          <a:solidFill>
            <a:srgbClr val="E9FAFF"/>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D5D5D"/>
              </a:solidFill>
              <a:prstDash val="solid"/>
              <a:miter lim="400000"/>
            </a:ln>
          </a:left>
          <a:right>
            <a:ln w="38100" cap="flat">
              <a:solidFill>
                <a:srgbClr val="545A62"/>
              </a:solidFill>
              <a:prstDash val="solid"/>
              <a:miter lim="400000"/>
            </a:ln>
          </a:right>
          <a:top>
            <a:ln w="12700" cap="flat">
              <a:solidFill>
                <a:srgbClr val="555A61"/>
              </a:solidFill>
              <a:prstDash val="solid"/>
              <a:miter lim="400000"/>
            </a:ln>
          </a:top>
          <a:bottom>
            <a:ln w="12700" cap="flat">
              <a:solidFill>
                <a:srgbClr val="555A61"/>
              </a:solidFill>
              <a:prstDash val="solid"/>
              <a:miter lim="400000"/>
            </a:ln>
          </a:bottom>
          <a:insideH>
            <a:ln w="12700" cap="flat">
              <a:solidFill>
                <a:srgbClr val="555A61"/>
              </a:solidFill>
              <a:prstDash val="solid"/>
              <a:miter lim="400000"/>
            </a:ln>
          </a:insideH>
          <a:insideV>
            <a:ln w="12700" cap="flat">
              <a:solidFill>
                <a:srgbClr val="5D5D5D"/>
              </a:solidFill>
              <a:prstDash val="solid"/>
              <a:miter lim="400000"/>
            </a:ln>
          </a:insideV>
        </a:tcBdr>
        <a:fill>
          <a:solidFill>
            <a:schemeClr val="accent2">
              <a:hueOff val="-527787"/>
              <a:satOff val="-26837"/>
              <a:lumOff val="15324"/>
            </a:schemeClr>
          </a:solidFill>
        </a:fill>
      </a:tcStyle>
    </a:firstCol>
    <a:lastRow>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38100" cap="flat">
              <a:solidFill>
                <a:srgbClr val="545A62"/>
              </a:solidFill>
              <a:prstDash val="solid"/>
              <a:miter lim="400000"/>
            </a:ln>
          </a:top>
          <a:bottom>
            <a:ln w="12700" cap="flat">
              <a:solidFill>
                <a:srgbClr val="5D5D5D"/>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38100" cap="flat">
              <a:solidFill>
                <a:srgbClr val="545A62"/>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1">
              <a:hueOff val="-1238625"/>
              <a:satOff val="-6134"/>
              <a:lumOff val="8689"/>
            </a:schemeClr>
          </a:solidFill>
        </a:fill>
      </a:tcStyle>
    </a:firstRow>
  </a:tblStyle>
  <a:tblStyle styleId="{33BA23B1-9221-436E-865A-0063620EA4FD}"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F6F4E4"/>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3585F"/>
              </a:solidFill>
              <a:prstDash val="solid"/>
              <a:miter lim="400000"/>
            </a:ln>
          </a:left>
          <a:right>
            <a:ln w="381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5">
              <a:hueOff val="503731"/>
              <a:lumOff val="7092"/>
            </a:schemeClr>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4585E"/>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53585F"/>
              </a:solidFill>
              <a:prstDash val="solid"/>
              <a:miter lim="400000"/>
            </a:ln>
          </a:top>
          <a:bottom>
            <a:ln w="38100" cap="flat">
              <a:solidFill>
                <a:srgbClr val="53585F"/>
              </a:solidFill>
              <a:prstDash val="solid"/>
              <a:miter lim="400000"/>
            </a:ln>
          </a:bottom>
          <a:insideH>
            <a:ln w="12700" cap="flat">
              <a:solidFill>
                <a:srgbClr val="54585E"/>
              </a:solidFill>
              <a:prstDash val="solid"/>
              <a:miter lim="400000"/>
            </a:ln>
          </a:insideH>
          <a:insideV>
            <a:ln w="12700" cap="flat">
              <a:solidFill>
                <a:srgbClr val="606060"/>
              </a:solidFill>
              <a:prstDash val="solid"/>
              <a:miter lim="400000"/>
            </a:ln>
          </a:insideV>
        </a:tcBdr>
        <a:fill>
          <a:solidFill>
            <a:schemeClr val="accent5"/>
          </a:solidFill>
        </a:fill>
      </a:tcStyle>
    </a:firstRow>
  </a:tblStyle>
  <a:tblStyle styleId="{2708684C-4D16-4618-839F-0558EEFCDFE6}" styleName="">
    <a:tblBg/>
    <a:wholeTbl>
      <a:tcTxStyle b="off" i="off">
        <a:font>
          <a:latin typeface="Founders Grotesk"/>
          <a:ea typeface="Founders Grotesk"/>
          <a:cs typeface="Founders Grotesk"/>
        </a:font>
        <a:srgbClr val="53585F"/>
      </a:tcTxStyle>
      <a:tcStyle>
        <a:tcBdr>
          <a:left>
            <a:ln w="12700" cap="flat">
              <a:solidFill>
                <a:srgbClr val="A8A8A8"/>
              </a:solidFill>
              <a:prstDash val="solid"/>
              <a:miter lim="400000"/>
            </a:ln>
          </a:left>
          <a:right>
            <a:ln w="12700" cap="flat">
              <a:solidFill>
                <a:srgbClr val="A8A8A8"/>
              </a:solidFill>
              <a:prstDash val="solid"/>
              <a:miter lim="400000"/>
            </a:ln>
          </a:right>
          <a:top>
            <a:ln w="12700" cap="flat">
              <a:solidFill>
                <a:srgbClr val="A8A8A8"/>
              </a:solidFill>
              <a:prstDash val="solid"/>
              <a:miter lim="400000"/>
            </a:ln>
          </a:top>
          <a:bottom>
            <a:ln w="12700" cap="flat">
              <a:solidFill>
                <a:srgbClr val="A8A8A8"/>
              </a:solidFill>
              <a:prstDash val="solid"/>
              <a:miter lim="400000"/>
            </a:ln>
          </a:bottom>
          <a:insideH>
            <a:ln w="12700" cap="flat">
              <a:solidFill>
                <a:srgbClr val="A8A8A8"/>
              </a:solidFill>
              <a:prstDash val="solid"/>
              <a:miter lim="400000"/>
            </a:ln>
          </a:insideH>
          <a:insideV>
            <a:ln w="12700" cap="flat">
              <a:solidFill>
                <a:srgbClr val="A8A8A8"/>
              </a:solidFill>
              <a:prstDash val="solid"/>
              <a:miter lim="400000"/>
            </a:ln>
          </a:insideV>
        </a:tcBdr>
        <a:fill>
          <a:noFill/>
        </a:fill>
      </a:tcStyle>
    </a:wholeTbl>
    <a:band2H>
      <a:tcTxStyle b="def" i="def"/>
      <a:tcStyle>
        <a:tcBdr/>
        <a:fill>
          <a:solidFill>
            <a:srgbClr val="DCDEE0"/>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5666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56667"/>
              </a:solidFill>
              <a:prstDash val="solid"/>
              <a:miter lim="400000"/>
            </a:ln>
          </a:top>
          <a:bottom>
            <a:ln w="12700" cap="flat">
              <a:solidFill>
                <a:srgbClr val="A6AA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EBEB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6AAA9"/>
              </a:solidFill>
              <a:prstDash val="solid"/>
              <a:miter lim="400000"/>
            </a:ln>
          </a:top>
          <a:bottom>
            <a:ln w="38100" cap="flat">
              <a:solidFill>
                <a:srgbClr val="656667"/>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A8A8A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9" name="Shape 169"/>
          <p:cNvSpPr/>
          <p:nvPr>
            <p:ph type="sldImg"/>
          </p:nvPr>
        </p:nvSpPr>
        <p:spPr>
          <a:xfrm>
            <a:off x="1143000" y="685800"/>
            <a:ext cx="4572000" cy="3429000"/>
          </a:xfrm>
          <a:prstGeom prst="rect">
            <a:avLst/>
          </a:prstGeom>
        </p:spPr>
        <p:txBody>
          <a:bodyPr/>
          <a:lstStyle/>
          <a:p>
            <a:pPr/>
          </a:p>
        </p:txBody>
      </p:sp>
      <p:sp>
        <p:nvSpPr>
          <p:cNvPr id="170" name="Shape 1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80348"/>
        </a:solidFill>
      </p:bgPr>
    </p:bg>
    <p:spTree>
      <p:nvGrpSpPr>
        <p:cNvPr id="1" name=""/>
        <p:cNvGrpSpPr/>
        <p:nvPr/>
      </p:nvGrpSpPr>
      <p:grpSpPr>
        <a:xfrm>
          <a:off x="0" y="0"/>
          <a:ext cx="0" cy="0"/>
          <a:chOff x="0" y="0"/>
          <a:chExt cx="0" cy="0"/>
        </a:xfrm>
      </p:grpSpPr>
      <p:sp>
        <p:nvSpPr>
          <p:cNvPr id="12" name="Line"/>
          <p:cNvSpPr/>
          <p:nvPr/>
        </p:nvSpPr>
        <p:spPr>
          <a:xfrm>
            <a:off x="635000" y="12192000"/>
            <a:ext cx="23114000" cy="0"/>
          </a:xfrm>
          <a:prstGeom prst="line">
            <a:avLst/>
          </a:prstGeom>
          <a:ln w="38100">
            <a:solidFill>
              <a:srgbClr val="F1BB71"/>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3" name="Author and Date"/>
          <p:cNvSpPr txBox="1"/>
          <p:nvPr>
            <p:ph type="body" sz="quarter" idx="21" hasCustomPrompt="1"/>
          </p:nvPr>
        </p:nvSpPr>
        <p:spPr>
          <a:xfrm>
            <a:off x="571500" y="12269258"/>
            <a:ext cx="23235147" cy="555245"/>
          </a:xfrm>
          <a:prstGeom prst="rect">
            <a:avLst/>
          </a:prstGeom>
        </p:spPr>
        <p:txBody>
          <a:bodyPr/>
          <a:lstStyle>
            <a:lvl1pPr defTabSz="825500">
              <a:lnSpc>
                <a:spcPct val="100000"/>
              </a:lnSpc>
              <a:tabLst/>
              <a:defRPr b="1" cap="all" spc="168" sz="2800">
                <a:solidFill>
                  <a:srgbClr val="F1BB71"/>
                </a:solidFill>
                <a:latin typeface="Founders Grotesk Condensed"/>
                <a:ea typeface="Founders Grotesk Condensed"/>
                <a:cs typeface="Founders Grotesk Condensed"/>
                <a:sym typeface="Founders Grotesk Condensed"/>
              </a:defRPr>
            </a:lvl1pPr>
          </a:lstStyle>
          <a:p>
            <a:pPr/>
            <a:r>
              <a:t>Author and Date </a:t>
            </a:r>
          </a:p>
        </p:txBody>
      </p:sp>
      <p:sp>
        <p:nvSpPr>
          <p:cNvPr id="14" name="Line"/>
          <p:cNvSpPr/>
          <p:nvPr/>
        </p:nvSpPr>
        <p:spPr>
          <a:xfrm>
            <a:off x="634956" y="9475085"/>
            <a:ext cx="23114088" cy="1"/>
          </a:xfrm>
          <a:prstGeom prst="line">
            <a:avLst/>
          </a:prstGeom>
          <a:ln w="114300">
            <a:solidFill>
              <a:srgbClr val="F1BB71"/>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5" name="Presentation Title"/>
          <p:cNvSpPr txBox="1"/>
          <p:nvPr>
            <p:ph type="title" hasCustomPrompt="1"/>
          </p:nvPr>
        </p:nvSpPr>
        <p:spPr>
          <a:xfrm>
            <a:off x="571500" y="9525885"/>
            <a:ext cx="23235147" cy="2647065"/>
          </a:xfrm>
          <a:prstGeom prst="rect">
            <a:avLst/>
          </a:prstGeom>
        </p:spPr>
        <p:txBody>
          <a:bodyPr/>
          <a:lstStyle>
            <a:lvl1pPr>
              <a:lnSpc>
                <a:spcPct val="70000"/>
              </a:lnSpc>
              <a:defRPr spc="-300" sz="15000">
                <a:solidFill>
                  <a:srgbClr val="F7F7F7"/>
                </a:solidFill>
                <a:latin typeface="+mn-lt"/>
                <a:ea typeface="+mn-ea"/>
                <a:cs typeface="+mn-cs"/>
                <a:sym typeface="Founders Grotesk Semibold"/>
              </a:defRPr>
            </a:lvl1pPr>
          </a:lstStyle>
          <a:p>
            <a:pPr/>
            <a:r>
              <a:t>Presentation Title</a:t>
            </a:r>
          </a:p>
        </p:txBody>
      </p:sp>
      <p:sp>
        <p:nvSpPr>
          <p:cNvPr id="16" name="Body Level One…"/>
          <p:cNvSpPr txBox="1"/>
          <p:nvPr>
            <p:ph type="body" sz="quarter" idx="1" hasCustomPrompt="1"/>
          </p:nvPr>
        </p:nvSpPr>
        <p:spPr>
          <a:xfrm>
            <a:off x="571500" y="847716"/>
            <a:ext cx="23235147" cy="2324101"/>
          </a:xfrm>
          <a:prstGeom prst="rect">
            <a:avLst/>
          </a:prstGeom>
        </p:spPr>
        <p:txBody>
          <a:bodyPr/>
          <a:lstStyle>
            <a:lvl1pPr defTabSz="825500">
              <a:lnSpc>
                <a:spcPct val="80000"/>
              </a:lnSpc>
              <a:tabLst/>
              <a:defRPr spc="-79">
                <a:solidFill>
                  <a:srgbClr val="F1BB71"/>
                </a:solidFill>
                <a:latin typeface="Founders Grotesk"/>
                <a:ea typeface="Founders Grotesk"/>
                <a:cs typeface="Founders Grotesk"/>
                <a:sym typeface="Founders Grotesk"/>
              </a:defRPr>
            </a:lvl1pPr>
            <a:lvl2pPr defTabSz="825500">
              <a:lnSpc>
                <a:spcPct val="80000"/>
              </a:lnSpc>
              <a:tabLst/>
              <a:defRPr spc="-79">
                <a:solidFill>
                  <a:srgbClr val="F1BB71"/>
                </a:solidFill>
                <a:latin typeface="Founders Grotesk"/>
                <a:ea typeface="Founders Grotesk"/>
                <a:cs typeface="Founders Grotesk"/>
                <a:sym typeface="Founders Grotesk"/>
              </a:defRPr>
            </a:lvl2pPr>
            <a:lvl3pPr defTabSz="825500">
              <a:lnSpc>
                <a:spcPct val="80000"/>
              </a:lnSpc>
              <a:tabLst/>
              <a:defRPr spc="-79">
                <a:solidFill>
                  <a:srgbClr val="F1BB71"/>
                </a:solidFill>
                <a:latin typeface="Founders Grotesk"/>
                <a:ea typeface="Founders Grotesk"/>
                <a:cs typeface="Founders Grotesk"/>
                <a:sym typeface="Founders Grotesk"/>
              </a:defRPr>
            </a:lvl3pPr>
            <a:lvl4pPr defTabSz="825500">
              <a:lnSpc>
                <a:spcPct val="80000"/>
              </a:lnSpc>
              <a:tabLst/>
              <a:defRPr spc="-79">
                <a:solidFill>
                  <a:srgbClr val="F1BB71"/>
                </a:solidFill>
                <a:latin typeface="Founders Grotesk"/>
                <a:ea typeface="Founders Grotesk"/>
                <a:cs typeface="Founders Grotesk"/>
                <a:sym typeface="Founders Grotesk"/>
              </a:defRPr>
            </a:lvl4pPr>
            <a:lvl5pPr defTabSz="825500">
              <a:lnSpc>
                <a:spcPct val="80000"/>
              </a:lnSpc>
              <a:tabLst/>
              <a:defRPr spc="-79">
                <a:solidFill>
                  <a:srgbClr val="F1BB71"/>
                </a:solidFill>
                <a:latin typeface="Founders Grotesk"/>
                <a:ea typeface="Founders Grotesk"/>
                <a:cs typeface="Founders Grotesk"/>
                <a:sym typeface="Founders Grotesk"/>
              </a:defRPr>
            </a:lvl5pPr>
          </a:lstStyle>
          <a:p>
            <a:pPr/>
            <a:r>
              <a:t>Presentation Subtitle</a:t>
            </a:r>
          </a:p>
          <a:p>
            <a:pPr lvl="1"/>
            <a:r>
              <a:t/>
            </a:r>
          </a:p>
          <a:p>
            <a:pPr lvl="2"/>
            <a:r>
              <a:t/>
            </a:r>
          </a:p>
          <a:p>
            <a:pPr lvl="3"/>
            <a:r>
              <a:t/>
            </a:r>
          </a:p>
          <a:p>
            <a:pPr lvl="4"/>
            <a:r>
              <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FFFFF"/>
        </a:solidFill>
      </p:bgPr>
    </p:bg>
    <p:spTree>
      <p:nvGrpSpPr>
        <p:cNvPr id="1" name=""/>
        <p:cNvGrpSpPr/>
        <p:nvPr/>
      </p:nvGrpSpPr>
      <p:grpSpPr>
        <a:xfrm>
          <a:off x="0" y="0"/>
          <a:ext cx="0" cy="0"/>
          <a:chOff x="0" y="0"/>
          <a:chExt cx="0" cy="0"/>
        </a:xfrm>
      </p:grpSpPr>
      <p:sp>
        <p:nvSpPr>
          <p:cNvPr id="113"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14"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15" name="Body Level One…"/>
          <p:cNvSpPr txBox="1"/>
          <p:nvPr>
            <p:ph type="body" sz="half" idx="1" hasCustomPrompt="1"/>
          </p:nvPr>
        </p:nvSpPr>
        <p:spPr>
          <a:xfrm>
            <a:off x="571500" y="3898900"/>
            <a:ext cx="23236826" cy="5499100"/>
          </a:xfrm>
          <a:prstGeom prst="rect">
            <a:avLst/>
          </a:prstGeom>
        </p:spPr>
        <p:txBody>
          <a:bodyPr anchor="ctr"/>
          <a:lstStyle>
            <a:lvl1pPr defTabSz="825500">
              <a:lnSpc>
                <a:spcPct val="100000"/>
              </a:lnSpc>
              <a:tabLst/>
              <a:defRPr spc="-239" sz="12000">
                <a:solidFill>
                  <a:schemeClr val="accent1"/>
                </a:solidFill>
                <a:latin typeface="Founders Grotesk"/>
                <a:ea typeface="Founders Grotesk"/>
                <a:cs typeface="Founders Grotesk"/>
                <a:sym typeface="Founders Grotesk"/>
              </a:defRPr>
            </a:lvl1pPr>
            <a:lvl2pPr defTabSz="825500">
              <a:lnSpc>
                <a:spcPct val="100000"/>
              </a:lnSpc>
              <a:tabLst/>
              <a:defRPr spc="-239" sz="12000">
                <a:solidFill>
                  <a:schemeClr val="accent1"/>
                </a:solidFill>
                <a:latin typeface="Founders Grotesk"/>
                <a:ea typeface="Founders Grotesk"/>
                <a:cs typeface="Founders Grotesk"/>
                <a:sym typeface="Founders Grotesk"/>
              </a:defRPr>
            </a:lvl2pPr>
            <a:lvl3pPr defTabSz="825500">
              <a:lnSpc>
                <a:spcPct val="100000"/>
              </a:lnSpc>
              <a:tabLst/>
              <a:defRPr spc="-239" sz="12000">
                <a:solidFill>
                  <a:schemeClr val="accent1"/>
                </a:solidFill>
                <a:latin typeface="Founders Grotesk"/>
                <a:ea typeface="Founders Grotesk"/>
                <a:cs typeface="Founders Grotesk"/>
                <a:sym typeface="Founders Grotesk"/>
              </a:defRPr>
            </a:lvl3pPr>
            <a:lvl4pPr defTabSz="825500">
              <a:lnSpc>
                <a:spcPct val="100000"/>
              </a:lnSpc>
              <a:tabLst/>
              <a:defRPr spc="-239" sz="12000">
                <a:solidFill>
                  <a:schemeClr val="accent1"/>
                </a:solidFill>
                <a:latin typeface="Founders Grotesk"/>
                <a:ea typeface="Founders Grotesk"/>
                <a:cs typeface="Founders Grotesk"/>
                <a:sym typeface="Founders Grotesk"/>
              </a:defRPr>
            </a:lvl4pPr>
            <a:lvl5pPr defTabSz="825500">
              <a:lnSpc>
                <a:spcPct val="100000"/>
              </a:lnSpc>
              <a:tabLst/>
              <a:defRPr spc="-239" sz="12000">
                <a:solidFill>
                  <a:schemeClr val="accent1"/>
                </a:solidFill>
                <a:latin typeface="Founders Grotesk"/>
                <a:ea typeface="Founders Grotesk"/>
                <a:cs typeface="Founders Grotesk"/>
                <a:sym typeface="Founders Grotesk"/>
              </a:defRPr>
            </a:lvl5pPr>
          </a:lstStyle>
          <a:p>
            <a:pPr/>
            <a:r>
              <a:t>Statement</a:t>
            </a:r>
          </a:p>
          <a:p>
            <a:pPr lvl="1"/>
            <a:r>
              <a:t/>
            </a:r>
          </a:p>
          <a:p>
            <a:pPr lvl="2"/>
            <a:r>
              <a:t/>
            </a:r>
          </a:p>
          <a:p>
            <a:pPr lvl="3"/>
            <a:r>
              <a:t/>
            </a:r>
          </a:p>
          <a:p>
            <a:pPr lvl="4"/>
            <a:r>
              <a:t/>
            </a:r>
          </a:p>
        </p:txBody>
      </p:sp>
      <p:sp>
        <p:nvSpPr>
          <p:cNvPr id="116"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C3D9E0"/>
        </a:solidFill>
      </p:bgPr>
    </p:bg>
    <p:spTree>
      <p:nvGrpSpPr>
        <p:cNvPr id="1" name=""/>
        <p:cNvGrpSpPr/>
        <p:nvPr/>
      </p:nvGrpSpPr>
      <p:grpSpPr>
        <a:xfrm>
          <a:off x="0" y="0"/>
          <a:ext cx="0" cy="0"/>
          <a:chOff x="0" y="0"/>
          <a:chExt cx="0" cy="0"/>
        </a:xfrm>
      </p:grpSpPr>
      <p:sp>
        <p:nvSpPr>
          <p:cNvPr id="123" name="Body Level One…"/>
          <p:cNvSpPr txBox="1"/>
          <p:nvPr>
            <p:ph type="body" idx="1" hasCustomPrompt="1"/>
          </p:nvPr>
        </p:nvSpPr>
        <p:spPr>
          <a:xfrm>
            <a:off x="634999" y="1346200"/>
            <a:ext cx="23241001" cy="8451368"/>
          </a:xfrm>
          <a:prstGeom prst="rect">
            <a:avLst/>
          </a:prstGeom>
        </p:spPr>
        <p:txBody>
          <a:bodyPr anchor="b"/>
          <a:lstStyle>
            <a:lvl1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1pPr>
            <a:lvl2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2pPr>
            <a:lvl3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3pPr>
            <a:lvl4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4pPr>
            <a:lvl5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5pPr>
          </a:lstStyle>
          <a:p>
            <a:pPr/>
            <a:r>
              <a:t>100%</a:t>
            </a:r>
          </a:p>
          <a:p>
            <a:pPr lvl="1"/>
            <a:r>
              <a:t/>
            </a:r>
          </a:p>
          <a:p>
            <a:pPr lvl="2"/>
            <a:r>
              <a:t/>
            </a:r>
          </a:p>
          <a:p>
            <a:pPr lvl="3"/>
            <a:r>
              <a:t/>
            </a:r>
          </a:p>
          <a:p>
            <a:pPr lvl="4"/>
            <a:r>
              <a:t/>
            </a:r>
          </a:p>
        </p:txBody>
      </p:sp>
      <p:sp>
        <p:nvSpPr>
          <p:cNvPr id="124" name="Fact information"/>
          <p:cNvSpPr txBox="1"/>
          <p:nvPr>
            <p:ph type="body" sz="quarter" idx="21" hasCustomPrompt="1"/>
          </p:nvPr>
        </p:nvSpPr>
        <p:spPr>
          <a:xfrm>
            <a:off x="635000" y="9170947"/>
            <a:ext cx="23241000" cy="932816"/>
          </a:xfrm>
          <a:prstGeom prst="rect">
            <a:avLst/>
          </a:prstGeom>
        </p:spPr>
        <p:txBody>
          <a:bodyPr/>
          <a:lstStyle>
            <a:lvl1pPr defTabSz="817244">
              <a:lnSpc>
                <a:spcPct val="80000"/>
              </a:lnSpc>
              <a:tabLst/>
              <a:defRPr spc="-54" sz="5445">
                <a:solidFill>
                  <a:schemeClr val="accent1"/>
                </a:solidFill>
              </a:defRPr>
            </a:lvl1pPr>
          </a:lstStyle>
          <a:p>
            <a:pPr/>
            <a:r>
              <a:t>Fact information</a:t>
            </a:r>
          </a:p>
        </p:txBody>
      </p:sp>
      <p:sp>
        <p:nvSpPr>
          <p:cNvPr id="125" name="Line"/>
          <p:cNvSpPr/>
          <p:nvPr/>
        </p:nvSpPr>
        <p:spPr>
          <a:xfrm>
            <a:off x="635000" y="12192000"/>
            <a:ext cx="23118143" cy="0"/>
          </a:xfrm>
          <a:prstGeom prst="line">
            <a:avLst/>
          </a:prstGeom>
          <a:ln w="38100">
            <a:solidFill>
              <a:schemeClr val="accent1">
                <a:hueOff val="-42304"/>
                <a:satOff val="23749"/>
                <a:lumOff val="-45745"/>
              </a:schemeClr>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26" name="Line"/>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2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C3D9E0"/>
        </a:solidFill>
      </p:bgPr>
    </p:bg>
    <p:spTree>
      <p:nvGrpSpPr>
        <p:cNvPr id="1" name=""/>
        <p:cNvGrpSpPr/>
        <p:nvPr/>
      </p:nvGrpSpPr>
      <p:grpSpPr>
        <a:xfrm>
          <a:off x="0" y="0"/>
          <a:ext cx="0" cy="0"/>
          <a:chOff x="0" y="0"/>
          <a:chExt cx="0" cy="0"/>
        </a:xfrm>
      </p:grpSpPr>
      <p:sp>
        <p:nvSpPr>
          <p:cNvPr id="134" name="Line"/>
          <p:cNvSpPr/>
          <p:nvPr/>
        </p:nvSpPr>
        <p:spPr>
          <a:xfrm>
            <a:off x="635000" y="12192000"/>
            <a:ext cx="23114000" cy="0"/>
          </a:xfrm>
          <a:prstGeom prst="line">
            <a:avLst/>
          </a:prstGeom>
          <a:ln w="38100">
            <a:solidFill>
              <a:schemeClr val="accent1">
                <a:hueOff val="-42304"/>
                <a:satOff val="23749"/>
                <a:lumOff val="-45745"/>
              </a:schemeClr>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35" name="Line"/>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36" name="Attribution"/>
          <p:cNvSpPr txBox="1"/>
          <p:nvPr>
            <p:ph type="body" sz="quarter" idx="21" hasCustomPrompt="1"/>
          </p:nvPr>
        </p:nvSpPr>
        <p:spPr>
          <a:xfrm>
            <a:off x="1148060" y="9247147"/>
            <a:ext cx="22707182" cy="932816"/>
          </a:xfrm>
          <a:prstGeom prst="rect">
            <a:avLst/>
          </a:prstGeom>
        </p:spPr>
        <p:txBody>
          <a:bodyPr anchor="ctr"/>
          <a:lstStyle>
            <a:lvl1pPr defTabSz="817244">
              <a:lnSpc>
                <a:spcPct val="80000"/>
              </a:lnSpc>
              <a:tabLst/>
              <a:defRPr spc="-54" sz="5445">
                <a:solidFill>
                  <a:schemeClr val="accent1"/>
                </a:solidFill>
              </a:defRPr>
            </a:lvl1pPr>
          </a:lstStyle>
          <a:p>
            <a:pPr/>
            <a:r>
              <a:t>Attribution</a:t>
            </a:r>
          </a:p>
        </p:txBody>
      </p:sp>
      <p:sp>
        <p:nvSpPr>
          <p:cNvPr id="137" name="Body Level One…"/>
          <p:cNvSpPr txBox="1"/>
          <p:nvPr>
            <p:ph type="body" sz="half" idx="1" hasCustomPrompt="1"/>
          </p:nvPr>
        </p:nvSpPr>
        <p:spPr>
          <a:xfrm>
            <a:off x="515838" y="1325581"/>
            <a:ext cx="23241001" cy="4970080"/>
          </a:xfrm>
          <a:prstGeom prst="rect">
            <a:avLst/>
          </a:prstGeom>
        </p:spPr>
        <p:txBody>
          <a:bodyPr/>
          <a:lstStyle>
            <a:lvl1pPr marL="419100" indent="-419100" defTabSz="825500">
              <a:lnSpc>
                <a:spcPct val="80000"/>
              </a:lnSpc>
              <a:tabLst/>
              <a:defRPr spc="-119" sz="12000">
                <a:solidFill>
                  <a:schemeClr val="accent1"/>
                </a:solidFill>
                <a:latin typeface="Founders Grotesk"/>
                <a:ea typeface="Founders Grotesk"/>
                <a:cs typeface="Founders Grotesk"/>
                <a:sym typeface="Founders Grotesk"/>
              </a:defRPr>
            </a:lvl1pPr>
            <a:lvl2pPr marL="419100" indent="38100" defTabSz="825500">
              <a:lnSpc>
                <a:spcPct val="80000"/>
              </a:lnSpc>
              <a:tabLst/>
              <a:defRPr spc="-119" sz="12000">
                <a:solidFill>
                  <a:schemeClr val="accent1"/>
                </a:solidFill>
                <a:latin typeface="Founders Grotesk"/>
                <a:ea typeface="Founders Grotesk"/>
                <a:cs typeface="Founders Grotesk"/>
                <a:sym typeface="Founders Grotesk"/>
              </a:defRPr>
            </a:lvl2pPr>
            <a:lvl3pPr marL="419100" indent="495300" defTabSz="825500">
              <a:lnSpc>
                <a:spcPct val="80000"/>
              </a:lnSpc>
              <a:tabLst/>
              <a:defRPr spc="-119" sz="12000">
                <a:solidFill>
                  <a:schemeClr val="accent1"/>
                </a:solidFill>
                <a:latin typeface="Founders Grotesk"/>
                <a:ea typeface="Founders Grotesk"/>
                <a:cs typeface="Founders Grotesk"/>
                <a:sym typeface="Founders Grotesk"/>
              </a:defRPr>
            </a:lvl3pPr>
            <a:lvl4pPr marL="419100" indent="952500" defTabSz="825500">
              <a:lnSpc>
                <a:spcPct val="80000"/>
              </a:lnSpc>
              <a:tabLst/>
              <a:defRPr spc="-119" sz="12000">
                <a:solidFill>
                  <a:schemeClr val="accent1"/>
                </a:solidFill>
                <a:latin typeface="Founders Grotesk"/>
                <a:ea typeface="Founders Grotesk"/>
                <a:cs typeface="Founders Grotesk"/>
                <a:sym typeface="Founders Grotesk"/>
              </a:defRPr>
            </a:lvl4pPr>
            <a:lvl5pPr marL="419100" indent="1409700" defTabSz="825500">
              <a:lnSpc>
                <a:spcPct val="80000"/>
              </a:lnSpc>
              <a:tabLst/>
              <a:defRPr spc="-119" sz="12000">
                <a:solidFill>
                  <a:schemeClr val="accent1"/>
                </a:solidFill>
                <a:latin typeface="Founders Grotesk"/>
                <a:ea typeface="Founders Grotesk"/>
                <a:cs typeface="Founders Grotesk"/>
                <a:sym typeface="Founders Grotesk"/>
              </a:defRPr>
            </a:lvl5pPr>
          </a:lstStyle>
          <a:p>
            <a:pPr/>
            <a:r>
              <a:t>“Notable Quote”</a:t>
            </a:r>
          </a:p>
          <a:p>
            <a:pPr lvl="1"/>
            <a:r>
              <a:t/>
            </a:r>
          </a:p>
          <a:p>
            <a:pPr lvl="2"/>
            <a:r>
              <a:t/>
            </a:r>
          </a:p>
          <a:p>
            <a:pPr lvl="3"/>
            <a:r>
              <a:t/>
            </a:r>
          </a:p>
          <a:p>
            <a:pPr lvl="4"/>
            <a:r>
              <a:t/>
            </a:r>
          </a:p>
        </p:txBody>
      </p:sp>
      <p:sp>
        <p:nvSpPr>
          <p:cNvPr id="138"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FFF"/>
        </a:solidFill>
      </p:bgPr>
    </p:bg>
    <p:spTree>
      <p:nvGrpSpPr>
        <p:cNvPr id="1" name=""/>
        <p:cNvGrpSpPr/>
        <p:nvPr/>
      </p:nvGrpSpPr>
      <p:grpSpPr>
        <a:xfrm>
          <a:off x="0" y="0"/>
          <a:ext cx="0" cy="0"/>
          <a:chOff x="0" y="0"/>
          <a:chExt cx="0" cy="0"/>
        </a:xfrm>
      </p:grpSpPr>
      <p:sp>
        <p:nvSpPr>
          <p:cNvPr id="145" name="Pink flamingo with its nose to the water"/>
          <p:cNvSpPr/>
          <p:nvPr>
            <p:ph type="pic" sz="half" idx="21"/>
          </p:nvPr>
        </p:nvSpPr>
        <p:spPr>
          <a:xfrm>
            <a:off x="12192000" y="-1003300"/>
            <a:ext cx="11557000" cy="7679267"/>
          </a:xfrm>
          <a:prstGeom prst="rect">
            <a:avLst/>
          </a:prstGeom>
        </p:spPr>
        <p:txBody>
          <a:bodyPr lIns="91439" tIns="45719" rIns="91439" bIns="45719">
            <a:noAutofit/>
          </a:bodyPr>
          <a:lstStyle/>
          <a:p>
            <a:pPr/>
          </a:p>
        </p:txBody>
      </p:sp>
      <p:sp>
        <p:nvSpPr>
          <p:cNvPr id="146" name="Black iguana with its baby on its back"/>
          <p:cNvSpPr/>
          <p:nvPr>
            <p:ph type="pic" sz="half" idx="22"/>
          </p:nvPr>
        </p:nvSpPr>
        <p:spPr>
          <a:xfrm>
            <a:off x="12192000" y="5397500"/>
            <a:ext cx="11557000" cy="7749789"/>
          </a:xfrm>
          <a:prstGeom prst="rect">
            <a:avLst/>
          </a:prstGeom>
        </p:spPr>
        <p:txBody>
          <a:bodyPr lIns="91439" tIns="45719" rIns="91439" bIns="45719">
            <a:noAutofit/>
          </a:bodyPr>
          <a:lstStyle/>
          <a:p>
            <a:pPr/>
          </a:p>
        </p:txBody>
      </p:sp>
      <p:sp>
        <p:nvSpPr>
          <p:cNvPr id="147" name="Blue-footed booby bird on sand"/>
          <p:cNvSpPr/>
          <p:nvPr>
            <p:ph type="pic" idx="23"/>
          </p:nvPr>
        </p:nvSpPr>
        <p:spPr>
          <a:xfrm>
            <a:off x="571500" y="-698500"/>
            <a:ext cx="11684000" cy="14426494"/>
          </a:xfrm>
          <a:prstGeom prst="rect">
            <a:avLst/>
          </a:prstGeom>
        </p:spPr>
        <p:txBody>
          <a:bodyPr lIns="91439" tIns="45719" rIns="91439" bIns="45719">
            <a:noAutofit/>
          </a:bodyPr>
          <a:lstStyle/>
          <a:p>
            <a:pPr/>
          </a:p>
        </p:txBody>
      </p:sp>
      <p:sp>
        <p:nvSpPr>
          <p:cNvPr id="148"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FFF"/>
        </a:solidFill>
      </p:bgPr>
    </p:bg>
    <p:spTree>
      <p:nvGrpSpPr>
        <p:cNvPr id="1" name=""/>
        <p:cNvGrpSpPr/>
        <p:nvPr/>
      </p:nvGrpSpPr>
      <p:grpSpPr>
        <a:xfrm>
          <a:off x="0" y="0"/>
          <a:ext cx="0" cy="0"/>
          <a:chOff x="0" y="0"/>
          <a:chExt cx="0" cy="0"/>
        </a:xfrm>
      </p:grpSpPr>
      <p:sp>
        <p:nvSpPr>
          <p:cNvPr id="155" name="Sea turtle swimming underwater"/>
          <p:cNvSpPr/>
          <p:nvPr>
            <p:ph type="pic" idx="21"/>
          </p:nvPr>
        </p:nvSpPr>
        <p:spPr>
          <a:xfrm>
            <a:off x="0" y="-2984500"/>
            <a:ext cx="28333700" cy="17479999"/>
          </a:xfrm>
          <a:prstGeom prst="rect">
            <a:avLst/>
          </a:prstGeom>
        </p:spPr>
        <p:txBody>
          <a:bodyPr lIns="91439" tIns="45719" rIns="91439" bIns="45719">
            <a:noAutofit/>
          </a:bodyPr>
          <a:lstStyle/>
          <a:p>
            <a:pPr/>
          </a:p>
        </p:txBody>
      </p:sp>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63"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4" name="Sea turtle swimming underwater"/>
          <p:cNvSpPr/>
          <p:nvPr>
            <p:ph type="pic" idx="21"/>
          </p:nvPr>
        </p:nvSpPr>
        <p:spPr>
          <a:xfrm>
            <a:off x="0" y="-3898900"/>
            <a:ext cx="28587700" cy="17636699"/>
          </a:xfrm>
          <a:prstGeom prst="rect">
            <a:avLst/>
          </a:prstGeom>
        </p:spPr>
        <p:txBody>
          <a:bodyPr lIns="91439" tIns="45719" rIns="91439" bIns="45719">
            <a:noAutofit/>
          </a:bodyPr>
          <a:lstStyle/>
          <a:p>
            <a:pPr/>
          </a:p>
        </p:txBody>
      </p:sp>
      <p:sp>
        <p:nvSpPr>
          <p:cNvPr id="25" name="Author and Date"/>
          <p:cNvSpPr txBox="1"/>
          <p:nvPr>
            <p:ph type="body" sz="quarter" idx="22" hasCustomPrompt="1"/>
          </p:nvPr>
        </p:nvSpPr>
        <p:spPr>
          <a:xfrm>
            <a:off x="571500" y="12269258"/>
            <a:ext cx="23241000" cy="555245"/>
          </a:xfrm>
          <a:prstGeom prst="rect">
            <a:avLst/>
          </a:prstGeom>
        </p:spPr>
        <p:txBody>
          <a:bodyPr/>
          <a:lstStyle>
            <a:lvl1pPr defTabSz="825500">
              <a:lnSpc>
                <a:spcPct val="100000"/>
              </a:lnSpc>
              <a:tabLst/>
              <a:defRPr b="1" cap="all" spc="168" sz="2800">
                <a:solidFill>
                  <a:srgbClr val="FFFFFF"/>
                </a:solidFill>
                <a:latin typeface="Founders Grotesk Condensed"/>
                <a:ea typeface="Founders Grotesk Condensed"/>
                <a:cs typeface="Founders Grotesk Condensed"/>
                <a:sym typeface="Founders Grotesk Condensed"/>
              </a:defRPr>
            </a:lvl1pPr>
          </a:lstStyle>
          <a:p>
            <a:pPr/>
            <a:r>
              <a:t>Author and Date</a:t>
            </a:r>
          </a:p>
        </p:txBody>
      </p:sp>
      <p:sp>
        <p:nvSpPr>
          <p:cNvPr id="26" name="Body Level One…"/>
          <p:cNvSpPr txBox="1"/>
          <p:nvPr>
            <p:ph type="body" sz="quarter" idx="1" hasCustomPrompt="1"/>
          </p:nvPr>
        </p:nvSpPr>
        <p:spPr>
          <a:xfrm>
            <a:off x="571500" y="853952"/>
            <a:ext cx="23241000" cy="2321049"/>
          </a:xfrm>
          <a:prstGeom prst="rect">
            <a:avLst/>
          </a:prstGeom>
        </p:spPr>
        <p:txBody>
          <a:bodyPr/>
          <a:lstStyle>
            <a:lvl1pPr defTabSz="825500">
              <a:lnSpc>
                <a:spcPct val="80000"/>
              </a:lnSpc>
              <a:tabLst/>
              <a:defRPr spc="-79">
                <a:solidFill>
                  <a:srgbClr val="FFFFFF"/>
                </a:solidFill>
                <a:latin typeface="Founders Grotesk"/>
                <a:ea typeface="Founders Grotesk"/>
                <a:cs typeface="Founders Grotesk"/>
                <a:sym typeface="Founders Grotesk"/>
              </a:defRPr>
            </a:lvl1pPr>
            <a:lvl2pPr defTabSz="825500">
              <a:lnSpc>
                <a:spcPct val="80000"/>
              </a:lnSpc>
              <a:tabLst/>
              <a:defRPr spc="-79">
                <a:solidFill>
                  <a:srgbClr val="FFFFFF"/>
                </a:solidFill>
                <a:latin typeface="Founders Grotesk"/>
                <a:ea typeface="Founders Grotesk"/>
                <a:cs typeface="Founders Grotesk"/>
                <a:sym typeface="Founders Grotesk"/>
              </a:defRPr>
            </a:lvl2pPr>
            <a:lvl3pPr defTabSz="825500">
              <a:lnSpc>
                <a:spcPct val="80000"/>
              </a:lnSpc>
              <a:tabLst/>
              <a:defRPr spc="-79">
                <a:solidFill>
                  <a:srgbClr val="FFFFFF"/>
                </a:solidFill>
                <a:latin typeface="Founders Grotesk"/>
                <a:ea typeface="Founders Grotesk"/>
                <a:cs typeface="Founders Grotesk"/>
                <a:sym typeface="Founders Grotesk"/>
              </a:defRPr>
            </a:lvl3pPr>
            <a:lvl4pPr defTabSz="825500">
              <a:lnSpc>
                <a:spcPct val="80000"/>
              </a:lnSpc>
              <a:tabLst/>
              <a:defRPr spc="-79">
                <a:solidFill>
                  <a:srgbClr val="FFFFFF"/>
                </a:solidFill>
                <a:latin typeface="Founders Grotesk"/>
                <a:ea typeface="Founders Grotesk"/>
                <a:cs typeface="Founders Grotesk"/>
                <a:sym typeface="Founders Grotesk"/>
              </a:defRPr>
            </a:lvl4pPr>
            <a:lvl5pPr defTabSz="825500">
              <a:lnSpc>
                <a:spcPct val="80000"/>
              </a:lnSpc>
              <a:tabLst/>
              <a:defRPr spc="-79">
                <a:solidFill>
                  <a:srgbClr val="FFFFFF"/>
                </a:solidFill>
                <a:latin typeface="Founders Grotesk"/>
                <a:ea typeface="Founders Grotesk"/>
                <a:cs typeface="Founders Grotesk"/>
                <a:sym typeface="Founders Grotesk"/>
              </a:defRPr>
            </a:lvl5pPr>
          </a:lstStyle>
          <a:p>
            <a:pPr/>
            <a:r>
              <a:t>Presentation Subtitle</a:t>
            </a:r>
          </a:p>
          <a:p>
            <a:pPr lvl="1"/>
            <a:r>
              <a:t/>
            </a:r>
          </a:p>
          <a:p>
            <a:pPr lvl="2"/>
            <a:r>
              <a:t/>
            </a:r>
          </a:p>
          <a:p>
            <a:pPr lvl="3"/>
            <a:r>
              <a:t/>
            </a:r>
          </a:p>
          <a:p>
            <a:pPr lvl="4"/>
            <a:r>
              <a:t/>
            </a:r>
          </a:p>
        </p:txBody>
      </p:sp>
      <p:sp>
        <p:nvSpPr>
          <p:cNvPr id="27" name="Line"/>
          <p:cNvSpPr/>
          <p:nvPr/>
        </p:nvSpPr>
        <p:spPr>
          <a:xfrm>
            <a:off x="635000" y="12192000"/>
            <a:ext cx="23114000" cy="0"/>
          </a:xfrm>
          <a:prstGeom prst="line">
            <a:avLst/>
          </a:prstGeom>
          <a:ln w="381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8" name="Line"/>
          <p:cNvSpPr/>
          <p:nvPr/>
        </p:nvSpPr>
        <p:spPr>
          <a:xfrm>
            <a:off x="634956" y="9475085"/>
            <a:ext cx="23114088"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9" name="Presentation Title"/>
          <p:cNvSpPr txBox="1"/>
          <p:nvPr>
            <p:ph type="title" hasCustomPrompt="1"/>
          </p:nvPr>
        </p:nvSpPr>
        <p:spPr>
          <a:xfrm>
            <a:off x="571500" y="9525000"/>
            <a:ext cx="23241000" cy="2641600"/>
          </a:xfrm>
          <a:prstGeom prst="rect">
            <a:avLst/>
          </a:prstGeom>
        </p:spPr>
        <p:txBody>
          <a:bodyPr/>
          <a:lstStyle>
            <a:lvl1pPr>
              <a:lnSpc>
                <a:spcPct val="70000"/>
              </a:lnSpc>
              <a:defRPr spc="-300" sz="15000">
                <a:solidFill>
                  <a:srgbClr val="F7F7F7"/>
                </a:solidFill>
                <a:latin typeface="+mn-lt"/>
                <a:ea typeface="+mn-ea"/>
                <a:cs typeface="+mn-cs"/>
                <a:sym typeface="Founders Grotesk Semibold"/>
              </a:defRPr>
            </a:lvl1pPr>
          </a:lstStyle>
          <a:p>
            <a:pPr/>
            <a:r>
              <a:t>Presentation Title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FFF"/>
        </a:solidFill>
      </p:bgPr>
    </p:bg>
    <p:spTree>
      <p:nvGrpSpPr>
        <p:cNvPr id="1" name=""/>
        <p:cNvGrpSpPr/>
        <p:nvPr/>
      </p:nvGrpSpPr>
      <p:grpSpPr>
        <a:xfrm>
          <a:off x="0" y="0"/>
          <a:ext cx="0" cy="0"/>
          <a:chOff x="0" y="0"/>
          <a:chExt cx="0" cy="0"/>
        </a:xfrm>
      </p:grpSpPr>
      <p:sp>
        <p:nvSpPr>
          <p:cNvPr id="37" name="Sea turtle swimming underwater with a school of fish"/>
          <p:cNvSpPr/>
          <p:nvPr>
            <p:ph type="pic" idx="21"/>
          </p:nvPr>
        </p:nvSpPr>
        <p:spPr>
          <a:xfrm>
            <a:off x="9626600" y="-1"/>
            <a:ext cx="21901492" cy="13716001"/>
          </a:xfrm>
          <a:prstGeom prst="rect">
            <a:avLst/>
          </a:prstGeom>
        </p:spPr>
        <p:txBody>
          <a:bodyPr lIns="91439" tIns="45719" rIns="91439" bIns="45719">
            <a:noAutofit/>
          </a:bodyPr>
          <a:lstStyle/>
          <a:p>
            <a:pPr/>
          </a:p>
        </p:txBody>
      </p:sp>
      <p:sp>
        <p:nvSpPr>
          <p:cNvPr id="38"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39"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40" name="Author and Date"/>
          <p:cNvSpPr txBox="1"/>
          <p:nvPr>
            <p:ph type="body" sz="quarter" idx="22" hasCustomPrompt="1"/>
          </p:nvPr>
        </p:nvSpPr>
        <p:spPr>
          <a:xfrm>
            <a:off x="571500" y="12269258"/>
            <a:ext cx="11049000" cy="555245"/>
          </a:xfrm>
          <a:prstGeom prst="rect">
            <a:avLst/>
          </a:prstGeom>
        </p:spPr>
        <p:txBody>
          <a:bodyPr/>
          <a:lstStyle>
            <a:lvl1pPr defTabSz="825500">
              <a:lnSpc>
                <a:spcPct val="100000"/>
              </a:lnSpc>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Author and Date</a:t>
            </a:r>
          </a:p>
        </p:txBody>
      </p:sp>
      <p:sp>
        <p:nvSpPr>
          <p:cNvPr id="41" name="Slide Title"/>
          <p:cNvSpPr txBox="1"/>
          <p:nvPr>
            <p:ph type="title" hasCustomPrompt="1"/>
          </p:nvPr>
        </p:nvSpPr>
        <p:spPr>
          <a:xfrm>
            <a:off x="571500" y="4770137"/>
            <a:ext cx="11049000" cy="7036978"/>
          </a:xfrm>
          <a:prstGeom prst="rect">
            <a:avLst/>
          </a:prstGeom>
        </p:spPr>
        <p:txBody>
          <a:bodyPr/>
          <a:lstStyle>
            <a:lvl1pPr>
              <a:defRPr spc="-300" sz="15000">
                <a:solidFill>
                  <a:schemeClr val="accent1"/>
                </a:solidFill>
                <a:latin typeface="+mn-lt"/>
                <a:ea typeface="+mn-ea"/>
                <a:cs typeface="+mn-cs"/>
                <a:sym typeface="Founders Grotesk Semibold"/>
              </a:defRPr>
            </a:lvl1pPr>
          </a:lstStyle>
          <a:p>
            <a:pPr/>
            <a:r>
              <a:t>Slide Title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FFF"/>
        </a:solidFill>
      </p:bgPr>
    </p:bg>
    <p:spTree>
      <p:nvGrpSpPr>
        <p:cNvPr id="1" name=""/>
        <p:cNvGrpSpPr/>
        <p:nvPr/>
      </p:nvGrpSpPr>
      <p:grpSpPr>
        <a:xfrm>
          <a:off x="0" y="0"/>
          <a:ext cx="0" cy="0"/>
          <a:chOff x="0" y="0"/>
          <a:chExt cx="0" cy="0"/>
        </a:xfrm>
      </p:grpSpPr>
      <p:sp>
        <p:nvSpPr>
          <p:cNvPr id="49"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50"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51" name="Author and Date"/>
          <p:cNvSpPr txBox="1"/>
          <p:nvPr>
            <p:ph type="body" sz="quarter" idx="21" hasCustomPrompt="1"/>
          </p:nvPr>
        </p:nvSpPr>
        <p:spPr>
          <a:xfrm>
            <a:off x="571500" y="12269258"/>
            <a:ext cx="23241000" cy="555245"/>
          </a:xfrm>
          <a:prstGeom prst="rect">
            <a:avLst/>
          </a:prstGeom>
        </p:spPr>
        <p:txBody>
          <a:bodyPr/>
          <a:lstStyle>
            <a:lvl1pPr defTabSz="825500">
              <a:lnSpc>
                <a:spcPct val="100000"/>
              </a:lnSpc>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Author and Date</a:t>
            </a:r>
          </a:p>
        </p:txBody>
      </p:sp>
      <p:sp>
        <p:nvSpPr>
          <p:cNvPr id="52" name="Body Level One…"/>
          <p:cNvSpPr txBox="1"/>
          <p:nvPr>
            <p:ph type="body" idx="1" hasCustomPrompt="1"/>
          </p:nvPr>
        </p:nvSpPr>
        <p:spPr>
          <a:xfrm>
            <a:off x="571500" y="3904441"/>
            <a:ext cx="23241000" cy="7697009"/>
          </a:xfrm>
          <a:prstGeom prst="rect">
            <a:avLst/>
          </a:prstGeom>
        </p:spPr>
        <p:txBody>
          <a:bodyPr/>
          <a:lstStyle>
            <a:lvl1pPr marL="2612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1pPr>
            <a:lvl2pPr marL="7184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2pPr>
            <a:lvl3pPr marL="11756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3pPr>
            <a:lvl4pPr marL="16328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4pPr>
            <a:lvl5pPr marL="20900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53" name="Slide Title"/>
          <p:cNvSpPr txBox="1"/>
          <p:nvPr>
            <p:ph type="title" hasCustomPrompt="1"/>
          </p:nvPr>
        </p:nvSpPr>
        <p:spPr>
          <a:xfrm>
            <a:off x="571500" y="652482"/>
            <a:ext cx="23241000" cy="1951018"/>
          </a:xfrm>
          <a:prstGeom prst="rect">
            <a:avLst/>
          </a:prstGeom>
        </p:spPr>
        <p:txBody>
          <a:bodyPr/>
          <a:lstStyle>
            <a:lvl1pPr>
              <a:lnSpc>
                <a:spcPct val="60000"/>
              </a:lnSpc>
              <a:defRPr spc="-239" sz="12000">
                <a:solidFill>
                  <a:schemeClr val="accent1"/>
                </a:solidFill>
                <a:latin typeface="+mn-lt"/>
                <a:ea typeface="+mn-ea"/>
                <a:cs typeface="+mn-cs"/>
                <a:sym typeface="Founders Grotesk Semibold"/>
              </a:defRPr>
            </a:lvl1pPr>
          </a:lstStyle>
          <a:p>
            <a:pPr/>
            <a:r>
              <a:t>Slide Title</a:t>
            </a:r>
          </a:p>
        </p:txBody>
      </p:sp>
      <p:sp>
        <p:nvSpPr>
          <p:cNvPr id="54" name="Slide Number"/>
          <p:cNvSpPr txBox="1"/>
          <p:nvPr>
            <p:ph type="sldNum" sz="quarter" idx="2"/>
          </p:nvPr>
        </p:nvSpPr>
        <p:spPr>
          <a:xfrm>
            <a:off x="23436122" y="12268199"/>
            <a:ext cx="371756" cy="555245"/>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FFF"/>
        </a:solidFill>
      </p:bgPr>
    </p:bg>
    <p:spTree>
      <p:nvGrpSpPr>
        <p:cNvPr id="1" name=""/>
        <p:cNvGrpSpPr/>
        <p:nvPr/>
      </p:nvGrpSpPr>
      <p:grpSpPr>
        <a:xfrm>
          <a:off x="0" y="0"/>
          <a:ext cx="0" cy="0"/>
          <a:chOff x="0" y="0"/>
          <a:chExt cx="0" cy="0"/>
        </a:xfrm>
      </p:grpSpPr>
      <p:sp>
        <p:nvSpPr>
          <p:cNvPr id="61" name="Line"/>
          <p:cNvSpPr/>
          <p:nvPr/>
        </p:nvSpPr>
        <p:spPr>
          <a:xfrm>
            <a:off x="635000" y="12192000"/>
            <a:ext cx="23118143" cy="0"/>
          </a:xfrm>
          <a:prstGeom prst="line">
            <a:avLst/>
          </a:prstGeom>
          <a:ln w="38100">
            <a:solidFill>
              <a:schemeClr val="accent4"/>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62"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63" name="Body Level One…"/>
          <p:cNvSpPr txBox="1"/>
          <p:nvPr>
            <p:ph type="body" idx="1" hasCustomPrompt="1"/>
          </p:nvPr>
        </p:nvSpPr>
        <p:spPr>
          <a:xfrm>
            <a:off x="571500" y="3898900"/>
            <a:ext cx="23241000" cy="7696200"/>
          </a:xfrm>
          <a:prstGeom prst="rect">
            <a:avLst/>
          </a:prstGeom>
        </p:spPr>
        <p:txBody>
          <a:bodyPr numCol="2" spcCol="1162050"/>
          <a:lstStyle>
            <a:lvl1pPr marL="2612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1pPr>
            <a:lvl2pPr marL="7184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2pPr>
            <a:lvl3pPr marL="11756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3pPr>
            <a:lvl4pPr marL="16328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4pPr>
            <a:lvl5pPr marL="20900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FFF"/>
        </a:solidFill>
      </p:bgPr>
    </p:bg>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3157200" y="1852248"/>
            <a:ext cx="10256838" cy="1310641"/>
          </a:xfrm>
          <a:prstGeom prst="rect">
            <a:avLst/>
          </a:prstGeom>
        </p:spPr>
        <p:txBody>
          <a:bodyPr anchor="ctr"/>
          <a:lstStyle>
            <a:lvl1pPr defTabSz="817244">
              <a:lnSpc>
                <a:spcPct val="80000"/>
              </a:lnSpc>
              <a:tabLst/>
              <a:defRPr spc="-79" sz="7919">
                <a:solidFill>
                  <a:srgbClr val="561A85"/>
                </a:solidFill>
                <a:latin typeface="Founders Grotesk"/>
                <a:ea typeface="Founders Grotesk"/>
                <a:cs typeface="Founders Grotesk"/>
                <a:sym typeface="Founders Grotesk"/>
              </a:defRPr>
            </a:lvl1pPr>
          </a:lstStyle>
          <a:p>
            <a:pPr/>
            <a:r>
              <a:t>Slide Subtitle</a:t>
            </a:r>
          </a:p>
        </p:txBody>
      </p:sp>
      <p:sp>
        <p:nvSpPr>
          <p:cNvPr id="72" name="Blue-footed booby bird on sand"/>
          <p:cNvSpPr/>
          <p:nvPr>
            <p:ph type="pic" idx="22"/>
          </p:nvPr>
        </p:nvSpPr>
        <p:spPr>
          <a:xfrm>
            <a:off x="0" y="-671784"/>
            <a:ext cx="12196747" cy="15059595"/>
          </a:xfrm>
          <a:prstGeom prst="rect">
            <a:avLst/>
          </a:prstGeom>
        </p:spPr>
        <p:txBody>
          <a:bodyPr lIns="91439" tIns="45719" rIns="91439" bIns="45719">
            <a:noAutofit/>
          </a:bodyPr>
          <a:lstStyle/>
          <a:p>
            <a:pPr/>
          </a:p>
        </p:txBody>
      </p:sp>
      <p:sp>
        <p:nvSpPr>
          <p:cNvPr id="73"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74"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75" name="Slide Title"/>
          <p:cNvSpPr txBox="1"/>
          <p:nvPr>
            <p:ph type="title" hasCustomPrompt="1"/>
          </p:nvPr>
        </p:nvSpPr>
        <p:spPr>
          <a:xfrm>
            <a:off x="13157200" y="864810"/>
            <a:ext cx="10256838" cy="1308101"/>
          </a:xfrm>
          <a:prstGeom prst="rect">
            <a:avLst/>
          </a:prstGeom>
        </p:spPr>
        <p:txBody>
          <a:bodyPr anchor="b"/>
          <a:lstStyle>
            <a:lvl1pPr>
              <a:defRPr spc="0" sz="7000">
                <a:solidFill>
                  <a:srgbClr val="4E2A83"/>
                </a:solidFill>
                <a:latin typeface="+mn-lt"/>
                <a:ea typeface="+mn-ea"/>
                <a:cs typeface="+mn-cs"/>
                <a:sym typeface="Founders Grotesk Semibold"/>
              </a:defRPr>
            </a:lvl1pPr>
          </a:lstStyle>
          <a:p>
            <a:pPr/>
            <a:r>
              <a:t>Slide Title </a:t>
            </a:r>
          </a:p>
        </p:txBody>
      </p:sp>
      <p:sp>
        <p:nvSpPr>
          <p:cNvPr id="76" name="Body Level One…"/>
          <p:cNvSpPr txBox="1"/>
          <p:nvPr>
            <p:ph type="body" sz="half" idx="1" hasCustomPrompt="1"/>
          </p:nvPr>
        </p:nvSpPr>
        <p:spPr>
          <a:xfrm>
            <a:off x="13157200" y="3904441"/>
            <a:ext cx="10256838" cy="7303309"/>
          </a:xfrm>
          <a:prstGeom prst="rect">
            <a:avLst/>
          </a:prstGeom>
        </p:spPr>
        <p:txBody>
          <a:bodyPr/>
          <a:lstStyle>
            <a:lvl1pPr marL="2612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1pPr>
            <a:lvl2pPr marL="7184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2pPr>
            <a:lvl3pPr marL="11756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3pPr>
            <a:lvl4pPr marL="16328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4pPr>
            <a:lvl5pPr marL="2090057" indent="-261257" defTabSz="825500">
              <a:lnSpc>
                <a:spcPct val="80000"/>
              </a:lnSpc>
              <a:spcBef>
                <a:spcPts val="3600"/>
              </a:spcBef>
              <a:buClr>
                <a:schemeClr val="accent1"/>
              </a:buClr>
              <a:buSzPct val="100000"/>
              <a:buChar char="•"/>
              <a:tabLst/>
              <a:defRPr sz="2400">
                <a:solidFill>
                  <a:srgbClr val="280348"/>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7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chemeClr val="accent3">
            <a:hueOff val="513816"/>
            <a:satOff val="9467"/>
            <a:lumOff val="17481"/>
          </a:schemeClr>
        </a:solidFill>
      </p:bgPr>
    </p:bg>
    <p:spTree>
      <p:nvGrpSpPr>
        <p:cNvPr id="1" name=""/>
        <p:cNvGrpSpPr/>
        <p:nvPr/>
      </p:nvGrpSpPr>
      <p:grpSpPr>
        <a:xfrm>
          <a:off x="0" y="0"/>
          <a:ext cx="0" cy="0"/>
          <a:chOff x="0" y="0"/>
          <a:chExt cx="0" cy="0"/>
        </a:xfrm>
      </p:grpSpPr>
      <p:sp>
        <p:nvSpPr>
          <p:cNvPr id="84" name="Line"/>
          <p:cNvSpPr/>
          <p:nvPr/>
        </p:nvSpPr>
        <p:spPr>
          <a:xfrm>
            <a:off x="635000" y="12192000"/>
            <a:ext cx="23114000" cy="0"/>
          </a:xfrm>
          <a:prstGeom prst="line">
            <a:avLst/>
          </a:prstGeom>
          <a:ln w="38100">
            <a:solidFill>
              <a:schemeClr val="accent1"/>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85" name="Line"/>
          <p:cNvSpPr/>
          <p:nvPr/>
        </p:nvSpPr>
        <p:spPr>
          <a:xfrm>
            <a:off x="635000" y="9443335"/>
            <a:ext cx="23114000" cy="1"/>
          </a:xfrm>
          <a:prstGeom prst="line">
            <a:avLst/>
          </a:prstGeom>
          <a:ln w="114300">
            <a:solidFill>
              <a:schemeClr val="accent1"/>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86" name="Section Title"/>
          <p:cNvSpPr txBox="1"/>
          <p:nvPr>
            <p:ph type="title" hasCustomPrompt="1"/>
          </p:nvPr>
        </p:nvSpPr>
        <p:spPr>
          <a:xfrm>
            <a:off x="571500" y="9530979"/>
            <a:ext cx="23241000" cy="2019301"/>
          </a:xfrm>
          <a:prstGeom prst="rect">
            <a:avLst/>
          </a:prstGeom>
        </p:spPr>
        <p:txBody>
          <a:bodyPr anchor="b"/>
          <a:lstStyle>
            <a:lvl1pPr>
              <a:lnSpc>
                <a:spcPct val="70000"/>
              </a:lnSpc>
              <a:defRPr spc="-300" sz="15000">
                <a:solidFill>
                  <a:schemeClr val="accent1"/>
                </a:solidFill>
                <a:latin typeface="+mn-lt"/>
                <a:ea typeface="+mn-ea"/>
                <a:cs typeface="+mn-cs"/>
                <a:sym typeface="Founders Grotesk Semibold"/>
              </a:defRPr>
            </a:lvl1pPr>
          </a:lstStyle>
          <a:p>
            <a:pPr/>
            <a:r>
              <a:t>Section Title</a:t>
            </a:r>
          </a:p>
        </p:txBody>
      </p:sp>
      <p:sp>
        <p:nvSpPr>
          <p:cNvPr id="8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94"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95"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96" name="Slide Title"/>
          <p:cNvSpPr txBox="1"/>
          <p:nvPr>
            <p:ph type="title" hasCustomPrompt="1"/>
          </p:nvPr>
        </p:nvSpPr>
        <p:spPr>
          <a:xfrm>
            <a:off x="571500" y="715982"/>
            <a:ext cx="23241000" cy="1951018"/>
          </a:xfrm>
          <a:prstGeom prst="rect">
            <a:avLst/>
          </a:prstGeom>
        </p:spPr>
        <p:txBody>
          <a:bodyPr/>
          <a:lstStyle>
            <a:lvl1pPr>
              <a:lnSpc>
                <a:spcPct val="60000"/>
              </a:lnSpc>
              <a:defRPr spc="-239" sz="12000">
                <a:solidFill>
                  <a:schemeClr val="accent1"/>
                </a:solidFill>
                <a:latin typeface="+mn-lt"/>
                <a:ea typeface="+mn-ea"/>
                <a:cs typeface="+mn-cs"/>
                <a:sym typeface="Founders Grotesk Semibold"/>
              </a:defRPr>
            </a:lvl1pPr>
          </a:lstStyle>
          <a:p>
            <a:pPr/>
            <a:r>
              <a:t>Slide Title </a:t>
            </a:r>
          </a:p>
        </p:txBody>
      </p:sp>
      <p:sp>
        <p:nvSpPr>
          <p:cNvPr id="9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4" name="Agenda Title"/>
          <p:cNvSpPr txBox="1"/>
          <p:nvPr>
            <p:ph type="title" hasCustomPrompt="1"/>
          </p:nvPr>
        </p:nvSpPr>
        <p:spPr>
          <a:prstGeom prst="rect">
            <a:avLst/>
          </a:prstGeom>
        </p:spPr>
        <p:txBody>
          <a:bodyPr/>
          <a:lstStyle/>
          <a:p>
            <a:pPr/>
            <a:r>
              <a:t>Agenda Title</a:t>
            </a:r>
          </a:p>
        </p:txBody>
      </p:sp>
      <p:sp>
        <p:nvSpPr>
          <p:cNvPr id="105" name="Body Level One…"/>
          <p:cNvSpPr txBox="1"/>
          <p:nvPr>
            <p:ph type="body" idx="1" hasCustomPrompt="1"/>
          </p:nvPr>
        </p:nvSpPr>
        <p:spPr>
          <a:prstGeom prst="rect">
            <a:avLst/>
          </a:prstGeom>
        </p:spPr>
        <p:txBody>
          <a:bodyPr/>
          <a:lstStyle/>
          <a:p>
            <a:pPr/>
            <a:r>
              <a:t>Agenda Topics</a:t>
            </a:r>
          </a:p>
          <a:p>
            <a:pPr lvl="1"/>
            <a:r>
              <a:t/>
            </a:r>
          </a:p>
          <a:p>
            <a:pPr lvl="2"/>
            <a:r>
              <a:t/>
            </a:r>
          </a:p>
          <a:p>
            <a:pPr lvl="3"/>
            <a:r>
              <a:t/>
            </a:r>
          </a:p>
          <a:p>
            <a:pPr lvl="4"/>
            <a:r>
              <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hueOff val="-42304"/>
            <a:satOff val="23749"/>
            <a:lumOff val="-45745"/>
          </a:schemeClr>
        </a:solidFill>
      </p:bgPr>
    </p:bg>
    <p:spTree>
      <p:nvGrpSpPr>
        <p:cNvPr id="1" name=""/>
        <p:cNvGrpSpPr/>
        <p:nvPr/>
      </p:nvGrpSpPr>
      <p:grpSpPr>
        <a:xfrm>
          <a:off x="0" y="0"/>
          <a:ext cx="0" cy="0"/>
          <a:chOff x="0" y="0"/>
          <a:chExt cx="0" cy="0"/>
        </a:xfrm>
      </p:grpSpPr>
      <p:sp>
        <p:nvSpPr>
          <p:cNvPr id="2" name="Agenda Title"/>
          <p:cNvSpPr txBox="1"/>
          <p:nvPr>
            <p:ph type="title" hasCustomPrompt="1"/>
          </p:nvPr>
        </p:nvSpPr>
        <p:spPr>
          <a:xfrm>
            <a:off x="575641" y="881082"/>
            <a:ext cx="23241001" cy="19510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Agenda Title</a:t>
            </a:r>
          </a:p>
        </p:txBody>
      </p:sp>
      <p:sp>
        <p:nvSpPr>
          <p:cNvPr id="3"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4" name="Body Level One…"/>
          <p:cNvSpPr txBox="1"/>
          <p:nvPr>
            <p:ph type="body" idx="1" hasCustomPrompt="1"/>
          </p:nvPr>
        </p:nvSpPr>
        <p:spPr>
          <a:xfrm>
            <a:off x="575641" y="3276600"/>
            <a:ext cx="23241001" cy="98706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Agenda Topics</a:t>
            </a:r>
          </a:p>
          <a:p>
            <a:pPr lvl="1"/>
            <a:r>
              <a:t/>
            </a:r>
          </a:p>
          <a:p>
            <a:pPr lvl="2"/>
            <a:r>
              <a:t/>
            </a:r>
          </a:p>
          <a:p>
            <a:pPr lvl="3"/>
            <a:r>
              <a:t/>
            </a:r>
          </a:p>
          <a:p>
            <a:pPr lvl="4"/>
            <a:r>
              <a:t/>
            </a:r>
          </a:p>
        </p:txBody>
      </p:sp>
      <p:sp>
        <p:nvSpPr>
          <p:cNvPr id="5" name="Slide Number"/>
          <p:cNvSpPr txBox="1"/>
          <p:nvPr>
            <p:ph type="sldNum" sz="quarter" idx="2"/>
          </p:nvPr>
        </p:nvSpPr>
        <p:spPr>
          <a:xfrm>
            <a:off x="23431499" y="12268199"/>
            <a:ext cx="371756" cy="555245"/>
          </a:xfrm>
          <a:prstGeom prst="rect">
            <a:avLst/>
          </a:prstGeom>
          <a:ln w="12700">
            <a:miter lim="400000"/>
          </a:ln>
        </p:spPr>
        <p:txBody>
          <a:bodyPr wrap="none" lIns="50800" tIns="50800" rIns="50800" bIns="50800" anchor="b">
            <a:spAutoFit/>
          </a:bodyPr>
          <a:lstStyle>
            <a:lvl1pPr algn="r" defTabSz="825500">
              <a:spcBef>
                <a:spcPts val="0"/>
              </a:spcBef>
              <a:tabLst/>
              <a:defRPr spc="28" sz="2800">
                <a:solidFill>
                  <a:srgbClr val="FFFFFF"/>
                </a:solidFill>
                <a:latin typeface="Founders Grotesk Condensed"/>
                <a:ea typeface="Founders Grotesk Condensed"/>
                <a:cs typeface="Founders Grotesk Condensed"/>
                <a:sym typeface="Founders Grotesk Condense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1pPr>
      <a:lvl2pPr marL="0" marR="0" indent="4572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2pPr>
      <a:lvl3pPr marL="0" marR="0" indent="9144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3pPr>
      <a:lvl4pPr marL="0" marR="0" indent="13716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4pPr>
      <a:lvl5pPr marL="0" marR="0" indent="18288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5pPr>
      <a:lvl6pPr marL="0" marR="0" indent="22860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6pPr>
      <a:lvl7pPr marL="0" marR="0" indent="27432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7pPr>
      <a:lvl8pPr marL="0" marR="0" indent="32004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8pPr>
      <a:lvl9pPr marL="0" marR="0" indent="3657600" algn="l" defTabSz="825500" rtl="0" latinLnBrk="0">
        <a:lnSpc>
          <a:spcPct val="80000"/>
        </a:lnSpc>
        <a:spcBef>
          <a:spcPts val="0"/>
        </a:spcBef>
        <a:spcAft>
          <a:spcPts val="0"/>
        </a:spcAft>
        <a:buClrTx/>
        <a:buSzTx/>
        <a:buFontTx/>
        <a:buNone/>
        <a:tabLst/>
        <a:defRPr b="0" baseline="0" cap="none" i="0" spc="-79" strike="noStrike" sz="8000" u="none">
          <a:solidFill>
            <a:srgbClr val="F1BB71"/>
          </a:solidFill>
          <a:uFillTx/>
          <a:latin typeface="Founders Grotesk"/>
          <a:ea typeface="Founders Grotesk"/>
          <a:cs typeface="Founders Grotesk"/>
          <a:sym typeface="Founders Grotesk"/>
        </a:defRPr>
      </a:lvl9pPr>
    </p:titleStyle>
    <p:bodyStyle>
      <a:lvl1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1pPr>
      <a:lvl2pPr marL="0" marR="0" indent="4572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2pPr>
      <a:lvl3pPr marL="0" marR="0" indent="9144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3pPr>
      <a:lvl4pPr marL="0" marR="0" indent="13716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4pPr>
      <a:lvl5pPr marL="0" marR="0" indent="18288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5pPr>
      <a:lvl6pPr marL="0" marR="0" indent="22860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6pPr>
      <a:lvl7pPr marL="0" marR="0" indent="27432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7pPr>
      <a:lvl8pPr marL="0" marR="0" indent="32004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8pPr>
      <a:lvl9pPr marL="0" marR="0" indent="36576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9pPr>
    </p:bodyStyle>
    <p:otherStyle>
      <a:lvl1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1pPr>
      <a:lvl2pPr marL="0" marR="0" indent="4572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2pPr>
      <a:lvl3pPr marL="0" marR="0" indent="9144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3pPr>
      <a:lvl4pPr marL="0" marR="0" indent="13716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4pPr>
      <a:lvl5pPr marL="0" marR="0" indent="18288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5pPr>
      <a:lvl6pPr marL="0" marR="0" indent="22860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6pPr>
      <a:lvl7pPr marL="0" marR="0" indent="27432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7pPr>
      <a:lvl8pPr marL="0" marR="0" indent="32004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8pPr>
      <a:lvl9pPr marL="0" marR="0" indent="36576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jpeg"/><Relationship Id="rId3" Type="http://schemas.openxmlformats.org/officeDocument/2006/relationships/hyperlink" Target="https://www.photopills.com/articles/author/rafael" TargetMode="External"/><Relationship Id="rId4"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A Data Exploration"/>
          <p:cNvSpPr txBox="1"/>
          <p:nvPr>
            <p:ph type="ctrTitle"/>
          </p:nvPr>
        </p:nvSpPr>
        <p:spPr>
          <a:xfrm>
            <a:off x="574426" y="9467677"/>
            <a:ext cx="23235148" cy="2647065"/>
          </a:xfrm>
          <a:prstGeom prst="rect">
            <a:avLst/>
          </a:prstGeom>
        </p:spPr>
        <p:txBody>
          <a:bodyPr/>
          <a:lstStyle/>
          <a:p>
            <a:pPr/>
            <a:r>
              <a:t>A Data Exploration</a:t>
            </a:r>
          </a:p>
        </p:txBody>
      </p:sp>
      <p:sp>
        <p:nvSpPr>
          <p:cNvPr id="173" name="Korri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Korrin </a:t>
            </a:r>
          </a:p>
        </p:txBody>
      </p:sp>
      <p:sp>
        <p:nvSpPr>
          <p:cNvPr id="174" name="Earthquake dataset"/>
          <p:cNvSpPr txBox="1"/>
          <p:nvPr>
            <p:ph type="subTitle" sz="quarter" idx="1"/>
          </p:nvPr>
        </p:nvSpPr>
        <p:spPr>
          <a:prstGeom prst="rect">
            <a:avLst/>
          </a:prstGeom>
        </p:spPr>
        <p:txBody>
          <a:bodyPr/>
          <a:lstStyle/>
          <a:p>
            <a:pPr/>
            <a:r>
              <a:t>Earthquake dataset </a:t>
            </a:r>
          </a:p>
        </p:txBody>
      </p:sp>
      <p:sp>
        <p:nvSpPr>
          <p:cNvPr id="175" name="Sep 13th - Oct 13th 2022"/>
          <p:cNvSpPr txBox="1"/>
          <p:nvPr/>
        </p:nvSpPr>
        <p:spPr>
          <a:xfrm>
            <a:off x="622942" y="1947184"/>
            <a:ext cx="10771484" cy="9076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0"/>
              </a:spcBef>
              <a:tabLst/>
              <a:defRPr spc="-52" sz="5300">
                <a:solidFill>
                  <a:srgbClr val="A75D22"/>
                </a:solidFill>
                <a:latin typeface="Founders Grotesk"/>
                <a:ea typeface="Founders Grotesk"/>
                <a:cs typeface="Founders Grotesk"/>
                <a:sym typeface="Founders Grotesk"/>
              </a:defRPr>
            </a:lvl1pPr>
          </a:lstStyle>
          <a:p>
            <a:pPr/>
            <a:r>
              <a:t>Sep 13th - Oct 13th 2022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After Shocks?"/>
          <p:cNvSpPr txBox="1"/>
          <p:nvPr>
            <p:ph type="title" idx="4294967295"/>
          </p:nvPr>
        </p:nvSpPr>
        <p:spPr>
          <a:xfrm>
            <a:off x="13157200" y="259385"/>
            <a:ext cx="10256838" cy="1308101"/>
          </a:xfrm>
          <a:prstGeom prst="rect">
            <a:avLst/>
          </a:prstGeom>
        </p:spPr>
        <p:txBody>
          <a:bodyPr anchor="b"/>
          <a:lstStyle>
            <a:lvl1pPr>
              <a:defRPr spc="0" sz="7000">
                <a:solidFill>
                  <a:srgbClr val="4E2A83"/>
                </a:solidFill>
                <a:latin typeface="+mn-lt"/>
                <a:ea typeface="+mn-ea"/>
                <a:cs typeface="+mn-cs"/>
                <a:sym typeface="Founders Grotesk Semibold"/>
              </a:defRPr>
            </a:lvl1pPr>
          </a:lstStyle>
          <a:p>
            <a:pPr/>
            <a:r>
              <a:t>After Shocks? </a:t>
            </a:r>
          </a:p>
        </p:txBody>
      </p:sp>
      <p:sp>
        <p:nvSpPr>
          <p:cNvPr id="303" name="Could some of these readings in the dataset actually be after shocks? Perhaps I should compare locations of the remaining entries and see if there are any over laps."/>
          <p:cNvSpPr txBox="1"/>
          <p:nvPr>
            <p:ph type="body" sz="quarter" idx="4294967295"/>
          </p:nvPr>
        </p:nvSpPr>
        <p:spPr>
          <a:xfrm>
            <a:off x="1236659" y="1240954"/>
            <a:ext cx="10256838" cy="3354626"/>
          </a:xfrm>
          <a:prstGeom prst="rect">
            <a:avLst/>
          </a:prstGeom>
        </p:spPr>
        <p:txBody>
          <a:bodyPr/>
          <a:lstStyle>
            <a:lvl1pPr defTabSz="825500">
              <a:lnSpc>
                <a:spcPct val="80000"/>
              </a:lnSpc>
              <a:spcBef>
                <a:spcPts val="3600"/>
              </a:spcBef>
              <a:tabLst/>
              <a:defRPr sz="2400">
                <a:solidFill>
                  <a:srgbClr val="280348"/>
                </a:solidFill>
                <a:latin typeface="Founders Grotesk Text"/>
                <a:ea typeface="Founders Grotesk Text"/>
                <a:cs typeface="Founders Grotesk Text"/>
                <a:sym typeface="Founders Grotesk Text"/>
              </a:defRPr>
            </a:lvl1pPr>
          </a:lstStyle>
          <a:p>
            <a:pPr/>
            <a:r>
              <a:t>Could some of these readings in the dataset actually be after shocks? Perhaps I should compare locations of the remaining entries and see if there are any over laps.</a:t>
            </a:r>
          </a:p>
        </p:txBody>
      </p:sp>
      <p:sp>
        <p:nvSpPr>
          <p:cNvPr id="304" name="Line"/>
          <p:cNvSpPr/>
          <p:nvPr/>
        </p:nvSpPr>
        <p:spPr>
          <a:xfrm flipV="1">
            <a:off x="12854542" y="502538"/>
            <a:ext cx="1" cy="1751586"/>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305" name="…"/>
          <p:cNvSpPr txBox="1"/>
          <p:nvPr/>
        </p:nvSpPr>
        <p:spPr>
          <a:xfrm>
            <a:off x="13158141" y="1390156"/>
            <a:ext cx="514820"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a:t>
            </a:r>
          </a:p>
        </p:txBody>
      </p:sp>
      <p:sp>
        <p:nvSpPr>
          <p:cNvPr id="306" name="Aim"/>
          <p:cNvSpPr txBox="1"/>
          <p:nvPr/>
        </p:nvSpPr>
        <p:spPr>
          <a:xfrm>
            <a:off x="1251763" y="553165"/>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Aim</a:t>
            </a:r>
          </a:p>
        </p:txBody>
      </p:sp>
      <p:sp>
        <p:nvSpPr>
          <p:cNvPr id="307" name="Result"/>
          <p:cNvSpPr txBox="1"/>
          <p:nvPr/>
        </p:nvSpPr>
        <p:spPr>
          <a:xfrm>
            <a:off x="1063945" y="5496725"/>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Result</a:t>
            </a:r>
          </a:p>
        </p:txBody>
      </p:sp>
      <p:sp>
        <p:nvSpPr>
          <p:cNvPr id="308" name="To be continued…"/>
          <p:cNvSpPr txBox="1"/>
          <p:nvPr/>
        </p:nvSpPr>
        <p:spPr>
          <a:xfrm>
            <a:off x="1048841" y="6137363"/>
            <a:ext cx="21894782" cy="20819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80000"/>
              </a:lnSpc>
              <a:spcBef>
                <a:spcPts val="3600"/>
              </a:spcBef>
              <a:tabLst/>
              <a:defRPr spc="0" sz="2400">
                <a:solidFill>
                  <a:srgbClr val="280348"/>
                </a:solidFill>
              </a:defRPr>
            </a:lvl1pPr>
          </a:lstStyle>
          <a:p>
            <a:pPr/>
            <a:r>
              <a:t>To be continued…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Understanding the Data"/>
          <p:cNvSpPr txBox="1"/>
          <p:nvPr>
            <p:ph type="title" idx="4294967295"/>
          </p:nvPr>
        </p:nvSpPr>
        <p:spPr>
          <a:xfrm>
            <a:off x="13157200" y="259385"/>
            <a:ext cx="10256838" cy="1308101"/>
          </a:xfrm>
          <a:prstGeom prst="rect">
            <a:avLst/>
          </a:prstGeom>
        </p:spPr>
        <p:txBody>
          <a:bodyPr anchor="b"/>
          <a:lstStyle>
            <a:lvl1pPr>
              <a:defRPr spc="0" sz="7000">
                <a:solidFill>
                  <a:srgbClr val="4E2A83"/>
                </a:solidFill>
                <a:latin typeface="+mn-lt"/>
                <a:ea typeface="+mn-ea"/>
                <a:cs typeface="+mn-cs"/>
                <a:sym typeface="Founders Grotesk Semibold"/>
              </a:defRPr>
            </a:lvl1pPr>
          </a:lstStyle>
          <a:p>
            <a:pPr/>
            <a:r>
              <a:t>Understanding the Data</a:t>
            </a:r>
          </a:p>
        </p:txBody>
      </p:sp>
      <p:sp>
        <p:nvSpPr>
          <p:cNvPr id="178" name="This data set is totally new to me and has 18 columns, many of which are reference data I have never seen before. The most recognisable column for me relating to earthquakes is the magnitude.…"/>
          <p:cNvSpPr txBox="1"/>
          <p:nvPr>
            <p:ph type="body" sz="quarter" idx="4294967295"/>
          </p:nvPr>
        </p:nvSpPr>
        <p:spPr>
          <a:xfrm>
            <a:off x="1789402" y="1247402"/>
            <a:ext cx="10256839" cy="5178559"/>
          </a:xfrm>
          <a:prstGeom prst="rect">
            <a:avLst/>
          </a:prstGeom>
        </p:spPr>
        <p:txBody>
          <a:bodyPr/>
          <a:lstStyle/>
          <a:p>
            <a:pPr defTabSz="825500">
              <a:lnSpc>
                <a:spcPct val="80000"/>
              </a:lnSpc>
              <a:spcBef>
                <a:spcPts val="3600"/>
              </a:spcBef>
              <a:tabLst/>
              <a:defRPr sz="2400">
                <a:solidFill>
                  <a:srgbClr val="280348"/>
                </a:solidFill>
                <a:latin typeface="Founders Grotesk Text"/>
                <a:ea typeface="Founders Grotesk Text"/>
                <a:cs typeface="Founders Grotesk Text"/>
                <a:sym typeface="Founders Grotesk Text"/>
              </a:defRPr>
            </a:pPr>
            <a:r>
              <a:t>This data set is totally new to me and has 18 columns, many of which are reference data I have never seen before. The most recognisable column for me relating to earthquakes is the magnitude.  </a:t>
            </a:r>
          </a:p>
          <a:p>
            <a:pPr defTabSz="825500">
              <a:lnSpc>
                <a:spcPct val="80000"/>
              </a:lnSpc>
              <a:spcBef>
                <a:spcPts val="3600"/>
              </a:spcBef>
              <a:tabLst/>
              <a:defRPr sz="2400">
                <a:solidFill>
                  <a:srgbClr val="280348"/>
                </a:solidFill>
                <a:latin typeface="Founders Grotesk Text"/>
                <a:ea typeface="Founders Grotesk Text"/>
                <a:cs typeface="Founders Grotesk Text"/>
                <a:sym typeface="Founders Grotesk Text"/>
              </a:defRPr>
            </a:pPr>
            <a:r>
              <a:t>I have done some research in the past into natural disasters and that has included earthquakes, particularly tsunamis that result from underwater earthquakes but apart from that everything else in this data set is completely new. </a:t>
            </a:r>
          </a:p>
          <a:p>
            <a:pPr defTabSz="825500">
              <a:lnSpc>
                <a:spcPct val="80000"/>
              </a:lnSpc>
              <a:spcBef>
                <a:spcPts val="3600"/>
              </a:spcBef>
              <a:tabLst/>
              <a:defRPr sz="2400">
                <a:solidFill>
                  <a:srgbClr val="280348"/>
                </a:solidFill>
                <a:latin typeface="Founders Grotesk Text"/>
                <a:ea typeface="Founders Grotesk Text"/>
                <a:cs typeface="Founders Grotesk Text"/>
                <a:sym typeface="Founders Grotesk Text"/>
              </a:defRPr>
            </a:pPr>
            <a:r>
              <a:t>I spent a fair amount of time going through the documentation for this data and trying to wrap my head around the content and the purpose of each column. I found it helpful to create a CSV file that lists the columns, a keyword description of the column's topic and whether the documentation says this column's figure will essentially help you identify outliers and other inaccurate readings. </a:t>
            </a:r>
          </a:p>
        </p:txBody>
      </p:sp>
      <p:sp>
        <p:nvSpPr>
          <p:cNvPr id="179" name="Line"/>
          <p:cNvSpPr/>
          <p:nvPr/>
        </p:nvSpPr>
        <p:spPr>
          <a:xfrm flipV="1">
            <a:off x="12854542" y="502538"/>
            <a:ext cx="1" cy="1751586"/>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80" name="Column Definitions"/>
          <p:cNvSpPr txBox="1"/>
          <p:nvPr/>
        </p:nvSpPr>
        <p:spPr>
          <a:xfrm>
            <a:off x="13158141" y="1390156"/>
            <a:ext cx="5958637"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Column Definitions </a:t>
            </a:r>
          </a:p>
        </p:txBody>
      </p:sp>
      <p:sp>
        <p:nvSpPr>
          <p:cNvPr id="181" name="I decided to start analysing the data by topic, I went through and made note of questions I had that could start off my analysis. Following that, I had plenty of data cleaning I could do using the references from the documentation."/>
          <p:cNvSpPr txBox="1"/>
          <p:nvPr/>
        </p:nvSpPr>
        <p:spPr>
          <a:xfrm>
            <a:off x="13167300" y="4595219"/>
            <a:ext cx="9398001" cy="13957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I decided to start analysing the data by topic, I went through and made note of questions I had that could start off my analysis. Following that, I had plenty of data cleaning I could do using the references from the documentation.</a:t>
            </a:r>
          </a:p>
        </p:txBody>
      </p:sp>
      <p:sp>
        <p:nvSpPr>
          <p:cNvPr id="182" name="Next Up"/>
          <p:cNvSpPr txBox="1"/>
          <p:nvPr/>
        </p:nvSpPr>
        <p:spPr>
          <a:xfrm>
            <a:off x="13164187" y="3802425"/>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Next Up</a:t>
            </a:r>
          </a:p>
        </p:txBody>
      </p:sp>
      <p:sp>
        <p:nvSpPr>
          <p:cNvPr id="183" name="Starting Off"/>
          <p:cNvSpPr txBox="1"/>
          <p:nvPr/>
        </p:nvSpPr>
        <p:spPr>
          <a:xfrm>
            <a:off x="1804507" y="559613"/>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Starting Off</a:t>
            </a:r>
          </a:p>
        </p:txBody>
      </p:sp>
      <p:grpSp>
        <p:nvGrpSpPr>
          <p:cNvPr id="186" name="Group"/>
          <p:cNvGrpSpPr/>
          <p:nvPr/>
        </p:nvGrpSpPr>
        <p:grpSpPr>
          <a:xfrm>
            <a:off x="1826600" y="6610129"/>
            <a:ext cx="9813947" cy="5300372"/>
            <a:chOff x="0" y="0"/>
            <a:chExt cx="9813945" cy="5300370"/>
          </a:xfrm>
        </p:grpSpPr>
        <p:sp>
          <p:nvSpPr>
            <p:cNvPr id="184" name="Result"/>
            <p:cNvSpPr txBox="1"/>
            <p:nvPr/>
          </p:nvSpPr>
          <p:spPr>
            <a:xfrm>
              <a:off x="15104" y="-1"/>
              <a:ext cx="9226427" cy="5552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Result</a:t>
              </a:r>
            </a:p>
          </p:txBody>
        </p:sp>
        <p:sp>
          <p:nvSpPr>
            <p:cNvPr id="185" name="This process was really helpful and I concluded that the data in the columns fall under one of 4 topics……"/>
            <p:cNvSpPr txBox="1"/>
            <p:nvPr/>
          </p:nvSpPr>
          <p:spPr>
            <a:xfrm>
              <a:off x="0" y="640638"/>
              <a:ext cx="9813946" cy="4659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p>
              <a:pPr algn="l" defTabSz="825500">
                <a:lnSpc>
                  <a:spcPct val="80000"/>
                </a:lnSpc>
                <a:spcBef>
                  <a:spcPts val="3600"/>
                </a:spcBef>
                <a:tabLst/>
                <a:defRPr spc="0" sz="2400">
                  <a:solidFill>
                    <a:srgbClr val="280348"/>
                  </a:solidFill>
                </a:defRPr>
              </a:pPr>
              <a:r>
                <a:t>This process was really helpful and I concluded that the data in the columns fall under one of 4 topics…</a:t>
              </a:r>
            </a:p>
            <a:p>
              <a:pPr marL="391885" indent="-391885" algn="l" defTabSz="825500">
                <a:lnSpc>
                  <a:spcPct val="80000"/>
                </a:lnSpc>
                <a:spcBef>
                  <a:spcPts val="3600"/>
                </a:spcBef>
                <a:buClr>
                  <a:schemeClr val="accent1"/>
                </a:buClr>
                <a:buSzPct val="100000"/>
                <a:buChar char="-"/>
                <a:tabLst/>
                <a:defRPr spc="0" sz="2400">
                  <a:solidFill>
                    <a:srgbClr val="280348"/>
                  </a:solidFill>
                </a:defRPr>
              </a:pPr>
              <a:r>
                <a:t>Depth Data</a:t>
              </a:r>
            </a:p>
            <a:p>
              <a:pPr marL="391885" indent="-391885" algn="l" defTabSz="825500">
                <a:lnSpc>
                  <a:spcPct val="80000"/>
                </a:lnSpc>
                <a:spcBef>
                  <a:spcPts val="3600"/>
                </a:spcBef>
                <a:buClr>
                  <a:schemeClr val="accent1"/>
                </a:buClr>
                <a:buSzPct val="100000"/>
                <a:buChar char="-"/>
                <a:tabLst/>
                <a:defRPr spc="0" sz="2400">
                  <a:solidFill>
                    <a:srgbClr val="280348"/>
                  </a:solidFill>
                </a:defRPr>
              </a:pPr>
              <a:r>
                <a:t>Location Data</a:t>
              </a:r>
            </a:p>
            <a:p>
              <a:pPr marL="391885" indent="-391885" algn="l" defTabSz="825500">
                <a:lnSpc>
                  <a:spcPct val="80000"/>
                </a:lnSpc>
                <a:spcBef>
                  <a:spcPts val="3600"/>
                </a:spcBef>
                <a:buClr>
                  <a:schemeClr val="accent1"/>
                </a:buClr>
                <a:buSzPct val="100000"/>
                <a:buChar char="-"/>
                <a:tabLst/>
                <a:defRPr spc="0" sz="2400">
                  <a:solidFill>
                    <a:srgbClr val="280348"/>
                  </a:solidFill>
                </a:defRPr>
              </a:pPr>
              <a:r>
                <a:t>Magnitude Data</a:t>
              </a:r>
            </a:p>
            <a:p>
              <a:pPr marL="391885" indent="-391885" algn="l" defTabSz="825500">
                <a:lnSpc>
                  <a:spcPct val="80000"/>
                </a:lnSpc>
                <a:spcBef>
                  <a:spcPts val="3600"/>
                </a:spcBef>
                <a:buClr>
                  <a:schemeClr val="accent1"/>
                </a:buClr>
                <a:buSzPct val="100000"/>
                <a:buChar char="-"/>
                <a:tabLst/>
                <a:defRPr spc="0" sz="2400">
                  <a:solidFill>
                    <a:srgbClr val="280348"/>
                  </a:solidFill>
                </a:defRPr>
              </a:pPr>
              <a:r>
                <a:t>Other</a:t>
              </a:r>
            </a:p>
          </p:txBody>
        </p:sp>
      </p:grpSp>
      <p:pic>
        <p:nvPicPr>
          <p:cNvPr id="187" name="column_topics.png" descr="column_topics.png"/>
          <p:cNvPicPr>
            <a:picLocks noChangeAspect="1"/>
          </p:cNvPicPr>
          <p:nvPr/>
        </p:nvPicPr>
        <p:blipFill>
          <a:blip r:embed="rId2">
            <a:extLst/>
          </a:blip>
          <a:stretch>
            <a:fillRect/>
          </a:stretch>
        </p:blipFill>
        <p:spPr>
          <a:xfrm>
            <a:off x="5443880" y="8497972"/>
            <a:ext cx="17777039" cy="467064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ectangle"/>
          <p:cNvSpPr/>
          <p:nvPr/>
        </p:nvSpPr>
        <p:spPr>
          <a:xfrm>
            <a:off x="-151147" y="-6950"/>
            <a:ext cx="12103585" cy="13729901"/>
          </a:xfrm>
          <a:prstGeom prst="rect">
            <a:avLst/>
          </a:prstGeom>
          <a:solidFill>
            <a:srgbClr val="0E0E0E"/>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90" name="Line"/>
          <p:cNvSpPr/>
          <p:nvPr/>
        </p:nvSpPr>
        <p:spPr>
          <a:xfrm>
            <a:off x="10921716" y="5674858"/>
            <a:ext cx="2431949"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91" name="Data Cleaning"/>
          <p:cNvSpPr txBox="1"/>
          <p:nvPr>
            <p:ph type="title"/>
          </p:nvPr>
        </p:nvSpPr>
        <p:spPr>
          <a:xfrm>
            <a:off x="12638391" y="197770"/>
            <a:ext cx="10256838" cy="1308101"/>
          </a:xfrm>
          <a:prstGeom prst="rect">
            <a:avLst/>
          </a:prstGeom>
        </p:spPr>
        <p:txBody>
          <a:bodyPr/>
          <a:lstStyle/>
          <a:p>
            <a:pPr/>
            <a:r>
              <a:t>Data Cleaning</a:t>
            </a:r>
          </a:p>
        </p:txBody>
      </p:sp>
      <p:sp>
        <p:nvSpPr>
          <p:cNvPr id="192" name="Step 1 : Group by type to see if there are multiple types of entries."/>
          <p:cNvSpPr txBox="1"/>
          <p:nvPr/>
        </p:nvSpPr>
        <p:spPr>
          <a:xfrm>
            <a:off x="13936408" y="5435082"/>
            <a:ext cx="9747163" cy="479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1 : Group by type to see if there are multiple types of entries.</a:t>
            </a:r>
          </a:p>
        </p:txBody>
      </p:sp>
      <p:pic>
        <p:nvPicPr>
          <p:cNvPr id="193" name="Screenshot 2022-10-21 at 12.17.48.png" descr="Screenshot 2022-10-21 at 12.17.48.png"/>
          <p:cNvPicPr>
            <a:picLocks noChangeAspect="1"/>
          </p:cNvPicPr>
          <p:nvPr/>
        </p:nvPicPr>
        <p:blipFill>
          <a:blip r:embed="rId2">
            <a:extLst/>
          </a:blip>
          <a:stretch>
            <a:fillRect/>
          </a:stretch>
        </p:blipFill>
        <p:spPr>
          <a:xfrm>
            <a:off x="547225" y="5329927"/>
            <a:ext cx="8501526" cy="689863"/>
          </a:xfrm>
          <a:prstGeom prst="rect">
            <a:avLst/>
          </a:prstGeom>
          <a:ln w="12700">
            <a:miter lim="400000"/>
          </a:ln>
        </p:spPr>
      </p:pic>
      <p:pic>
        <p:nvPicPr>
          <p:cNvPr id="194" name="Screenshot 2022-10-21 at 12.17.54.png" descr="Screenshot 2022-10-21 at 12.17.54.png"/>
          <p:cNvPicPr>
            <a:picLocks noChangeAspect="1"/>
          </p:cNvPicPr>
          <p:nvPr/>
        </p:nvPicPr>
        <p:blipFill>
          <a:blip r:embed="rId3">
            <a:extLst/>
          </a:blip>
          <a:stretch>
            <a:fillRect/>
          </a:stretch>
        </p:blipFill>
        <p:spPr>
          <a:xfrm>
            <a:off x="568186" y="6356932"/>
            <a:ext cx="11037485" cy="651281"/>
          </a:xfrm>
          <a:prstGeom prst="rect">
            <a:avLst/>
          </a:prstGeom>
          <a:ln w="12700">
            <a:miter lim="400000"/>
          </a:ln>
        </p:spPr>
      </p:pic>
      <p:pic>
        <p:nvPicPr>
          <p:cNvPr id="195" name="Screenshot 2022-10-21 at 12.18.06.png" descr="Screenshot 2022-10-21 at 12.18.06.png"/>
          <p:cNvPicPr>
            <a:picLocks noChangeAspect="1"/>
          </p:cNvPicPr>
          <p:nvPr/>
        </p:nvPicPr>
        <p:blipFill>
          <a:blip r:embed="rId4">
            <a:extLst/>
          </a:blip>
          <a:stretch>
            <a:fillRect/>
          </a:stretch>
        </p:blipFill>
        <p:spPr>
          <a:xfrm>
            <a:off x="614763" y="7417553"/>
            <a:ext cx="7286872" cy="555021"/>
          </a:xfrm>
          <a:prstGeom prst="rect">
            <a:avLst/>
          </a:prstGeom>
          <a:ln w="12700">
            <a:miter lim="400000"/>
          </a:ln>
        </p:spPr>
      </p:pic>
      <p:pic>
        <p:nvPicPr>
          <p:cNvPr id="196" name="Screenshot 2022-10-21 at 12.18.35.png" descr="Screenshot 2022-10-21 at 12.18.35.png"/>
          <p:cNvPicPr>
            <a:picLocks noChangeAspect="1"/>
          </p:cNvPicPr>
          <p:nvPr/>
        </p:nvPicPr>
        <p:blipFill>
          <a:blip r:embed="rId5">
            <a:extLst/>
          </a:blip>
          <a:stretch>
            <a:fillRect/>
          </a:stretch>
        </p:blipFill>
        <p:spPr>
          <a:xfrm>
            <a:off x="759806" y="8293013"/>
            <a:ext cx="3159383" cy="936114"/>
          </a:xfrm>
          <a:prstGeom prst="rect">
            <a:avLst/>
          </a:prstGeom>
          <a:ln w="12700">
            <a:miter lim="400000"/>
          </a:ln>
        </p:spPr>
      </p:pic>
      <p:sp>
        <p:nvSpPr>
          <p:cNvPr id="197" name="Line"/>
          <p:cNvSpPr/>
          <p:nvPr/>
        </p:nvSpPr>
        <p:spPr>
          <a:xfrm>
            <a:off x="11436845" y="6682571"/>
            <a:ext cx="1916820"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198" name="Step 2 : Search by type and save the entries to a new variable that is equal to ‘earthquake’."/>
          <p:cNvSpPr txBox="1"/>
          <p:nvPr/>
        </p:nvSpPr>
        <p:spPr>
          <a:xfrm>
            <a:off x="13936408" y="6290091"/>
            <a:ext cx="9747163" cy="784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2 : Search by type and save the entries to a new variable that is equal to ‘earthquake’.</a:t>
            </a:r>
          </a:p>
        </p:txBody>
      </p:sp>
      <p:sp>
        <p:nvSpPr>
          <p:cNvPr id="199" name="Line"/>
          <p:cNvSpPr/>
          <p:nvPr/>
        </p:nvSpPr>
        <p:spPr>
          <a:xfrm>
            <a:off x="10921716" y="7695062"/>
            <a:ext cx="2431949"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00" name="Step 3 : Run a check to see if there are any other ‘types’ listed."/>
          <p:cNvSpPr txBox="1"/>
          <p:nvPr/>
        </p:nvSpPr>
        <p:spPr>
          <a:xfrm>
            <a:off x="13936408" y="7455286"/>
            <a:ext cx="9747163" cy="479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3 : Run a check to see if there are any other ‘types’ listed. </a:t>
            </a:r>
          </a:p>
        </p:txBody>
      </p:sp>
      <p:sp>
        <p:nvSpPr>
          <p:cNvPr id="201" name="The current dataset now contains 10,145 earthquake-related entries."/>
          <p:cNvSpPr txBox="1"/>
          <p:nvPr/>
        </p:nvSpPr>
        <p:spPr>
          <a:xfrm>
            <a:off x="12577967" y="8496020"/>
            <a:ext cx="11127792"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current dataset now contains 10,145 earthquake-related entries.</a:t>
            </a:r>
          </a:p>
        </p:txBody>
      </p:sp>
      <p:sp>
        <p:nvSpPr>
          <p:cNvPr id="202" name="Remove unwanted types"/>
          <p:cNvSpPr txBox="1"/>
          <p:nvPr/>
        </p:nvSpPr>
        <p:spPr>
          <a:xfrm>
            <a:off x="12672164" y="4611317"/>
            <a:ext cx="4251707" cy="5552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Remove unwanted types</a:t>
            </a:r>
          </a:p>
        </p:txBody>
      </p:sp>
      <p:sp>
        <p:nvSpPr>
          <p:cNvPr id="203" name="Round one"/>
          <p:cNvSpPr txBox="1"/>
          <p:nvPr/>
        </p:nvSpPr>
        <p:spPr>
          <a:xfrm>
            <a:off x="12636223" y="1223142"/>
            <a:ext cx="3362618"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Round one</a:t>
            </a:r>
          </a:p>
        </p:txBody>
      </p:sp>
      <p:sp>
        <p:nvSpPr>
          <p:cNvPr id="204" name="Line"/>
          <p:cNvSpPr/>
          <p:nvPr/>
        </p:nvSpPr>
        <p:spPr>
          <a:xfrm flipV="1">
            <a:off x="12395254" y="441709"/>
            <a:ext cx="1" cy="1751587"/>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Analysing Data Accuracy"/>
          <p:cNvSpPr txBox="1"/>
          <p:nvPr>
            <p:ph type="title" idx="4294967295"/>
          </p:nvPr>
        </p:nvSpPr>
        <p:spPr>
          <a:xfrm>
            <a:off x="13157200" y="259385"/>
            <a:ext cx="10256838" cy="1308101"/>
          </a:xfrm>
          <a:prstGeom prst="rect">
            <a:avLst/>
          </a:prstGeom>
        </p:spPr>
        <p:txBody>
          <a:bodyPr anchor="b"/>
          <a:lstStyle>
            <a:lvl1pPr>
              <a:defRPr spc="0" sz="7000">
                <a:solidFill>
                  <a:srgbClr val="4E2A83"/>
                </a:solidFill>
                <a:latin typeface="+mn-lt"/>
                <a:ea typeface="+mn-ea"/>
                <a:cs typeface="+mn-cs"/>
                <a:sym typeface="Founders Grotesk Semibold"/>
              </a:defRPr>
            </a:lvl1pPr>
          </a:lstStyle>
          <a:p>
            <a:pPr/>
            <a:r>
              <a:t>Analysing Data Accuracy</a:t>
            </a:r>
          </a:p>
        </p:txBody>
      </p:sp>
      <p:sp>
        <p:nvSpPr>
          <p:cNvPr id="207" name="I wanted to see if there were any networks that were consistently providing inaccurate readings. This would be seen if their data points were clustering in the higher gap number ranges."/>
          <p:cNvSpPr txBox="1"/>
          <p:nvPr>
            <p:ph type="body" sz="quarter" idx="4294967295"/>
          </p:nvPr>
        </p:nvSpPr>
        <p:spPr>
          <a:xfrm>
            <a:off x="1789402" y="1425202"/>
            <a:ext cx="10256839" cy="1371872"/>
          </a:xfrm>
          <a:prstGeom prst="rect">
            <a:avLst/>
          </a:prstGeom>
        </p:spPr>
        <p:txBody>
          <a:bodyPr/>
          <a:lstStyle>
            <a:lvl1pPr defTabSz="825500">
              <a:lnSpc>
                <a:spcPct val="80000"/>
              </a:lnSpc>
              <a:spcBef>
                <a:spcPts val="3600"/>
              </a:spcBef>
              <a:tabLst/>
              <a:defRPr sz="2400">
                <a:solidFill>
                  <a:srgbClr val="280348"/>
                </a:solidFill>
                <a:latin typeface="Founders Grotesk Text"/>
                <a:ea typeface="Founders Grotesk Text"/>
                <a:cs typeface="Founders Grotesk Text"/>
                <a:sym typeface="Founders Grotesk Text"/>
              </a:defRPr>
            </a:lvl1pPr>
          </a:lstStyle>
          <a:p>
            <a:pPr/>
            <a:r>
              <a:t>I wanted to see if there were any networks that were consistently providing inaccurate readings. This would be seen if their data points were clustering in the higher gap number ranges. </a:t>
            </a:r>
          </a:p>
        </p:txBody>
      </p:sp>
      <p:sp>
        <p:nvSpPr>
          <p:cNvPr id="208" name="Line"/>
          <p:cNvSpPr/>
          <p:nvPr/>
        </p:nvSpPr>
        <p:spPr>
          <a:xfrm flipV="1">
            <a:off x="12854542" y="502538"/>
            <a:ext cx="1" cy="1751586"/>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09" name="Gap &amp; Location Source"/>
          <p:cNvSpPr txBox="1"/>
          <p:nvPr/>
        </p:nvSpPr>
        <p:spPr>
          <a:xfrm>
            <a:off x="13158141" y="1390156"/>
            <a:ext cx="7221398"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Gap &amp; Location Source </a:t>
            </a:r>
          </a:p>
        </p:txBody>
      </p:sp>
      <p:pic>
        <p:nvPicPr>
          <p:cNvPr id="210" name="3-azimuth-1_0.jpg" descr="3-azimuth-1_0.jpg"/>
          <p:cNvPicPr>
            <a:picLocks noChangeAspect="1"/>
          </p:cNvPicPr>
          <p:nvPr/>
        </p:nvPicPr>
        <p:blipFill>
          <a:blip r:embed="rId2">
            <a:extLst/>
          </a:blip>
          <a:stretch>
            <a:fillRect/>
          </a:stretch>
        </p:blipFill>
        <p:spPr>
          <a:xfrm>
            <a:off x="13169712" y="6743339"/>
            <a:ext cx="7614246" cy="5710685"/>
          </a:xfrm>
          <a:prstGeom prst="rect">
            <a:avLst/>
          </a:prstGeom>
          <a:ln w="12700">
            <a:miter lim="400000"/>
          </a:ln>
        </p:spPr>
      </p:pic>
      <p:sp>
        <p:nvSpPr>
          <p:cNvPr id="211" name="credit: Rafael Pons"/>
          <p:cNvSpPr txBox="1"/>
          <p:nvPr/>
        </p:nvSpPr>
        <p:spPr>
          <a:xfrm>
            <a:off x="13104123" y="12599398"/>
            <a:ext cx="3114829"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credit: </a:t>
            </a:r>
            <a:r>
              <a:rPr u="sng">
                <a:hlinkClick r:id="rId3" invalidUrl="" action="" tgtFrame="" tooltip="" history="1" highlightClick="0" endSnd="0"/>
              </a:rPr>
              <a:t>Rafael Pons</a:t>
            </a:r>
          </a:p>
        </p:txBody>
      </p:sp>
      <p:sp>
        <p:nvSpPr>
          <p:cNvPr id="212" name="The largest azimuthal gap between azimuthally adjacent stations (in degrees). In general, the smaller this number, the more reliable is the calculated horizontal position of the earthquake. Earthquake locations in which the azimuthal gap exceeds 180 degr"/>
          <p:cNvSpPr txBox="1"/>
          <p:nvPr/>
        </p:nvSpPr>
        <p:spPr>
          <a:xfrm>
            <a:off x="13210804" y="3903734"/>
            <a:ext cx="9398001" cy="17011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The largest azimuthal gap between azimuthally adjacent stations (in degrees). In general, the smaller this number, the more reliable is the calculated horizontal position of the earthquake. Earthquake locations in which the azimuthal gap exceeds 180 degrees typically have large location and depth uncertainties.</a:t>
            </a:r>
          </a:p>
        </p:txBody>
      </p:sp>
      <p:sp>
        <p:nvSpPr>
          <p:cNvPr id="213" name="Gap Column Description"/>
          <p:cNvSpPr txBox="1"/>
          <p:nvPr/>
        </p:nvSpPr>
        <p:spPr>
          <a:xfrm>
            <a:off x="13258491" y="3263645"/>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Gap Column Description</a:t>
            </a:r>
          </a:p>
        </p:txBody>
      </p:sp>
      <p:sp>
        <p:nvSpPr>
          <p:cNvPr id="214" name="Azimuthal Gap"/>
          <p:cNvSpPr txBox="1"/>
          <p:nvPr/>
        </p:nvSpPr>
        <p:spPr>
          <a:xfrm>
            <a:off x="13166607" y="6004620"/>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Azimuthal Gap </a:t>
            </a:r>
          </a:p>
        </p:txBody>
      </p:sp>
      <p:pic>
        <p:nvPicPr>
          <p:cNvPr id="215" name="scatter_gap.png" descr="scatter_gap.png"/>
          <p:cNvPicPr>
            <a:picLocks noChangeAspect="1"/>
          </p:cNvPicPr>
          <p:nvPr/>
        </p:nvPicPr>
        <p:blipFill>
          <a:blip r:embed="rId4">
            <a:extLst/>
          </a:blip>
          <a:stretch>
            <a:fillRect/>
          </a:stretch>
        </p:blipFill>
        <p:spPr>
          <a:xfrm>
            <a:off x="1587655" y="5506222"/>
            <a:ext cx="9813947" cy="7820222"/>
          </a:xfrm>
          <a:prstGeom prst="rect">
            <a:avLst/>
          </a:prstGeom>
          <a:ln w="12700">
            <a:miter lim="400000"/>
          </a:ln>
        </p:spPr>
      </p:pic>
      <p:sp>
        <p:nvSpPr>
          <p:cNvPr id="216" name="Aim"/>
          <p:cNvSpPr txBox="1"/>
          <p:nvPr/>
        </p:nvSpPr>
        <p:spPr>
          <a:xfrm>
            <a:off x="1804507" y="737413"/>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Aim</a:t>
            </a:r>
          </a:p>
        </p:txBody>
      </p:sp>
      <p:sp>
        <p:nvSpPr>
          <p:cNvPr id="217" name="Result"/>
          <p:cNvSpPr txBox="1"/>
          <p:nvPr/>
        </p:nvSpPr>
        <p:spPr>
          <a:xfrm>
            <a:off x="1804507" y="2726418"/>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Result</a:t>
            </a:r>
          </a:p>
        </p:txBody>
      </p:sp>
      <p:sp>
        <p:nvSpPr>
          <p:cNvPr id="218" name="- Most of the networks have reported a full range of highly accurate to highly inaccurate readings. This was surprising so I wanted to see this more clearly by changing the graph.  I was expecting more clustering like the tx network."/>
          <p:cNvSpPr txBox="1"/>
          <p:nvPr/>
        </p:nvSpPr>
        <p:spPr>
          <a:xfrm>
            <a:off x="1789402" y="3367056"/>
            <a:ext cx="9813947" cy="15677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80000"/>
              </a:lnSpc>
              <a:spcBef>
                <a:spcPts val="3600"/>
              </a:spcBef>
              <a:tabLst/>
              <a:defRPr spc="0" sz="2400">
                <a:solidFill>
                  <a:srgbClr val="280348"/>
                </a:solidFill>
              </a:defRPr>
            </a:lvl1pPr>
          </a:lstStyle>
          <a:p>
            <a:pPr/>
            <a:r>
              <a:t>- Most of the networks have reported a full range of highly accurate to highly inaccurate readings. This was surprising so I wanted to see this more clearly by changing the graph.  I was expecting more clustering like the tx network.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Analysing Data Accuracy"/>
          <p:cNvSpPr txBox="1"/>
          <p:nvPr>
            <p:ph type="title" idx="4294967295"/>
          </p:nvPr>
        </p:nvSpPr>
        <p:spPr>
          <a:xfrm>
            <a:off x="13157200" y="259385"/>
            <a:ext cx="10256838" cy="1308101"/>
          </a:xfrm>
          <a:prstGeom prst="rect">
            <a:avLst/>
          </a:prstGeom>
        </p:spPr>
        <p:txBody>
          <a:bodyPr anchor="b"/>
          <a:lstStyle>
            <a:lvl1pPr>
              <a:defRPr spc="0" sz="7000">
                <a:solidFill>
                  <a:srgbClr val="4E2A83"/>
                </a:solidFill>
                <a:latin typeface="+mn-lt"/>
                <a:ea typeface="+mn-ea"/>
                <a:cs typeface="+mn-cs"/>
                <a:sym typeface="Founders Grotesk Semibold"/>
              </a:defRPr>
            </a:lvl1pPr>
          </a:lstStyle>
          <a:p>
            <a:pPr/>
            <a:r>
              <a:t>Analysing Data Accuracy</a:t>
            </a:r>
          </a:p>
        </p:txBody>
      </p:sp>
      <p:sp>
        <p:nvSpPr>
          <p:cNvPr id="221" name="To get a better picture of the volume of gap measurements per seismic network to further help me see any patterns."/>
          <p:cNvSpPr txBox="1"/>
          <p:nvPr>
            <p:ph type="body" sz="quarter" idx="4294967295"/>
          </p:nvPr>
        </p:nvSpPr>
        <p:spPr>
          <a:xfrm>
            <a:off x="1236659" y="1240954"/>
            <a:ext cx="10256838" cy="974706"/>
          </a:xfrm>
          <a:prstGeom prst="rect">
            <a:avLst/>
          </a:prstGeom>
        </p:spPr>
        <p:txBody>
          <a:bodyPr/>
          <a:lstStyle>
            <a:lvl1pPr defTabSz="825500">
              <a:lnSpc>
                <a:spcPct val="80000"/>
              </a:lnSpc>
              <a:spcBef>
                <a:spcPts val="3600"/>
              </a:spcBef>
              <a:tabLst/>
              <a:defRPr sz="2400">
                <a:solidFill>
                  <a:srgbClr val="280348"/>
                </a:solidFill>
                <a:latin typeface="Founders Grotesk Text"/>
                <a:ea typeface="Founders Grotesk Text"/>
                <a:cs typeface="Founders Grotesk Text"/>
                <a:sym typeface="Founders Grotesk Text"/>
              </a:defRPr>
            </a:lvl1pPr>
          </a:lstStyle>
          <a:p>
            <a:pPr/>
            <a:r>
              <a:t>To get a better picture of the volume of gap measurements per seismic network to further help me see any patterns.</a:t>
            </a:r>
          </a:p>
        </p:txBody>
      </p:sp>
      <p:sp>
        <p:nvSpPr>
          <p:cNvPr id="222" name="Line"/>
          <p:cNvSpPr/>
          <p:nvPr/>
        </p:nvSpPr>
        <p:spPr>
          <a:xfrm flipV="1">
            <a:off x="12854542" y="502538"/>
            <a:ext cx="1" cy="1751586"/>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23" name="Gap &amp; Location Source"/>
          <p:cNvSpPr txBox="1"/>
          <p:nvPr/>
        </p:nvSpPr>
        <p:spPr>
          <a:xfrm>
            <a:off x="13158141" y="1390156"/>
            <a:ext cx="7221398"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Gap &amp; Location Source </a:t>
            </a:r>
          </a:p>
        </p:txBody>
      </p:sp>
      <p:sp>
        <p:nvSpPr>
          <p:cNvPr id="224" name="Aim"/>
          <p:cNvSpPr txBox="1"/>
          <p:nvPr/>
        </p:nvSpPr>
        <p:spPr>
          <a:xfrm>
            <a:off x="1251763" y="553165"/>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Aim</a:t>
            </a:r>
          </a:p>
        </p:txBody>
      </p:sp>
      <p:sp>
        <p:nvSpPr>
          <p:cNvPr id="225" name="Result"/>
          <p:cNvSpPr txBox="1"/>
          <p:nvPr/>
        </p:nvSpPr>
        <p:spPr>
          <a:xfrm>
            <a:off x="1259713" y="2106904"/>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Result</a:t>
            </a:r>
          </a:p>
        </p:txBody>
      </p:sp>
      <p:sp>
        <p:nvSpPr>
          <p:cNvPr id="226" name="The networks are arranged by the median values in descending order. There is a line representing 180 degrees with a coloured rectangle showing 25% above and 25% below the 180-degree mark representing the highly inaccurate location and depth data readings"/>
          <p:cNvSpPr txBox="1"/>
          <p:nvPr/>
        </p:nvSpPr>
        <p:spPr>
          <a:xfrm>
            <a:off x="1244609" y="2747543"/>
            <a:ext cx="21894782" cy="20819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825500">
              <a:lnSpc>
                <a:spcPct val="80000"/>
              </a:lnSpc>
              <a:spcBef>
                <a:spcPts val="3600"/>
              </a:spcBef>
              <a:tabLst/>
              <a:defRPr spc="0" sz="2400">
                <a:solidFill>
                  <a:srgbClr val="280348"/>
                </a:solidFill>
              </a:defRPr>
            </a:pPr>
            <a:r>
              <a:t>The networks are arranged by the median values in descending order. There is a line representing 180 degrees with a coloured rectangle showing 25% above and 25% below the 180-degree mark representing the highly inaccurate location and depth data readings. </a:t>
            </a:r>
          </a:p>
          <a:p>
            <a:pPr algn="l" defTabSz="825500">
              <a:lnSpc>
                <a:spcPct val="80000"/>
              </a:lnSpc>
              <a:spcBef>
                <a:spcPts val="3600"/>
              </a:spcBef>
              <a:tabLst/>
              <a:defRPr spc="0" sz="2400">
                <a:solidFill>
                  <a:srgbClr val="280348"/>
                </a:solidFill>
              </a:defRPr>
            </a:pPr>
            <a:r>
              <a:t>With this, we can easily see that there are networks that were reporting inaccurate data consistently during this period. These include ‘pr’, ‘av’, and ‘nn’. This may suggest that we need to provide more stations nearer to the locations of these earthquakes to get more accurate readings. </a:t>
            </a:r>
          </a:p>
        </p:txBody>
      </p:sp>
      <p:pic>
        <p:nvPicPr>
          <p:cNvPr id="227" name="violin_gap.png" descr="violin_gap.png"/>
          <p:cNvPicPr>
            <a:picLocks noChangeAspect="1"/>
          </p:cNvPicPr>
          <p:nvPr/>
        </p:nvPicPr>
        <p:blipFill>
          <a:blip r:embed="rId2">
            <a:extLst/>
          </a:blip>
          <a:stretch>
            <a:fillRect/>
          </a:stretch>
        </p:blipFill>
        <p:spPr>
          <a:xfrm>
            <a:off x="1105263" y="4914848"/>
            <a:ext cx="22173474" cy="8418040"/>
          </a:xfrm>
          <a:prstGeom prst="rect">
            <a:avLst/>
          </a:prstGeom>
          <a:ln w="12700">
            <a:miter lim="400000"/>
          </a:ln>
        </p:spPr>
      </p:pic>
      <p:sp>
        <p:nvSpPr>
          <p:cNvPr id="228" name="Line"/>
          <p:cNvSpPr/>
          <p:nvPr/>
        </p:nvSpPr>
        <p:spPr>
          <a:xfrm flipV="1">
            <a:off x="23409312" y="6958805"/>
            <a:ext cx="1" cy="1308101"/>
          </a:xfrm>
          <a:prstGeom prst="line">
            <a:avLst/>
          </a:prstGeom>
          <a:ln w="63500">
            <a:solidFill>
              <a:srgbClr val="555952"/>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29" name="25%"/>
          <p:cNvSpPr txBox="1"/>
          <p:nvPr/>
        </p:nvSpPr>
        <p:spPr>
          <a:xfrm>
            <a:off x="22958373" y="7347806"/>
            <a:ext cx="1986322" cy="5300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25%</a:t>
            </a:r>
          </a:p>
        </p:txBody>
      </p:sp>
      <p:pic>
        <p:nvPicPr>
          <p:cNvPr id="230" name="location &amp; depth data.png" descr="location &amp; depth data.png"/>
          <p:cNvPicPr>
            <a:picLocks noChangeAspect="1"/>
          </p:cNvPicPr>
          <p:nvPr/>
        </p:nvPicPr>
        <p:blipFill>
          <a:blip r:embed="rId3">
            <a:extLst/>
          </a:blip>
          <a:stretch>
            <a:fillRect/>
          </a:stretch>
        </p:blipFill>
        <p:spPr>
          <a:xfrm>
            <a:off x="899059" y="4627505"/>
            <a:ext cx="22498313" cy="8817886"/>
          </a:xfrm>
          <a:prstGeom prst="rect">
            <a:avLst/>
          </a:prstGeom>
          <a:ln w="12700">
            <a:miter lim="400000"/>
          </a:ln>
        </p:spPr>
      </p:pic>
      <p:sp>
        <p:nvSpPr>
          <p:cNvPr id="233" name="Connection Line"/>
          <p:cNvSpPr/>
          <p:nvPr/>
        </p:nvSpPr>
        <p:spPr>
          <a:xfrm>
            <a:off x="1108824" y="5978601"/>
            <a:ext cx="892010" cy="951826"/>
          </a:xfrm>
          <a:custGeom>
            <a:avLst/>
            <a:gdLst/>
            <a:ahLst/>
            <a:cxnLst>
              <a:cxn ang="0">
                <a:pos x="wd2" y="hd2"/>
              </a:cxn>
              <a:cxn ang="5400000">
                <a:pos x="wd2" y="hd2"/>
              </a:cxn>
              <a:cxn ang="10800000">
                <a:pos x="wd2" y="hd2"/>
              </a:cxn>
              <a:cxn ang="16200000">
                <a:pos x="wd2" y="hd2"/>
              </a:cxn>
            </a:cxnLst>
            <a:rect l="0" t="0" r="r" b="b"/>
            <a:pathLst>
              <a:path w="21600" h="20501" fill="norm" stroke="1" extrusionOk="0">
                <a:moveTo>
                  <a:pt x="21600" y="20356"/>
                </a:moveTo>
                <a:cubicBezTo>
                  <a:pt x="7382" y="21600"/>
                  <a:pt x="182" y="14815"/>
                  <a:pt x="0" y="0"/>
                </a:cubicBezTo>
              </a:path>
            </a:pathLst>
          </a:custGeom>
          <a:ln w="63500">
            <a:solidFill>
              <a:srgbClr val="000000"/>
            </a:solidFill>
            <a:miter lim="400000"/>
          </a:ln>
        </p:spPr>
        <p:txBody>
          <a:bodyPr/>
          <a:lstStyle/>
          <a:p>
            <a:pPr/>
          </a:p>
        </p:txBody>
      </p:sp>
      <p:sp>
        <p:nvSpPr>
          <p:cNvPr id="232" name="180 degree"/>
          <p:cNvSpPr txBox="1"/>
          <p:nvPr/>
        </p:nvSpPr>
        <p:spPr>
          <a:xfrm>
            <a:off x="243246" y="5291334"/>
            <a:ext cx="1890053" cy="5300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180 degree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Rectangle"/>
          <p:cNvSpPr/>
          <p:nvPr/>
        </p:nvSpPr>
        <p:spPr>
          <a:xfrm>
            <a:off x="-151147" y="-6950"/>
            <a:ext cx="12103585" cy="13729901"/>
          </a:xfrm>
          <a:prstGeom prst="rect">
            <a:avLst/>
          </a:prstGeom>
          <a:solidFill>
            <a:srgbClr val="0E0E0E"/>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36" name="Line"/>
          <p:cNvSpPr/>
          <p:nvPr/>
        </p:nvSpPr>
        <p:spPr>
          <a:xfrm>
            <a:off x="10921716" y="4480052"/>
            <a:ext cx="2431949"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37" name="Data Cleaning"/>
          <p:cNvSpPr txBox="1"/>
          <p:nvPr>
            <p:ph type="title"/>
          </p:nvPr>
        </p:nvSpPr>
        <p:spPr>
          <a:xfrm>
            <a:off x="12638391" y="197770"/>
            <a:ext cx="10256838" cy="1308101"/>
          </a:xfrm>
          <a:prstGeom prst="rect">
            <a:avLst/>
          </a:prstGeom>
        </p:spPr>
        <p:txBody>
          <a:bodyPr/>
          <a:lstStyle/>
          <a:p>
            <a:pPr/>
            <a:r>
              <a:t>Data Cleaning</a:t>
            </a:r>
          </a:p>
        </p:txBody>
      </p:sp>
      <p:sp>
        <p:nvSpPr>
          <p:cNvPr id="238" name="Step 1 : typical mag values are between [-1, 10] so lets remove the outliers. The min value in the dataset is -1.17 and the maximum is 7.6"/>
          <p:cNvSpPr txBox="1"/>
          <p:nvPr/>
        </p:nvSpPr>
        <p:spPr>
          <a:xfrm>
            <a:off x="13969413" y="4075378"/>
            <a:ext cx="9747164" cy="1547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1 : typical mag values are between [-1, 10] so lets remove the outliers. The min value in the dataset is -1.17 and the maximum is 7.6</a:t>
            </a:r>
            <a:endParaRPr>
              <a:solidFill>
                <a:srgbClr val="D4D4D4"/>
              </a:solidFill>
            </a:endParaRPr>
          </a:p>
        </p:txBody>
      </p:sp>
      <p:sp>
        <p:nvSpPr>
          <p:cNvPr id="239" name="Line"/>
          <p:cNvSpPr/>
          <p:nvPr/>
        </p:nvSpPr>
        <p:spPr>
          <a:xfrm>
            <a:off x="10936549" y="5530741"/>
            <a:ext cx="2402283"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40" name="Step 2 : Search for any empty cells in the mag column. The result is 0"/>
          <p:cNvSpPr txBox="1"/>
          <p:nvPr/>
        </p:nvSpPr>
        <p:spPr>
          <a:xfrm>
            <a:off x="13936408" y="5290965"/>
            <a:ext cx="9747163" cy="479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2 : Search for any empty cells in the mag column. The result is 0</a:t>
            </a:r>
          </a:p>
        </p:txBody>
      </p:sp>
      <p:sp>
        <p:nvSpPr>
          <p:cNvPr id="241" name="Line"/>
          <p:cNvSpPr/>
          <p:nvPr/>
        </p:nvSpPr>
        <p:spPr>
          <a:xfrm>
            <a:off x="10921716" y="6833285"/>
            <a:ext cx="2431949"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42" name="Step 3 : Using the magError column: typical values are between [0,100] so lets remove anything outside of that range."/>
          <p:cNvSpPr txBox="1"/>
          <p:nvPr/>
        </p:nvSpPr>
        <p:spPr>
          <a:xfrm>
            <a:off x="13936408" y="6349028"/>
            <a:ext cx="9747163" cy="784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3 : Using the magError column: typical values are between [0,100] so lets remove anything outside of that range. </a:t>
            </a:r>
          </a:p>
        </p:txBody>
      </p:sp>
      <p:sp>
        <p:nvSpPr>
          <p:cNvPr id="243" name="The current dataset now contains 6,838 entries."/>
          <p:cNvSpPr txBox="1"/>
          <p:nvPr/>
        </p:nvSpPr>
        <p:spPr>
          <a:xfrm>
            <a:off x="13843183" y="11838490"/>
            <a:ext cx="7847255"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current dataset now contains 6,838 entries.</a:t>
            </a:r>
          </a:p>
        </p:txBody>
      </p:sp>
      <p:sp>
        <p:nvSpPr>
          <p:cNvPr id="244" name="Removing Mag related outliers"/>
          <p:cNvSpPr txBox="1"/>
          <p:nvPr/>
        </p:nvSpPr>
        <p:spPr>
          <a:xfrm>
            <a:off x="13977284" y="3358365"/>
            <a:ext cx="5526533" cy="5552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Removing Mag related outliers</a:t>
            </a:r>
          </a:p>
        </p:txBody>
      </p:sp>
      <p:sp>
        <p:nvSpPr>
          <p:cNvPr id="245" name="Round two"/>
          <p:cNvSpPr txBox="1"/>
          <p:nvPr/>
        </p:nvSpPr>
        <p:spPr>
          <a:xfrm>
            <a:off x="12636223" y="1223142"/>
            <a:ext cx="3333179"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Round two</a:t>
            </a:r>
          </a:p>
        </p:txBody>
      </p:sp>
      <p:sp>
        <p:nvSpPr>
          <p:cNvPr id="246" name="Line"/>
          <p:cNvSpPr/>
          <p:nvPr/>
        </p:nvSpPr>
        <p:spPr>
          <a:xfrm flipV="1">
            <a:off x="12395254" y="441709"/>
            <a:ext cx="1" cy="1751587"/>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pic>
        <p:nvPicPr>
          <p:cNvPr id="247" name="Screenshot 2022-10-22 at 11.18.33.png" descr="Screenshot 2022-10-22 at 11.18.33.png"/>
          <p:cNvPicPr>
            <a:picLocks noChangeAspect="1"/>
          </p:cNvPicPr>
          <p:nvPr/>
        </p:nvPicPr>
        <p:blipFill>
          <a:blip r:embed="rId2">
            <a:extLst/>
          </a:blip>
          <a:stretch>
            <a:fillRect/>
          </a:stretch>
        </p:blipFill>
        <p:spPr>
          <a:xfrm>
            <a:off x="494119" y="4109623"/>
            <a:ext cx="9811848" cy="740858"/>
          </a:xfrm>
          <a:prstGeom prst="rect">
            <a:avLst/>
          </a:prstGeom>
          <a:ln w="12700">
            <a:miter lim="400000"/>
          </a:ln>
        </p:spPr>
      </p:pic>
      <p:pic>
        <p:nvPicPr>
          <p:cNvPr id="248" name="Screenshot 2022-10-22 at 11.18.49.png" descr="Screenshot 2022-10-22 at 11.18.49.png"/>
          <p:cNvPicPr>
            <a:picLocks noChangeAspect="1"/>
          </p:cNvPicPr>
          <p:nvPr/>
        </p:nvPicPr>
        <p:blipFill>
          <a:blip r:embed="rId3">
            <a:extLst/>
          </a:blip>
          <a:stretch>
            <a:fillRect/>
          </a:stretch>
        </p:blipFill>
        <p:spPr>
          <a:xfrm>
            <a:off x="509066" y="5202284"/>
            <a:ext cx="6047485" cy="656916"/>
          </a:xfrm>
          <a:prstGeom prst="rect">
            <a:avLst/>
          </a:prstGeom>
          <a:ln w="12700">
            <a:miter lim="400000"/>
          </a:ln>
        </p:spPr>
      </p:pic>
      <p:pic>
        <p:nvPicPr>
          <p:cNvPr id="249" name="Screenshot 2022-10-22 at 11.19.47.png" descr="Screenshot 2022-10-22 at 11.19.47.png"/>
          <p:cNvPicPr>
            <a:picLocks noChangeAspect="1"/>
          </p:cNvPicPr>
          <p:nvPr/>
        </p:nvPicPr>
        <p:blipFill>
          <a:blip r:embed="rId4">
            <a:extLst/>
          </a:blip>
          <a:stretch>
            <a:fillRect/>
          </a:stretch>
        </p:blipFill>
        <p:spPr>
          <a:xfrm>
            <a:off x="575727" y="7721178"/>
            <a:ext cx="10649836" cy="687628"/>
          </a:xfrm>
          <a:prstGeom prst="rect">
            <a:avLst/>
          </a:prstGeom>
          <a:ln w="12700">
            <a:miter lim="400000"/>
          </a:ln>
        </p:spPr>
      </p:pic>
      <p:pic>
        <p:nvPicPr>
          <p:cNvPr id="250" name="Screenshot 2022-10-22 at 11.20.59.png" descr="Screenshot 2022-10-22 at 11.20.59.png"/>
          <p:cNvPicPr>
            <a:picLocks noChangeAspect="1"/>
          </p:cNvPicPr>
          <p:nvPr/>
        </p:nvPicPr>
        <p:blipFill>
          <a:blip r:embed="rId5">
            <a:extLst/>
          </a:blip>
          <a:stretch>
            <a:fillRect/>
          </a:stretch>
        </p:blipFill>
        <p:spPr>
          <a:xfrm>
            <a:off x="657321" y="9674819"/>
            <a:ext cx="5750975" cy="692248"/>
          </a:xfrm>
          <a:prstGeom prst="rect">
            <a:avLst/>
          </a:prstGeom>
          <a:ln w="12700">
            <a:miter lim="400000"/>
          </a:ln>
        </p:spPr>
      </p:pic>
      <p:pic>
        <p:nvPicPr>
          <p:cNvPr id="251" name="Screenshot 2022-10-22 at 11.27.05.png" descr="Screenshot 2022-10-22 at 11.27.05.png"/>
          <p:cNvPicPr>
            <a:picLocks noChangeAspect="1"/>
          </p:cNvPicPr>
          <p:nvPr/>
        </p:nvPicPr>
        <p:blipFill>
          <a:blip r:embed="rId6">
            <a:extLst/>
          </a:blip>
          <a:stretch>
            <a:fillRect/>
          </a:stretch>
        </p:blipFill>
        <p:spPr>
          <a:xfrm>
            <a:off x="622394" y="8709125"/>
            <a:ext cx="5820828" cy="667684"/>
          </a:xfrm>
          <a:prstGeom prst="rect">
            <a:avLst/>
          </a:prstGeom>
          <a:ln w="12700">
            <a:miter lim="400000"/>
          </a:ln>
        </p:spPr>
      </p:pic>
      <p:pic>
        <p:nvPicPr>
          <p:cNvPr id="252" name="Screenshot 2022-10-22 at 11.27.36.png" descr="Screenshot 2022-10-22 at 11.27.36.png"/>
          <p:cNvPicPr>
            <a:picLocks noChangeAspect="1"/>
          </p:cNvPicPr>
          <p:nvPr/>
        </p:nvPicPr>
        <p:blipFill>
          <a:blip r:embed="rId7">
            <a:extLst/>
          </a:blip>
          <a:stretch>
            <a:fillRect/>
          </a:stretch>
        </p:blipFill>
        <p:spPr>
          <a:xfrm>
            <a:off x="554706" y="6351125"/>
            <a:ext cx="10256838" cy="964319"/>
          </a:xfrm>
          <a:prstGeom prst="rect">
            <a:avLst/>
          </a:prstGeom>
          <a:ln w="12700">
            <a:miter lim="400000"/>
          </a:ln>
        </p:spPr>
      </p:pic>
      <p:sp>
        <p:nvSpPr>
          <p:cNvPr id="253" name="Step 4 : let’s also remove any values that == ‘unknown’ meaning the data was not provided."/>
          <p:cNvSpPr txBox="1"/>
          <p:nvPr/>
        </p:nvSpPr>
        <p:spPr>
          <a:xfrm>
            <a:off x="13936408" y="7672510"/>
            <a:ext cx="9747163" cy="784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4 : let’s also remove any values that == ‘unknown’ meaning the data was not provided.</a:t>
            </a:r>
          </a:p>
        </p:txBody>
      </p:sp>
      <p:sp>
        <p:nvSpPr>
          <p:cNvPr id="254" name="Line"/>
          <p:cNvSpPr/>
          <p:nvPr/>
        </p:nvSpPr>
        <p:spPr>
          <a:xfrm>
            <a:off x="11436845" y="8064991"/>
            <a:ext cx="1916820"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55" name="Line"/>
          <p:cNvSpPr/>
          <p:nvPr/>
        </p:nvSpPr>
        <p:spPr>
          <a:xfrm>
            <a:off x="10921716" y="9042967"/>
            <a:ext cx="2431949"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56" name="Step 5 : let’s check the magError column for any empty cells. There are none."/>
          <p:cNvSpPr txBox="1"/>
          <p:nvPr/>
        </p:nvSpPr>
        <p:spPr>
          <a:xfrm>
            <a:off x="13936408" y="8755900"/>
            <a:ext cx="9747163" cy="784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5 : let’s check the magError column for any empty cells. There are none. </a:t>
            </a:r>
          </a:p>
        </p:txBody>
      </p:sp>
      <p:sp>
        <p:nvSpPr>
          <p:cNvPr id="257" name="Line"/>
          <p:cNvSpPr/>
          <p:nvPr/>
        </p:nvSpPr>
        <p:spPr>
          <a:xfrm>
            <a:off x="10976026" y="10020942"/>
            <a:ext cx="2431949" cy="1"/>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58" name="Step 6 : let’s describe the magError column and see what we are left with. The range of magError values remaining are between 0 and 5.52 out of 100. The higher the value the more inaccurate the mag reading could be so im confident the remaining mag value"/>
          <p:cNvSpPr txBox="1"/>
          <p:nvPr/>
        </p:nvSpPr>
        <p:spPr>
          <a:xfrm>
            <a:off x="13936408" y="9838872"/>
            <a:ext cx="9747163" cy="17011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lnSpc>
                <a:spcPct val="80000"/>
              </a:lnSpc>
              <a:spcBef>
                <a:spcPts val="3600"/>
              </a:spcBef>
              <a:tabLst/>
              <a:defRPr spc="0" sz="2400">
                <a:solidFill>
                  <a:srgbClr val="280348"/>
                </a:solidFill>
              </a:defRPr>
            </a:lvl1pPr>
          </a:lstStyle>
          <a:p>
            <a:pPr/>
            <a:r>
              <a:t>Step 6 : let’s describe the magError column and see what we are left with. The range of magError values remaining are between 0 and 5.52 out of 100. The higher the value the more inaccurate the mag reading could be so im confident the remaining mag values are pretty accurate.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Magnitude Analysis"/>
          <p:cNvSpPr txBox="1"/>
          <p:nvPr>
            <p:ph type="title"/>
          </p:nvPr>
        </p:nvSpPr>
        <p:spPr>
          <a:xfrm>
            <a:off x="12638391" y="197770"/>
            <a:ext cx="10256838" cy="1308101"/>
          </a:xfrm>
          <a:prstGeom prst="rect">
            <a:avLst/>
          </a:prstGeom>
        </p:spPr>
        <p:txBody>
          <a:bodyPr/>
          <a:lstStyle/>
          <a:p>
            <a:pPr/>
            <a:r>
              <a:t>Magnitude Analysis</a:t>
            </a:r>
          </a:p>
        </p:txBody>
      </p:sp>
      <p:sp>
        <p:nvSpPr>
          <p:cNvPr id="261" name="To see the density in earthquake reports per magnitude during this time period."/>
          <p:cNvSpPr txBox="1"/>
          <p:nvPr>
            <p:ph type="body" sz="quarter" idx="1"/>
          </p:nvPr>
        </p:nvSpPr>
        <p:spPr>
          <a:xfrm>
            <a:off x="958509" y="6058263"/>
            <a:ext cx="10256839" cy="974706"/>
          </a:xfrm>
          <a:prstGeom prst="rect">
            <a:avLst/>
          </a:prstGeom>
        </p:spPr>
        <p:txBody>
          <a:bodyPr/>
          <a:lstStyle>
            <a:lvl1pPr marL="0" indent="0">
              <a:buClrTx/>
              <a:buSzTx/>
              <a:buNone/>
            </a:lvl1pPr>
          </a:lstStyle>
          <a:p>
            <a:pPr/>
            <a:r>
              <a:t>To see the density in earthquake reports per magnitude during this time period. </a:t>
            </a:r>
          </a:p>
        </p:txBody>
      </p:sp>
      <p:sp>
        <p:nvSpPr>
          <p:cNvPr id="262" name="Aim"/>
          <p:cNvSpPr txBox="1"/>
          <p:nvPr/>
        </p:nvSpPr>
        <p:spPr>
          <a:xfrm>
            <a:off x="973614" y="5370474"/>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Aim</a:t>
            </a:r>
          </a:p>
        </p:txBody>
      </p:sp>
      <p:sp>
        <p:nvSpPr>
          <p:cNvPr id="263" name="Result"/>
          <p:cNvSpPr txBox="1"/>
          <p:nvPr/>
        </p:nvSpPr>
        <p:spPr>
          <a:xfrm>
            <a:off x="981564" y="7343313"/>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Result</a:t>
            </a:r>
          </a:p>
        </p:txBody>
      </p:sp>
      <p:sp>
        <p:nvSpPr>
          <p:cNvPr id="264" name="The majority of entries had a magnitude between 0.5 and 2.5.…"/>
          <p:cNvSpPr txBox="1"/>
          <p:nvPr/>
        </p:nvSpPr>
        <p:spPr>
          <a:xfrm>
            <a:off x="966459" y="7983951"/>
            <a:ext cx="8078739" cy="36334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775969">
              <a:lnSpc>
                <a:spcPct val="80000"/>
              </a:lnSpc>
              <a:spcBef>
                <a:spcPts val="3300"/>
              </a:spcBef>
              <a:tabLst/>
              <a:defRPr spc="0" sz="2256">
                <a:solidFill>
                  <a:srgbClr val="280348"/>
                </a:solidFill>
              </a:defRPr>
            </a:pPr>
            <a:r>
              <a:t>The majority of entries had a magnitude between 0.5 and 2.5.</a:t>
            </a:r>
          </a:p>
          <a:p>
            <a:pPr algn="l" defTabSz="775969">
              <a:lnSpc>
                <a:spcPct val="80000"/>
              </a:lnSpc>
              <a:spcBef>
                <a:spcPts val="3300"/>
              </a:spcBef>
              <a:tabLst/>
              <a:defRPr spc="0" sz="2256">
                <a:solidFill>
                  <a:srgbClr val="280348"/>
                </a:solidFill>
              </a:defRPr>
            </a:pPr>
            <a:r>
              <a:t>A surprising cluster of 4.5 mag earthquakes was reported as well. </a:t>
            </a:r>
          </a:p>
          <a:p>
            <a:pPr algn="l" defTabSz="775969">
              <a:lnSpc>
                <a:spcPct val="80000"/>
              </a:lnSpc>
              <a:spcBef>
                <a:spcPts val="3300"/>
              </a:spcBef>
              <a:tabLst/>
              <a:defRPr spc="0" sz="2256">
                <a:solidFill>
                  <a:srgbClr val="280348"/>
                </a:solidFill>
              </a:defRPr>
            </a:pPr>
            <a:r>
              <a:t>It’s unclear if many of these reported earthquakes were ‘after shocks’ which normally happen after the first earthquake. </a:t>
            </a:r>
          </a:p>
        </p:txBody>
      </p:sp>
      <p:sp>
        <p:nvSpPr>
          <p:cNvPr id="265" name="Line"/>
          <p:cNvSpPr/>
          <p:nvPr/>
        </p:nvSpPr>
        <p:spPr>
          <a:xfrm flipV="1">
            <a:off x="12192000" y="364467"/>
            <a:ext cx="1" cy="1871325"/>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66" name="Next Steps"/>
          <p:cNvSpPr txBox="1"/>
          <p:nvPr/>
        </p:nvSpPr>
        <p:spPr>
          <a:xfrm>
            <a:off x="973614" y="666807"/>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Next Steps</a:t>
            </a:r>
          </a:p>
        </p:txBody>
      </p:sp>
      <p:sp>
        <p:nvSpPr>
          <p:cNvPr id="267" name="To continue to analyse the accuracy of the reported location and depth data by using the columns ‘dmin’ and ‘depth error’ which affect the depth accuracy and the horizontal error column which affects the location accuracy.…"/>
          <p:cNvSpPr txBox="1"/>
          <p:nvPr/>
        </p:nvSpPr>
        <p:spPr>
          <a:xfrm>
            <a:off x="958509" y="1354596"/>
            <a:ext cx="8606126" cy="27413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825500">
              <a:lnSpc>
                <a:spcPct val="80000"/>
              </a:lnSpc>
              <a:spcBef>
                <a:spcPts val="3600"/>
              </a:spcBef>
              <a:tabLst/>
              <a:defRPr spc="0" sz="2400">
                <a:solidFill>
                  <a:srgbClr val="280348"/>
                </a:solidFill>
              </a:defRPr>
            </a:pPr>
            <a:r>
              <a:t>To continue to analyse the accuracy of the reported location and depth data by using the columns ‘dmin’ and ‘depth error’ which affect the depth accuracy and the horizontal error column which affects the location accuracy.  </a:t>
            </a:r>
          </a:p>
          <a:p>
            <a:pPr algn="l" defTabSz="825500">
              <a:lnSpc>
                <a:spcPct val="80000"/>
              </a:lnSpc>
              <a:spcBef>
                <a:spcPts val="3600"/>
              </a:spcBef>
              <a:tabLst/>
              <a:defRPr spc="0" sz="2400">
                <a:solidFill>
                  <a:srgbClr val="280348"/>
                </a:solidFill>
              </a:defRPr>
            </a:pPr>
            <a:r>
              <a:t>But I wanted to check out the magnitude whilst I had time so this is what's next…..</a:t>
            </a:r>
          </a:p>
        </p:txBody>
      </p:sp>
      <p:sp>
        <p:nvSpPr>
          <p:cNvPr id="268" name="6,838 Entries"/>
          <p:cNvSpPr txBox="1"/>
          <p:nvPr/>
        </p:nvSpPr>
        <p:spPr>
          <a:xfrm>
            <a:off x="12636223" y="1286642"/>
            <a:ext cx="4094709"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6,838 Entries</a:t>
            </a:r>
          </a:p>
        </p:txBody>
      </p:sp>
      <p:pic>
        <p:nvPicPr>
          <p:cNvPr id="269" name="earthquakes_per_mag.png" descr="earthquakes_per_mag.png"/>
          <p:cNvPicPr>
            <a:picLocks noChangeAspect="1"/>
          </p:cNvPicPr>
          <p:nvPr/>
        </p:nvPicPr>
        <p:blipFill>
          <a:blip r:embed="rId2">
            <a:extLst/>
          </a:blip>
          <a:stretch>
            <a:fillRect/>
          </a:stretch>
        </p:blipFill>
        <p:spPr>
          <a:xfrm>
            <a:off x="12084174" y="3574828"/>
            <a:ext cx="11365272" cy="941916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Magnitude Analysis"/>
          <p:cNvSpPr txBox="1"/>
          <p:nvPr>
            <p:ph type="title"/>
          </p:nvPr>
        </p:nvSpPr>
        <p:spPr>
          <a:xfrm>
            <a:off x="12638391" y="197770"/>
            <a:ext cx="10256838" cy="1308101"/>
          </a:xfrm>
          <a:prstGeom prst="rect">
            <a:avLst/>
          </a:prstGeom>
        </p:spPr>
        <p:txBody>
          <a:bodyPr/>
          <a:lstStyle/>
          <a:p>
            <a:pPr/>
            <a:r>
              <a:t>Magnitude Analysis</a:t>
            </a:r>
          </a:p>
        </p:txBody>
      </p:sp>
      <p:pic>
        <p:nvPicPr>
          <p:cNvPr id="272" name="Image" descr="Image"/>
          <p:cNvPicPr>
            <a:picLocks noChangeAspect="1"/>
          </p:cNvPicPr>
          <p:nvPr/>
        </p:nvPicPr>
        <p:blipFill>
          <a:blip r:embed="rId2">
            <a:extLst/>
          </a:blip>
          <a:srcRect l="0" t="0" r="0" b="71522"/>
          <a:stretch>
            <a:fillRect/>
          </a:stretch>
        </p:blipFill>
        <p:spPr>
          <a:xfrm>
            <a:off x="325097" y="4640253"/>
            <a:ext cx="11523573" cy="2198860"/>
          </a:xfrm>
          <a:prstGeom prst="rect">
            <a:avLst/>
          </a:prstGeom>
          <a:ln w="12700">
            <a:miter lim="400000"/>
          </a:ln>
        </p:spPr>
      </p:pic>
      <p:sp>
        <p:nvSpPr>
          <p:cNvPr id="273" name="Mag 6 = ‘Moderate Earthquake’ that can have property damage.…"/>
          <p:cNvSpPr txBox="1"/>
          <p:nvPr>
            <p:ph type="body" sz="quarter" idx="1"/>
          </p:nvPr>
        </p:nvSpPr>
        <p:spPr>
          <a:xfrm>
            <a:off x="958509" y="8702447"/>
            <a:ext cx="10256839" cy="2848895"/>
          </a:xfrm>
          <a:prstGeom prst="rect">
            <a:avLst/>
          </a:prstGeom>
        </p:spPr>
        <p:txBody>
          <a:bodyPr/>
          <a:lstStyle/>
          <a:p>
            <a:pPr marL="0" indent="0">
              <a:buClrTx/>
              <a:buSzTx/>
              <a:buNone/>
            </a:pPr>
            <a:r>
              <a:t>Mag 6 = ‘Moderate Earthquake’ that can have property damage.</a:t>
            </a:r>
          </a:p>
          <a:p>
            <a:pPr marL="0" indent="0">
              <a:buClrTx/>
              <a:buSzTx/>
              <a:buNone/>
            </a:pPr>
            <a:r>
              <a:t>Mag 7 = ‘Strong Earthquake’ damage in the billions and loss of life.</a:t>
            </a:r>
          </a:p>
          <a:p>
            <a:pPr marL="0" indent="0">
              <a:buClrTx/>
              <a:buSzTx/>
              <a:buNone/>
            </a:pPr>
            <a:r>
              <a:t>Mag 8 = ‘Great Earthquake’ severe economic impact and large loss of life. </a:t>
            </a:r>
          </a:p>
        </p:txBody>
      </p:sp>
      <p:sp>
        <p:nvSpPr>
          <p:cNvPr id="274" name="Magnetude Description"/>
          <p:cNvSpPr txBox="1"/>
          <p:nvPr/>
        </p:nvSpPr>
        <p:spPr>
          <a:xfrm>
            <a:off x="973614" y="8014658"/>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Magnetude Description</a:t>
            </a:r>
          </a:p>
        </p:txBody>
      </p:sp>
      <p:sp>
        <p:nvSpPr>
          <p:cNvPr id="275" name="Result"/>
          <p:cNvSpPr txBox="1"/>
          <p:nvPr/>
        </p:nvSpPr>
        <p:spPr>
          <a:xfrm>
            <a:off x="15273932" y="2278426"/>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Result</a:t>
            </a:r>
          </a:p>
        </p:txBody>
      </p:sp>
      <p:sp>
        <p:nvSpPr>
          <p:cNvPr id="276" name="There are 11 reported earthquakes from 6 and up. The strongest is a 7.6."/>
          <p:cNvSpPr txBox="1"/>
          <p:nvPr/>
        </p:nvSpPr>
        <p:spPr>
          <a:xfrm>
            <a:off x="15309388" y="3013595"/>
            <a:ext cx="8488354" cy="18957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80000"/>
              </a:lnSpc>
              <a:spcBef>
                <a:spcPts val="3600"/>
              </a:spcBef>
              <a:tabLst/>
              <a:defRPr spc="0" sz="2400">
                <a:solidFill>
                  <a:srgbClr val="280348"/>
                </a:solidFill>
              </a:defRPr>
            </a:lvl1pPr>
          </a:lstStyle>
          <a:p>
            <a:pPr/>
            <a:r>
              <a:t>There are 11 reported earthquakes from 6 and up. The strongest is a 7.6.  </a:t>
            </a:r>
          </a:p>
        </p:txBody>
      </p:sp>
      <p:sp>
        <p:nvSpPr>
          <p:cNvPr id="277" name="Line"/>
          <p:cNvSpPr/>
          <p:nvPr/>
        </p:nvSpPr>
        <p:spPr>
          <a:xfrm flipV="1">
            <a:off x="12192000" y="364467"/>
            <a:ext cx="1" cy="974707"/>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78" name="Aim"/>
          <p:cNvSpPr txBox="1"/>
          <p:nvPr/>
        </p:nvSpPr>
        <p:spPr>
          <a:xfrm>
            <a:off x="973614" y="2368607"/>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Aim</a:t>
            </a:r>
          </a:p>
        </p:txBody>
      </p:sp>
      <p:sp>
        <p:nvSpPr>
          <p:cNvPr id="279" name="Let's investigate the strongest reported earthquakes 6 mag and up. Below is the point on the graph showing"/>
          <p:cNvSpPr txBox="1"/>
          <p:nvPr/>
        </p:nvSpPr>
        <p:spPr>
          <a:xfrm>
            <a:off x="958509" y="3056396"/>
            <a:ext cx="10256839" cy="10580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80000"/>
              </a:lnSpc>
              <a:spcBef>
                <a:spcPts val="3600"/>
              </a:spcBef>
              <a:tabLst/>
              <a:defRPr spc="0" sz="2400">
                <a:solidFill>
                  <a:srgbClr val="280348"/>
                </a:solidFill>
              </a:defRPr>
            </a:lvl1pPr>
          </a:lstStyle>
          <a:p>
            <a:pPr/>
            <a:r>
              <a:t>Let's investigate the strongest reported earthquakes 6 mag and up. Below is the point on the graph showing </a:t>
            </a:r>
          </a:p>
        </p:txBody>
      </p:sp>
      <p:pic>
        <p:nvPicPr>
          <p:cNvPr id="280" name="Screenshot 2022-10-21 at 13.47.00.png" descr="Screenshot 2022-10-21 at 13.47.00.png"/>
          <p:cNvPicPr>
            <a:picLocks noChangeAspect="1"/>
          </p:cNvPicPr>
          <p:nvPr/>
        </p:nvPicPr>
        <p:blipFill>
          <a:blip r:embed="rId3">
            <a:extLst/>
          </a:blip>
          <a:stretch>
            <a:fillRect/>
          </a:stretch>
        </p:blipFill>
        <p:spPr>
          <a:xfrm>
            <a:off x="12953468" y="2366390"/>
            <a:ext cx="1765301" cy="10363201"/>
          </a:xfrm>
          <a:prstGeom prst="rect">
            <a:avLst/>
          </a:prstGeom>
          <a:ln w="12700">
            <a:miter lim="400000"/>
          </a:ln>
        </p:spPr>
      </p:pic>
      <p:sp>
        <p:nvSpPr>
          <p:cNvPr id="281" name="Next Steps"/>
          <p:cNvSpPr txBox="1"/>
          <p:nvPr/>
        </p:nvSpPr>
        <p:spPr>
          <a:xfrm>
            <a:off x="15213339" y="5985069"/>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Next Steps</a:t>
            </a:r>
          </a:p>
        </p:txBody>
      </p:sp>
      <p:sp>
        <p:nvSpPr>
          <p:cNvPr id="282" name="To look at the locations of these earthquakes and see if there were any significant disasters as a result of them.…"/>
          <p:cNvSpPr txBox="1"/>
          <p:nvPr/>
        </p:nvSpPr>
        <p:spPr>
          <a:xfrm>
            <a:off x="15198235" y="6672858"/>
            <a:ext cx="8318467" cy="28488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784225">
              <a:lnSpc>
                <a:spcPct val="80000"/>
              </a:lnSpc>
              <a:spcBef>
                <a:spcPts val="3400"/>
              </a:spcBef>
              <a:tabLst/>
              <a:defRPr spc="0" sz="2280">
                <a:solidFill>
                  <a:srgbClr val="280348"/>
                </a:solidFill>
              </a:defRPr>
            </a:pPr>
            <a:r>
              <a:t>To look at the locations of these earthquakes and see if there were any significant disasters as a result of them.</a:t>
            </a:r>
          </a:p>
          <a:p>
            <a:pPr algn="l" defTabSz="784225">
              <a:lnSpc>
                <a:spcPct val="80000"/>
              </a:lnSpc>
              <a:spcBef>
                <a:spcPts val="3400"/>
              </a:spcBef>
              <a:tabLst/>
              <a:defRPr spc="0" sz="2280">
                <a:solidFill>
                  <a:srgbClr val="280348"/>
                </a:solidFill>
              </a:defRPr>
            </a:pPr>
            <a:r>
              <a:t>Then I would like to have a look at the response times. </a:t>
            </a:r>
          </a:p>
          <a:p>
            <a:pPr algn="l" defTabSz="784225">
              <a:lnSpc>
                <a:spcPct val="80000"/>
              </a:lnSpc>
              <a:spcBef>
                <a:spcPts val="3400"/>
              </a:spcBef>
              <a:tabLst/>
              <a:defRPr spc="0" sz="2280">
                <a:solidFill>
                  <a:srgbClr val="280348"/>
                </a:solidFill>
              </a:defRPr>
            </a:pPr>
            <a:r>
              <a:t>Id also like to have a look at the dataset as a whole and see if it’s possible to separate the aftershocks from the original earthquakes and make some charts based on those findings.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trongest Earthquakes"/>
          <p:cNvSpPr txBox="1"/>
          <p:nvPr>
            <p:ph type="title"/>
          </p:nvPr>
        </p:nvSpPr>
        <p:spPr>
          <a:xfrm>
            <a:off x="12638391" y="197770"/>
            <a:ext cx="10256838" cy="1308101"/>
          </a:xfrm>
          <a:prstGeom prst="rect">
            <a:avLst/>
          </a:prstGeom>
        </p:spPr>
        <p:txBody>
          <a:bodyPr/>
          <a:lstStyle/>
          <a:p>
            <a:pPr/>
            <a:r>
              <a:t>Strongest Earthquakes</a:t>
            </a:r>
          </a:p>
        </p:txBody>
      </p:sp>
      <p:sp>
        <p:nvSpPr>
          <p:cNvPr id="285" name="Line"/>
          <p:cNvSpPr/>
          <p:nvPr/>
        </p:nvSpPr>
        <p:spPr>
          <a:xfrm flipV="1">
            <a:off x="12192000" y="364467"/>
            <a:ext cx="1" cy="1832594"/>
          </a:xfrm>
          <a:prstGeom prst="line">
            <a:avLst/>
          </a:prstGeom>
          <a:ln w="88900">
            <a:solidFill>
              <a:srgbClr val="D48735"/>
            </a:solidFill>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86" name="Aim"/>
          <p:cNvSpPr txBox="1"/>
          <p:nvPr/>
        </p:nvSpPr>
        <p:spPr>
          <a:xfrm>
            <a:off x="973614" y="625123"/>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Aim</a:t>
            </a:r>
          </a:p>
        </p:txBody>
      </p:sp>
      <p:sp>
        <p:nvSpPr>
          <p:cNvPr id="287" name="Review the other data given for the strongest earthquakes in this dataset."/>
          <p:cNvSpPr txBox="1"/>
          <p:nvPr/>
        </p:nvSpPr>
        <p:spPr>
          <a:xfrm>
            <a:off x="958509" y="1312912"/>
            <a:ext cx="10787101"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80000"/>
              </a:lnSpc>
              <a:spcBef>
                <a:spcPts val="3600"/>
              </a:spcBef>
              <a:tabLst/>
              <a:defRPr spc="0" sz="2400">
                <a:solidFill>
                  <a:srgbClr val="280348"/>
                </a:solidFill>
              </a:defRPr>
            </a:lvl1pPr>
          </a:lstStyle>
          <a:p>
            <a:pPr/>
            <a:r>
              <a:t>Review the other data given for the strongest earthquakes in this dataset.</a:t>
            </a:r>
          </a:p>
        </p:txBody>
      </p:sp>
      <p:pic>
        <p:nvPicPr>
          <p:cNvPr id="288" name="Screenshot 2022-10-21 at 15.50.08.png" descr="Screenshot 2022-10-21 at 15.50.08.png"/>
          <p:cNvPicPr>
            <a:picLocks noChangeAspect="1"/>
          </p:cNvPicPr>
          <p:nvPr/>
        </p:nvPicPr>
        <p:blipFill>
          <a:blip r:embed="rId2">
            <a:extLst/>
          </a:blip>
          <a:stretch>
            <a:fillRect/>
          </a:stretch>
        </p:blipFill>
        <p:spPr>
          <a:xfrm>
            <a:off x="1077746" y="8918085"/>
            <a:ext cx="4625538" cy="4140142"/>
          </a:xfrm>
          <a:prstGeom prst="rect">
            <a:avLst/>
          </a:prstGeom>
          <a:ln w="12700">
            <a:miter lim="400000"/>
          </a:ln>
        </p:spPr>
      </p:pic>
      <p:pic>
        <p:nvPicPr>
          <p:cNvPr id="289" name="Screenshot 2022-10-21 at 15.59.22.png" descr="Screenshot 2022-10-21 at 15.59.22.png"/>
          <p:cNvPicPr>
            <a:picLocks noChangeAspect="1"/>
          </p:cNvPicPr>
          <p:nvPr/>
        </p:nvPicPr>
        <p:blipFill>
          <a:blip r:embed="rId3">
            <a:extLst/>
          </a:blip>
          <a:stretch>
            <a:fillRect/>
          </a:stretch>
        </p:blipFill>
        <p:spPr>
          <a:xfrm>
            <a:off x="6143779" y="8943485"/>
            <a:ext cx="12096442" cy="4089342"/>
          </a:xfrm>
          <a:prstGeom prst="rect">
            <a:avLst/>
          </a:prstGeom>
          <a:ln w="12700">
            <a:miter lim="400000"/>
          </a:ln>
        </p:spPr>
      </p:pic>
      <p:pic>
        <p:nvPicPr>
          <p:cNvPr id="290" name="Screenshot 2022-10-21 at 16.04.59.png" descr="Screenshot 2022-10-21 at 16.04.59.png"/>
          <p:cNvPicPr>
            <a:picLocks noChangeAspect="1"/>
          </p:cNvPicPr>
          <p:nvPr/>
        </p:nvPicPr>
        <p:blipFill>
          <a:blip r:embed="rId4">
            <a:extLst/>
          </a:blip>
          <a:stretch>
            <a:fillRect/>
          </a:stretch>
        </p:blipFill>
        <p:spPr>
          <a:xfrm>
            <a:off x="18672807" y="8918085"/>
            <a:ext cx="4803719" cy="4140142"/>
          </a:xfrm>
          <a:prstGeom prst="rect">
            <a:avLst/>
          </a:prstGeom>
          <a:ln w="12700">
            <a:miter lim="400000"/>
          </a:ln>
        </p:spPr>
      </p:pic>
      <p:sp>
        <p:nvSpPr>
          <p:cNvPr id="291" name="Mag related Columns"/>
          <p:cNvSpPr txBox="1"/>
          <p:nvPr/>
        </p:nvSpPr>
        <p:spPr>
          <a:xfrm>
            <a:off x="1592795" y="8083168"/>
            <a:ext cx="3810131"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Mag related Columns</a:t>
            </a:r>
          </a:p>
        </p:txBody>
      </p:sp>
      <p:sp>
        <p:nvSpPr>
          <p:cNvPr id="292" name="Location related Columns"/>
          <p:cNvSpPr txBox="1"/>
          <p:nvPr/>
        </p:nvSpPr>
        <p:spPr>
          <a:xfrm>
            <a:off x="9790141" y="8083168"/>
            <a:ext cx="4803718"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Location related Columns</a:t>
            </a:r>
          </a:p>
        </p:txBody>
      </p:sp>
      <p:sp>
        <p:nvSpPr>
          <p:cNvPr id="293" name="Depth related Columns"/>
          <p:cNvSpPr txBox="1"/>
          <p:nvPr/>
        </p:nvSpPr>
        <p:spPr>
          <a:xfrm>
            <a:off x="18981074" y="8083168"/>
            <a:ext cx="4187185"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Depth related Columns</a:t>
            </a:r>
          </a:p>
        </p:txBody>
      </p:sp>
      <p:sp>
        <p:nvSpPr>
          <p:cNvPr id="294" name="Review"/>
          <p:cNvSpPr txBox="1"/>
          <p:nvPr/>
        </p:nvSpPr>
        <p:spPr>
          <a:xfrm>
            <a:off x="12636223" y="1286642"/>
            <a:ext cx="2285010" cy="10209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lnSpc>
                <a:spcPct val="80000"/>
              </a:lnSpc>
              <a:spcBef>
                <a:spcPts val="0"/>
              </a:spcBef>
              <a:tabLst/>
              <a:defRPr spc="-61" sz="6100">
                <a:solidFill>
                  <a:srgbClr val="561A85"/>
                </a:solidFill>
                <a:latin typeface="Founders Grotesk"/>
                <a:ea typeface="Founders Grotesk"/>
                <a:cs typeface="Founders Grotesk"/>
                <a:sym typeface="Founders Grotesk"/>
              </a:defRPr>
            </a:lvl1pPr>
          </a:lstStyle>
          <a:p>
            <a:pPr/>
            <a:r>
              <a:t>Review</a:t>
            </a:r>
          </a:p>
        </p:txBody>
      </p:sp>
      <p:sp>
        <p:nvSpPr>
          <p:cNvPr id="295" name="Magnitude Review"/>
          <p:cNvSpPr txBox="1"/>
          <p:nvPr/>
        </p:nvSpPr>
        <p:spPr>
          <a:xfrm>
            <a:off x="973614" y="2561052"/>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Magnitude Review</a:t>
            </a:r>
          </a:p>
        </p:txBody>
      </p:sp>
      <p:sp>
        <p:nvSpPr>
          <p:cNvPr id="296" name="All the top magnitudes were reported by the same network.…"/>
          <p:cNvSpPr txBox="1"/>
          <p:nvPr/>
        </p:nvSpPr>
        <p:spPr>
          <a:xfrm>
            <a:off x="958509" y="3248841"/>
            <a:ext cx="10787101" cy="1716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825500">
              <a:lnSpc>
                <a:spcPct val="80000"/>
              </a:lnSpc>
              <a:spcBef>
                <a:spcPts val="3600"/>
              </a:spcBef>
              <a:tabLst/>
              <a:defRPr spc="0" sz="2400">
                <a:solidFill>
                  <a:srgbClr val="280348"/>
                </a:solidFill>
              </a:defRPr>
            </a:pPr>
            <a:r>
              <a:t>All the top magnitudes were reported by the same network. </a:t>
            </a:r>
          </a:p>
          <a:p>
            <a:pPr algn="l" defTabSz="825500">
              <a:lnSpc>
                <a:spcPct val="80000"/>
              </a:lnSpc>
              <a:spcBef>
                <a:spcPts val="3600"/>
              </a:spcBef>
              <a:tabLst/>
              <a:defRPr spc="0" sz="2400">
                <a:solidFill>
                  <a:srgbClr val="280348"/>
                </a:solidFill>
              </a:defRPr>
            </a:pPr>
            <a:r>
              <a:t>The magError figures are very low so I am confident they are reliable magnitudes. </a:t>
            </a:r>
          </a:p>
        </p:txBody>
      </p:sp>
      <p:sp>
        <p:nvSpPr>
          <p:cNvPr id="297" name="Depth Review"/>
          <p:cNvSpPr txBox="1"/>
          <p:nvPr/>
        </p:nvSpPr>
        <p:spPr>
          <a:xfrm>
            <a:off x="973614" y="5098124"/>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Depth Review</a:t>
            </a:r>
          </a:p>
        </p:txBody>
      </p:sp>
      <p:sp>
        <p:nvSpPr>
          <p:cNvPr id="298" name="The depthError figures are very low as well. The gap data is a range of medium to low measurements so the depth data should be pretty reliable. I have not analysed the dmin column yet."/>
          <p:cNvSpPr txBox="1"/>
          <p:nvPr/>
        </p:nvSpPr>
        <p:spPr>
          <a:xfrm>
            <a:off x="958509" y="5785913"/>
            <a:ext cx="10787101" cy="1716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80000"/>
              </a:lnSpc>
              <a:spcBef>
                <a:spcPts val="3600"/>
              </a:spcBef>
              <a:tabLst/>
              <a:defRPr spc="0" sz="2400">
                <a:solidFill>
                  <a:srgbClr val="280348"/>
                </a:solidFill>
              </a:defRPr>
            </a:lvl1pPr>
          </a:lstStyle>
          <a:p>
            <a:pPr/>
            <a:r>
              <a:t>The depthError figures are very low as well. The gap data is a range of medium to low measurements so the depth data should be pretty reliable. I have not analysed the dmin column yet. </a:t>
            </a:r>
          </a:p>
        </p:txBody>
      </p:sp>
      <p:sp>
        <p:nvSpPr>
          <p:cNvPr id="299" name="Location Review"/>
          <p:cNvSpPr txBox="1"/>
          <p:nvPr/>
        </p:nvSpPr>
        <p:spPr>
          <a:xfrm>
            <a:off x="12388364" y="2596644"/>
            <a:ext cx="9226427" cy="5552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spcBef>
                <a:spcPts val="0"/>
              </a:spcBef>
              <a:tabLst/>
              <a:defRPr b="1" cap="all" spc="168" sz="2800">
                <a:solidFill>
                  <a:srgbClr val="763E17"/>
                </a:solidFill>
                <a:latin typeface="Founders Grotesk Condensed"/>
                <a:ea typeface="Founders Grotesk Condensed"/>
                <a:cs typeface="Founders Grotesk Condensed"/>
                <a:sym typeface="Founders Grotesk Condensed"/>
              </a:defRPr>
            </a:lvl1pPr>
          </a:lstStyle>
          <a:p>
            <a:pPr/>
            <a:r>
              <a:t>Location Review</a:t>
            </a:r>
          </a:p>
        </p:txBody>
      </p:sp>
      <p:sp>
        <p:nvSpPr>
          <p:cNvPr id="300" name="The location data was provided by the same network for all of these entries.…"/>
          <p:cNvSpPr txBox="1"/>
          <p:nvPr/>
        </p:nvSpPr>
        <p:spPr>
          <a:xfrm>
            <a:off x="12373260" y="3284432"/>
            <a:ext cx="10787100" cy="4362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825500">
              <a:lnSpc>
                <a:spcPct val="80000"/>
              </a:lnSpc>
              <a:spcBef>
                <a:spcPts val="3600"/>
              </a:spcBef>
              <a:tabLst/>
              <a:defRPr spc="0" sz="2400">
                <a:solidFill>
                  <a:srgbClr val="280348"/>
                </a:solidFill>
              </a:defRPr>
            </a:pPr>
            <a:r>
              <a:t>The location data was provided by the same network for all of these entries.</a:t>
            </a:r>
          </a:p>
          <a:p>
            <a:pPr algn="l" defTabSz="825500">
              <a:lnSpc>
                <a:spcPct val="80000"/>
              </a:lnSpc>
              <a:spcBef>
                <a:spcPts val="3600"/>
              </a:spcBef>
              <a:tabLst/>
              <a:defRPr spc="0" sz="2400">
                <a:solidFill>
                  <a:srgbClr val="280348"/>
                </a:solidFill>
              </a:defRPr>
            </a:pPr>
            <a:r>
              <a:t>The locations reside all around the globe for each of these earthquakes so I am interested in how they can all be reported by the same network which I would have thought to be small clusters around the world. </a:t>
            </a:r>
          </a:p>
          <a:p>
            <a:pPr algn="l" defTabSz="825500">
              <a:lnSpc>
                <a:spcPct val="80000"/>
              </a:lnSpc>
              <a:spcBef>
                <a:spcPts val="3600"/>
              </a:spcBef>
              <a:tabLst/>
              <a:defRPr spc="0" sz="2400">
                <a:solidFill>
                  <a:srgbClr val="280348"/>
                </a:solidFill>
              </a:defRPr>
            </a:pPr>
            <a:r>
              <a:t>They have all been reviewed by a human which is not surprising considering their magnitude but this does not tell us the extent of the review.</a:t>
            </a:r>
          </a:p>
          <a:p>
            <a:pPr algn="l" defTabSz="825500">
              <a:lnSpc>
                <a:spcPct val="80000"/>
              </a:lnSpc>
              <a:spcBef>
                <a:spcPts val="3600"/>
              </a:spcBef>
              <a:tabLst/>
              <a:defRPr spc="0" sz="2400">
                <a:solidFill>
                  <a:srgbClr val="280348"/>
                </a:solidFill>
              </a:defRPr>
            </a:pPr>
            <a:r>
              <a:t>The horizontal error and nst are to be looked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8_Academy">
  <a:themeElements>
    <a:clrScheme name="28_Academy">
      <a:dk1>
        <a:srgbClr val="000034"/>
      </a:dk1>
      <a:lt1>
        <a:srgbClr val="D48735"/>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all" i="0" spc="156" strike="noStrike" sz="2600" u="none" kumimoji="0" normalizeH="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8_Academy">
  <a:themeElements>
    <a:clrScheme name="28_Academy">
      <a:dk1>
        <a:srgbClr val="000000"/>
      </a:dk1>
      <a:lt1>
        <a:srgbClr val="FFFFFF"/>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all" i="0" spc="156" strike="noStrike" sz="2600" u="none" kumimoji="0" normalizeH="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D48735"/>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