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2" r:id="rId4"/>
    <p:sldId id="261" r:id="rId5"/>
    <p:sldId id="264" r:id="rId6"/>
    <p:sldId id="266" r:id="rId7"/>
    <p:sldId id="263" r:id="rId8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8"/>
    <a:srgbClr val="00C8E6"/>
    <a:srgbClr val="009678"/>
    <a:srgbClr val="6955FF"/>
    <a:srgbClr val="0096AA"/>
    <a:srgbClr val="286EDC"/>
    <a:srgbClr val="FAB400"/>
    <a:srgbClr val="C83AF6"/>
    <a:srgbClr val="91D2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Творческий проект «</a:t>
            </a:r>
            <a:r>
              <a:rPr lang="en-US" dirty="0" err="1"/>
              <a:t>monisit</a:t>
            </a:r>
            <a:r>
              <a:rPr lang="ru-RU" dirty="0"/>
              <a:t>»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22</a:t>
            </a:r>
            <a:r>
              <a:rPr lang="en-US" dirty="0"/>
              <a:t>.0</a:t>
            </a:r>
            <a:r>
              <a:rPr lang="ru-RU" dirty="0"/>
              <a:t>6</a:t>
            </a:r>
            <a:r>
              <a:rPr lang="en-US" dirty="0"/>
              <a:t>.23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800" b="1" dirty="0"/>
              <a:t>Студенты группы 8В12</a:t>
            </a:r>
            <a:r>
              <a:rPr lang="en-US" sz="1800" b="1" dirty="0"/>
              <a:t>:</a:t>
            </a:r>
            <a:endParaRPr lang="ru-RU" sz="1800" b="1" dirty="0"/>
          </a:p>
          <a:p>
            <a:r>
              <a:rPr lang="ru-RU" dirty="0"/>
              <a:t>Казенков Иван, Самохвалов Алексей, </a:t>
            </a:r>
            <a:r>
              <a:rPr lang="ru-RU" dirty="0" err="1"/>
              <a:t>Береговенко</a:t>
            </a:r>
            <a:r>
              <a:rPr lang="ru-RU" dirty="0"/>
              <a:t> Артем, </a:t>
            </a:r>
            <a:r>
              <a:rPr lang="ru-RU" dirty="0" err="1"/>
              <a:t>Гынгазов</a:t>
            </a:r>
            <a:r>
              <a:rPr lang="ru-RU" dirty="0"/>
              <a:t> Евгений</a:t>
            </a:r>
          </a:p>
          <a:p>
            <a:endParaRPr lang="ru-RU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FB2B923-EEA4-2121-34F2-E45F84E20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59364" y="3865651"/>
            <a:ext cx="1298661" cy="170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A821B9B-23E6-D51D-A5AA-592FE3D9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F93703-422F-61A9-205E-C5172055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+mj-lt"/>
              </a:rPr>
              <a:t>Цель</a:t>
            </a:r>
            <a:r>
              <a:rPr lang="en-US" dirty="0">
                <a:latin typeface="+mj-lt"/>
              </a:rPr>
              <a:t>: 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Создать систему, позволяющую с помощью генерации и считывания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QR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-кодов отмечать студентов и преподавателей.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Задачи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на семестр</a:t>
            </a:r>
            <a:r>
              <a:rPr lang="en-US" dirty="0">
                <a:latin typeface="+mj-lt"/>
              </a:rPr>
              <a:t>:</a:t>
            </a:r>
            <a:endParaRPr lang="ru-RU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схему базы данных</a:t>
            </a:r>
            <a:r>
              <a:rPr lang="ru-RU" sz="1800" dirty="0">
                <a:latin typeface="+mj-lt"/>
              </a:rPr>
              <a:t>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>
                <a:latin typeface="+mj-lt"/>
              </a:rPr>
              <a:t>Реализовать вывод расписания</a:t>
            </a:r>
            <a:r>
              <a:rPr lang="en-US" sz="1800" dirty="0">
                <a:latin typeface="+mj-lt"/>
              </a:rPr>
              <a:t>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>
                <a:latin typeface="+mj-lt"/>
              </a:rPr>
              <a:t>Реализовать отображения факта посещения занятия.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C0CED6-AA98-BF99-6953-5FEE0354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82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E82CE-6A15-45BD-8B6A-9381FE5A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12F3DC-17E9-4145-A866-644378A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3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203556-43EB-5A59-F67A-0B3FECC8E8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812" y="2293487"/>
            <a:ext cx="2025000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3A1323A-4642-5652-8371-41AF949C6C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88" y="2293487"/>
            <a:ext cx="2025000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60D437-6433-D330-317A-42685BF78A5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30" y="2293487"/>
            <a:ext cx="2025000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C189BE1-206C-218C-4387-33DF066A778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72" y="2293487"/>
            <a:ext cx="2025000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49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77FCCA-5DAD-4CF3-AF06-2A2FEA40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Прототип Сайта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A1D1DE-82B5-4792-A19B-161E192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62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77FCCA-5DAD-4CF3-AF06-2A2FEA40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A1D1DE-82B5-4792-A19B-161E192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9D3608-15BC-B47C-9599-F68EE1143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61" y="1632151"/>
            <a:ext cx="6293578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AEC71F-1C07-3868-4E2F-840A40DFCD4C}"/>
              </a:ext>
            </a:extLst>
          </p:cNvPr>
          <p:cNvSpPr txBox="1"/>
          <p:nvPr/>
        </p:nvSpPr>
        <p:spPr>
          <a:xfrm>
            <a:off x="-1" y="2142262"/>
            <a:ext cx="56733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CREATE TABLE </a:t>
            </a:r>
            <a:r>
              <a:rPr lang="ru-RU" sz="1400" dirty="0" err="1"/>
              <a:t>teachers</a:t>
            </a:r>
            <a:r>
              <a:rPr lang="ru-RU" sz="1400" dirty="0"/>
              <a:t> (</a:t>
            </a:r>
            <a:br>
              <a:rPr lang="ru-RU" sz="1400" dirty="0"/>
            </a:br>
            <a:r>
              <a:rPr lang="ru-RU" sz="1400" dirty="0"/>
              <a:t>	--</a:t>
            </a:r>
            <a:r>
              <a:rPr lang="ru-RU" sz="1400" dirty="0" err="1"/>
              <a:t>teacher_id</a:t>
            </a:r>
            <a:r>
              <a:rPr lang="ru-RU" sz="1400" dirty="0"/>
              <a:t> </a:t>
            </a:r>
            <a:r>
              <a:rPr lang="ru-RU" sz="1400" dirty="0" err="1"/>
              <a:t>integer</a:t>
            </a:r>
            <a:r>
              <a:rPr lang="ru-RU" sz="1400" dirty="0"/>
              <a:t> </a:t>
            </a:r>
            <a:r>
              <a:rPr lang="ru-RU" sz="1400" dirty="0" err="1"/>
              <a:t>primary</a:t>
            </a:r>
            <a:r>
              <a:rPr lang="ru-RU" sz="1400" dirty="0"/>
              <a:t> </a:t>
            </a:r>
            <a:r>
              <a:rPr lang="ru-RU" sz="1400" dirty="0" err="1"/>
              <a:t>key</a:t>
            </a:r>
            <a:r>
              <a:rPr lang="ru-RU" sz="1400" dirty="0"/>
              <a:t> </a:t>
            </a:r>
            <a:r>
              <a:rPr lang="ru-RU" sz="1400" dirty="0" err="1"/>
              <a:t>asc</a:t>
            </a:r>
            <a:r>
              <a:rPr lang="ru-RU" sz="1400" dirty="0"/>
              <a:t> </a:t>
            </a:r>
            <a:r>
              <a:rPr lang="ru-RU" sz="1400" dirty="0" err="1"/>
              <a:t>autoincrement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/>
              <a:t>	</a:t>
            </a:r>
            <a:r>
              <a:rPr lang="ru-RU" sz="1400" dirty="0" err="1"/>
              <a:t>teacher_id</a:t>
            </a:r>
            <a:r>
              <a:rPr lang="ru-RU" sz="1400" dirty="0"/>
              <a:t> </a:t>
            </a:r>
            <a:r>
              <a:rPr lang="ru-RU" sz="1400" dirty="0" err="1"/>
              <a:t>integer</a:t>
            </a:r>
            <a:r>
              <a:rPr lang="ru-RU" sz="1400" dirty="0"/>
              <a:t> </a:t>
            </a:r>
            <a:r>
              <a:rPr lang="ru-RU" sz="1400" dirty="0" err="1"/>
              <a:t>primary</a:t>
            </a:r>
            <a:r>
              <a:rPr lang="ru-RU" sz="1400" dirty="0"/>
              <a:t> </a:t>
            </a:r>
            <a:r>
              <a:rPr lang="ru-RU" sz="1400" dirty="0" err="1"/>
              <a:t>key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/>
              <a:t>	</a:t>
            </a:r>
            <a:r>
              <a:rPr lang="ru-RU" sz="1400" dirty="0" err="1"/>
              <a:t>name</a:t>
            </a:r>
            <a:r>
              <a:rPr lang="ru-RU" sz="1400" dirty="0"/>
              <a:t> </a:t>
            </a:r>
            <a:r>
              <a:rPr lang="ru-RU" sz="1400" dirty="0" err="1"/>
              <a:t>text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/>
              <a:t>	</a:t>
            </a:r>
            <a:r>
              <a:rPr lang="ru-RU" sz="1400" dirty="0" err="1"/>
              <a:t>surname</a:t>
            </a:r>
            <a:r>
              <a:rPr lang="ru-RU" sz="1400" dirty="0"/>
              <a:t> </a:t>
            </a:r>
            <a:r>
              <a:rPr lang="ru-RU" sz="1400" dirty="0" err="1"/>
              <a:t>text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/>
              <a:t>	</a:t>
            </a:r>
            <a:r>
              <a:rPr lang="ru-RU" sz="1400" dirty="0" err="1"/>
              <a:t>family_name</a:t>
            </a:r>
            <a:r>
              <a:rPr lang="ru-RU" sz="1400" dirty="0"/>
              <a:t> </a:t>
            </a:r>
            <a:r>
              <a:rPr lang="ru-RU" sz="1400" dirty="0" err="1"/>
              <a:t>text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/>
              <a:t>	</a:t>
            </a:r>
            <a:r>
              <a:rPr lang="ru-RU" sz="1400" dirty="0" err="1"/>
              <a:t>constraint</a:t>
            </a:r>
            <a:r>
              <a:rPr lang="ru-RU" sz="1400" dirty="0"/>
              <a:t> </a:t>
            </a:r>
            <a:r>
              <a:rPr lang="ru-RU" sz="1400" dirty="0" err="1"/>
              <a:t>teachers_initials_unique</a:t>
            </a:r>
            <a:r>
              <a:rPr lang="ru-RU" sz="1400" dirty="0"/>
              <a:t> </a:t>
            </a:r>
            <a:r>
              <a:rPr lang="ru-RU" sz="1400" dirty="0" err="1"/>
              <a:t>unique</a:t>
            </a:r>
            <a:r>
              <a:rPr lang="ru-RU" sz="1400" dirty="0"/>
              <a:t> (</a:t>
            </a:r>
            <a:r>
              <a:rPr lang="ru-RU" sz="1400" dirty="0" err="1"/>
              <a:t>name</a:t>
            </a:r>
            <a:r>
              <a:rPr lang="ru-RU" sz="1400" dirty="0"/>
              <a:t>, </a:t>
            </a:r>
            <a:r>
              <a:rPr lang="ru-RU" sz="1400" dirty="0" err="1"/>
              <a:t>surname</a:t>
            </a:r>
            <a:r>
              <a:rPr lang="ru-RU" sz="1400" dirty="0"/>
              <a:t>, </a:t>
            </a:r>
            <a:r>
              <a:rPr lang="ru-RU" sz="1400" dirty="0" err="1"/>
              <a:t>family_name</a:t>
            </a:r>
            <a:r>
              <a:rPr lang="ru-RU" sz="1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51276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A821B9B-23E6-D51D-A5AA-592FE3D9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F93703-422F-61A9-205E-C5172055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+mj-lt"/>
              </a:rPr>
              <a:t>За текущий семестр была спроектирована база данных, реализован вывод расписания а также сайт для генерации </a:t>
            </a:r>
            <a:r>
              <a:rPr lang="en-US" dirty="0" err="1">
                <a:latin typeface="+mj-lt"/>
              </a:rPr>
              <a:t>qr</a:t>
            </a:r>
            <a:r>
              <a:rPr lang="ru-RU" dirty="0">
                <a:latin typeface="+mj-lt"/>
              </a:rPr>
              <a:t> кодов с формой входа для преподавателей, приложение для сканирования </a:t>
            </a:r>
            <a:r>
              <a:rPr lang="en-US" dirty="0" err="1">
                <a:latin typeface="+mj-lt"/>
              </a:rPr>
              <a:t>qr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кодов и формой входа для студентов.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Задачи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на следующий семестр</a:t>
            </a:r>
            <a:r>
              <a:rPr lang="en-US" dirty="0">
                <a:latin typeface="+mj-lt"/>
              </a:rPr>
              <a:t>:</a:t>
            </a:r>
            <a:endParaRPr lang="ru-RU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>
                <a:latin typeface="+mj-lt"/>
              </a:rPr>
              <a:t>Интеграция приложения с базой данных;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>
                <a:latin typeface="+mj-lt"/>
              </a:rPr>
              <a:t>Установка связи между приложением и веб-сайтом</a:t>
            </a:r>
            <a:r>
              <a:rPr lang="en-US" sz="1800" dirty="0">
                <a:latin typeface="+mj-lt"/>
              </a:rPr>
              <a:t>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>
                <a:latin typeface="+mj-lt"/>
              </a:rPr>
              <a:t>Реализация систем уведомлений, которая будет информировать студентов, преподавателей и администраторов о </a:t>
            </a:r>
            <a:r>
              <a:rPr lang="ru-RU" sz="1800" dirty="0" err="1">
                <a:latin typeface="+mj-lt"/>
              </a:rPr>
              <a:t>непосещенных</a:t>
            </a:r>
            <a:r>
              <a:rPr lang="ru-RU" sz="1800" dirty="0">
                <a:latin typeface="+mj-lt"/>
              </a:rPr>
              <a:t> занятиях или пропусках.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C0CED6-AA98-BF99-6953-5FEE0354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3436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Творческий проект «</a:t>
            </a:r>
            <a:r>
              <a:rPr lang="en-US" dirty="0" err="1"/>
              <a:t>monisit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16.01.23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Казенков</a:t>
            </a:r>
            <a:r>
              <a:rPr lang="ru-RU" dirty="0"/>
              <a:t> Иван, Самохвалов Алексей, </a:t>
            </a:r>
            <a:r>
              <a:rPr lang="ru-RU" dirty="0" err="1"/>
              <a:t>Береговенко</a:t>
            </a:r>
            <a:r>
              <a:rPr lang="ru-RU" dirty="0"/>
              <a:t> Артем, </a:t>
            </a:r>
            <a:r>
              <a:rPr lang="ru-RU" dirty="0" err="1"/>
              <a:t>Гынгазов</a:t>
            </a:r>
            <a:r>
              <a:rPr lang="ru-RU" dirty="0"/>
              <a:t> Евгений</a:t>
            </a:r>
          </a:p>
          <a:p>
            <a:r>
              <a:rPr lang="en-US" dirty="0"/>
              <a:t>8</a:t>
            </a:r>
            <a:r>
              <a:rPr lang="ru-RU" dirty="0"/>
              <a:t>В12</a:t>
            </a:r>
          </a:p>
        </p:txBody>
      </p:sp>
    </p:spTree>
    <p:extLst>
      <p:ext uri="{BB962C8B-B14F-4D97-AF65-F5344CB8AC3E}">
        <p14:creationId xmlns:p14="http://schemas.microsoft.com/office/powerpoint/2010/main" val="1597561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227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Тема Office</vt:lpstr>
      <vt:lpstr>Творческий проект «monisit»</vt:lpstr>
      <vt:lpstr>Цель и задачи</vt:lpstr>
      <vt:lpstr>Прототип приложения</vt:lpstr>
      <vt:lpstr>Прототип Сайта</vt:lpstr>
      <vt:lpstr>Схема баз данных</vt:lpstr>
      <vt:lpstr>Заключение</vt:lpstr>
      <vt:lpstr>Творческий проект «monisit»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Ваня Казенков</cp:lastModifiedBy>
  <cp:revision>81</cp:revision>
  <cp:lastPrinted>2021-08-02T01:21:27Z</cp:lastPrinted>
  <dcterms:created xsi:type="dcterms:W3CDTF">2022-10-31T07:21:57Z</dcterms:created>
  <dcterms:modified xsi:type="dcterms:W3CDTF">2023-06-21T14:53:02Z</dcterms:modified>
</cp:coreProperties>
</file>