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16.01.23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Казенков</a:t>
            </a:r>
            <a:r>
              <a:rPr lang="ru-RU" dirty="0"/>
              <a:t>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r>
              <a:rPr lang="ru-RU" dirty="0"/>
              <a:t>8В12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041EB6-EAD9-4E4D-83B8-C12D4C8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курса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0F21B7-8843-441B-B003-F4393556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Ранее предполагалось:</a:t>
            </a:r>
          </a:p>
          <a:p>
            <a:pPr>
              <a:lnSpc>
                <a:spcPct val="150000"/>
              </a:lnSpc>
            </a:pPr>
            <a:r>
              <a:rPr lang="ru-RU" dirty="0"/>
              <a:t>Применение микрокомпьютера </a:t>
            </a:r>
            <a:r>
              <a:rPr lang="en-US" dirty="0"/>
              <a:t>Raspberry Pi</a:t>
            </a:r>
            <a:r>
              <a:rPr lang="ru-RU" dirty="0"/>
              <a:t> (</a:t>
            </a:r>
            <a:r>
              <a:rPr lang="en-US" dirty="0"/>
              <a:t>RPi)</a:t>
            </a:r>
            <a:r>
              <a:rPr lang="ru-RU" dirty="0"/>
              <a:t>, отсылающего данные на сервер ТПУ</a:t>
            </a:r>
          </a:p>
          <a:p>
            <a:pPr>
              <a:lnSpc>
                <a:spcPct val="150000"/>
              </a:lnSpc>
            </a:pPr>
            <a:r>
              <a:rPr lang="ru-RU" dirty="0"/>
              <a:t>Использование уже имеющихся у пользователей </a:t>
            </a:r>
            <a:r>
              <a:rPr lang="en-US" dirty="0"/>
              <a:t>RFID </a:t>
            </a:r>
            <a:r>
              <a:rPr lang="ru-RU" dirty="0"/>
              <a:t>пропусков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D6D4660-B6BA-495E-A11C-7A305D1E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05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115516-5EF0-4C41-A77D-B6BC273D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изменений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913D66-B9DC-406C-A312-073B66E2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Вследствие отсутствия стипендии покупка </a:t>
            </a:r>
            <a:r>
              <a:rPr lang="en-US" dirty="0"/>
              <a:t>RPi</a:t>
            </a:r>
            <a:r>
              <a:rPr lang="ru-RU" dirty="0"/>
              <a:t> и </a:t>
            </a:r>
            <a:r>
              <a:rPr lang="en-US" dirty="0"/>
              <a:t>RFID</a:t>
            </a:r>
            <a:r>
              <a:rPr lang="ru-RU" dirty="0"/>
              <a:t> модуля невозможна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Условия использования </a:t>
            </a:r>
            <a:r>
              <a:rPr lang="en-US" dirty="0"/>
              <a:t>RPi</a:t>
            </a:r>
            <a:r>
              <a:rPr lang="ru-RU" dirty="0"/>
              <a:t>, принадлежащих ТПУ, неудобны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Развитие проекта потребует закупки множества </a:t>
            </a:r>
            <a:r>
              <a:rPr lang="en-US" dirty="0"/>
              <a:t>RPi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Проект потребует доступ к внутренним сервисам сети ТПУ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799FA-5EF2-45A7-A24F-542DD7E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91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20ECB6-EE66-4BBD-8AB2-E62E4D142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4</a:t>
            </a:fld>
            <a:endParaRPr lang="ru-RU"/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D8B38FC6-E013-4AA6-97F0-45A71420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нововведения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4AAF720-06F4-410D-8648-5761CB2B6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Новое направление:</a:t>
            </a:r>
          </a:p>
          <a:p>
            <a:pPr>
              <a:lnSpc>
                <a:spcPct val="150000"/>
              </a:lnSpc>
            </a:pPr>
            <a:r>
              <a:rPr lang="ru-RU" dirty="0"/>
              <a:t>Отказ от </a:t>
            </a:r>
            <a:r>
              <a:rPr lang="en-US" dirty="0"/>
              <a:t>Raspberry Pi</a:t>
            </a:r>
            <a:r>
              <a:rPr lang="ru-RU" dirty="0"/>
              <a:t> в пользу мобильного приложения, устанавливаемого на устройства пользователей</a:t>
            </a:r>
          </a:p>
          <a:p>
            <a:pPr>
              <a:lnSpc>
                <a:spcPct val="150000"/>
              </a:lnSpc>
            </a:pPr>
            <a:r>
              <a:rPr lang="ru-RU" dirty="0"/>
              <a:t>Применение временных </a:t>
            </a:r>
            <a:r>
              <a:rPr lang="en-US" dirty="0"/>
              <a:t>QR </a:t>
            </a:r>
            <a:r>
              <a:rPr lang="ru-RU" dirty="0"/>
              <a:t>кодов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42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448EE-9A80-43AA-BAA1-833DB461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00987-4A50-4E4B-BBC9-8C5C8367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Меньшая стоимость проекта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Проект может разрабатываться без доступа к внутренней сети ТПУ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Есть потенциал интеграции с другими сервисами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70FDB6-3830-4B61-A5C2-C82EC29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6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Использование: код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E3DD128E-73D1-4EA8-A2BD-B9C6BE97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94822C-48D3-4E45-8FE8-B1B42922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" y="1391207"/>
            <a:ext cx="11384210" cy="54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77FCCA-5DAD-4CF3-AF06-2A2FEA4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Использование: СПИСОК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9328D-FDFB-486E-99C1-411AC839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9" y="1431342"/>
            <a:ext cx="11794921" cy="56640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1D1DE-82B5-4792-A19B-161E192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6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82CE-6A15-45BD-8B6A-9381FE5A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7C5B39A-125B-4070-91B9-5DDF1F6E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93" y="1817236"/>
            <a:ext cx="2557462" cy="4546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2F3DC-17E9-4145-A866-644378A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E63566-EF26-4CC1-A4F4-513DA418F5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56" y="1817236"/>
            <a:ext cx="2557462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Творческий проект «</a:t>
            </a:r>
            <a:r>
              <a:rPr lang="en-US" dirty="0" err="1"/>
              <a:t>monisit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16.01.23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Казенков</a:t>
            </a:r>
            <a:r>
              <a:rPr lang="ru-RU" dirty="0"/>
              <a:t> Иван, Самохвалов Алексей, </a:t>
            </a:r>
            <a:r>
              <a:rPr lang="ru-RU" dirty="0" err="1"/>
              <a:t>Береговенко</a:t>
            </a:r>
            <a:r>
              <a:rPr lang="ru-RU" dirty="0"/>
              <a:t> Артем, </a:t>
            </a:r>
            <a:r>
              <a:rPr lang="ru-RU" dirty="0" err="1"/>
              <a:t>Гынгазов</a:t>
            </a:r>
            <a:r>
              <a:rPr lang="ru-RU" dirty="0"/>
              <a:t> Евгений</a:t>
            </a:r>
          </a:p>
          <a:p>
            <a:r>
              <a:rPr lang="en-US" dirty="0"/>
              <a:t>8</a:t>
            </a:r>
            <a:r>
              <a:rPr lang="ru-RU" dirty="0"/>
              <a:t>В12</a:t>
            </a:r>
          </a:p>
        </p:txBody>
      </p:sp>
    </p:spTree>
    <p:extLst>
      <p:ext uri="{BB962C8B-B14F-4D97-AF65-F5344CB8AC3E}">
        <p14:creationId xmlns:p14="http://schemas.microsoft.com/office/powerpoint/2010/main" val="159756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151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Тема Office</vt:lpstr>
      <vt:lpstr>Творческий проект «monisit»</vt:lpstr>
      <vt:lpstr>Изменение курса проекта</vt:lpstr>
      <vt:lpstr>Причины изменений</vt:lpstr>
      <vt:lpstr>нововведения</vt:lpstr>
      <vt:lpstr>преимущества</vt:lpstr>
      <vt:lpstr>Использование: код</vt:lpstr>
      <vt:lpstr>Использование: СПИСОК</vt:lpstr>
      <vt:lpstr>Прототип приложения</vt:lpstr>
      <vt:lpstr>Творческий проект «monisit»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Main User</cp:lastModifiedBy>
  <cp:revision>80</cp:revision>
  <cp:lastPrinted>2021-08-02T01:21:27Z</cp:lastPrinted>
  <dcterms:created xsi:type="dcterms:W3CDTF">2022-10-31T07:21:57Z</dcterms:created>
  <dcterms:modified xsi:type="dcterms:W3CDTF">2023-01-16T06:27:02Z</dcterms:modified>
</cp:coreProperties>
</file>