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2" r:id="rId4"/>
    <p:sldId id="261" r:id="rId5"/>
    <p:sldId id="264" r:id="rId6"/>
    <p:sldId id="266" r:id="rId7"/>
    <p:sldId id="263" r:id="rId8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22</a:t>
            </a:r>
            <a:r>
              <a:rPr lang="en-US" dirty="0"/>
              <a:t>.0</a:t>
            </a:r>
            <a:r>
              <a:rPr lang="ru-RU" dirty="0"/>
              <a:t>6</a:t>
            </a:r>
            <a:r>
              <a:rPr lang="en-US" dirty="0"/>
              <a:t>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b="1" dirty="0"/>
              <a:t>Студенты группы 8В12</a:t>
            </a:r>
            <a:r>
              <a:rPr lang="en-US" sz="1800" b="1" dirty="0"/>
              <a:t>:</a:t>
            </a:r>
            <a:endParaRPr lang="ru-RU" sz="1800" b="1" dirty="0"/>
          </a:p>
          <a:p>
            <a:r>
              <a:rPr lang="ru-RU" dirty="0"/>
              <a:t>Казенков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endParaRPr lang="ru-RU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FB2B923-EEA4-2121-34F2-E45F84E20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59364" y="3865651"/>
            <a:ext cx="1298661" cy="17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21B9B-23E6-D51D-A5AA-592FE3D9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F93703-422F-61A9-205E-C517205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Цель</a:t>
            </a:r>
            <a:r>
              <a:rPr lang="en-US" dirty="0">
                <a:latin typeface="+mj-lt"/>
              </a:rPr>
              <a:t>: 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Создать систему, позволяющую с помощью генерации и считывания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-кодов отмечать студентов и преподавателей.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Задачи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семестр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схему базы данных</a:t>
            </a:r>
            <a:r>
              <a:rPr lang="ru-RU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Реализовать вывод расписания</a:t>
            </a:r>
            <a:r>
              <a:rPr lang="en-US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Реализовать отображения факта посещения занятия.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C0CED6-AA98-BF99-6953-5FEE035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82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82CE-6A15-45BD-8B6A-9381FE5A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2F3DC-17E9-4145-A866-644378A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203556-43EB-5A59-F67A-0B3FECC8E8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12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A1323A-4642-5652-8371-41AF949C6C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88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60D437-6433-D330-317A-42685BF78A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30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189BE1-206C-218C-4387-33DF066A778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2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4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197333-88EA-FFD2-1C3C-14294E6AC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62"/>
          <a:stretch/>
        </p:blipFill>
        <p:spPr bwMode="auto">
          <a:xfrm>
            <a:off x="118713" y="2025803"/>
            <a:ext cx="5629275" cy="23863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F7E4E4-AF78-9BFA-C211-07C3ACF2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69" y="1660462"/>
            <a:ext cx="5941060" cy="2933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D09EE3-5FC3-2452-876F-41D199A15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49" b="44840"/>
          <a:stretch/>
        </p:blipFill>
        <p:spPr bwMode="auto">
          <a:xfrm>
            <a:off x="2787161" y="5197538"/>
            <a:ext cx="6190615" cy="9378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6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9D3608-15BC-B47C-9599-F68EE114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61" y="1632151"/>
            <a:ext cx="6293578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EC71F-1C07-3868-4E2F-840A40DFCD4C}"/>
              </a:ext>
            </a:extLst>
          </p:cNvPr>
          <p:cNvSpPr txBox="1"/>
          <p:nvPr/>
        </p:nvSpPr>
        <p:spPr>
          <a:xfrm>
            <a:off x="-1" y="2142262"/>
            <a:ext cx="5673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CREATE TABLE </a:t>
            </a:r>
            <a:r>
              <a:rPr lang="ru-RU" sz="1400" dirty="0" err="1"/>
              <a:t>teachers</a:t>
            </a:r>
            <a:r>
              <a:rPr lang="ru-RU" sz="1400" dirty="0"/>
              <a:t> (</a:t>
            </a:r>
            <a:br>
              <a:rPr lang="ru-RU" sz="1400" dirty="0"/>
            </a:br>
            <a:r>
              <a:rPr lang="ru-RU" sz="1400" dirty="0"/>
              <a:t>	--</a:t>
            </a:r>
            <a:r>
              <a:rPr lang="ru-RU" sz="1400" dirty="0" err="1"/>
              <a:t>teacher_id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r>
              <a:rPr lang="ru-RU" sz="1400" dirty="0"/>
              <a:t> </a:t>
            </a:r>
            <a:r>
              <a:rPr lang="ru-RU" sz="1400" dirty="0" err="1"/>
              <a:t>primary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 </a:t>
            </a:r>
            <a:r>
              <a:rPr lang="ru-RU" sz="1400" dirty="0" err="1"/>
              <a:t>asc</a:t>
            </a:r>
            <a:r>
              <a:rPr lang="ru-RU" sz="1400" dirty="0"/>
              <a:t> </a:t>
            </a:r>
            <a:r>
              <a:rPr lang="ru-RU" sz="1400" dirty="0" err="1"/>
              <a:t>autoincrement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teacher_id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r>
              <a:rPr lang="ru-RU" sz="1400" dirty="0"/>
              <a:t> </a:t>
            </a:r>
            <a:r>
              <a:rPr lang="ru-RU" sz="1400" dirty="0" err="1"/>
              <a:t>primary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surname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family_name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constraint</a:t>
            </a:r>
            <a:r>
              <a:rPr lang="ru-RU" sz="1400" dirty="0"/>
              <a:t> </a:t>
            </a:r>
            <a:r>
              <a:rPr lang="ru-RU" sz="1400" dirty="0" err="1"/>
              <a:t>teachers_initials_unique</a:t>
            </a:r>
            <a:r>
              <a:rPr lang="ru-RU" sz="1400" dirty="0"/>
              <a:t> </a:t>
            </a:r>
            <a:r>
              <a:rPr lang="ru-RU" sz="1400" dirty="0" err="1"/>
              <a:t>unique</a:t>
            </a:r>
            <a:r>
              <a:rPr lang="ru-RU" sz="1400" dirty="0"/>
              <a:t> (</a:t>
            </a:r>
            <a:r>
              <a:rPr lang="ru-RU" sz="1400" dirty="0" err="1"/>
              <a:t>name</a:t>
            </a:r>
            <a:r>
              <a:rPr lang="ru-RU" sz="1400" dirty="0"/>
              <a:t>, </a:t>
            </a:r>
            <a:r>
              <a:rPr lang="ru-RU" sz="1400" dirty="0" err="1"/>
              <a:t>surname</a:t>
            </a:r>
            <a:r>
              <a:rPr lang="ru-RU" sz="1400" dirty="0"/>
              <a:t>, </a:t>
            </a:r>
            <a:r>
              <a:rPr lang="ru-RU" sz="1400" dirty="0" err="1"/>
              <a:t>family_name</a:t>
            </a:r>
            <a:r>
              <a:rPr lang="ru-RU" sz="1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12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21B9B-23E6-D51D-A5AA-592FE3D9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F93703-422F-61A9-205E-C517205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За текущий семестр была спроектирована база данных, реализован вывод расписания а также сайт для генерации </a:t>
            </a:r>
            <a:r>
              <a:rPr lang="en-US" dirty="0" err="1">
                <a:latin typeface="+mj-lt"/>
              </a:rPr>
              <a:t>qr</a:t>
            </a:r>
            <a:r>
              <a:rPr lang="ru-RU" dirty="0">
                <a:latin typeface="+mj-lt"/>
              </a:rPr>
              <a:t> кодов с формой входа для преподавателей, приложение для сканирования </a:t>
            </a:r>
            <a:r>
              <a:rPr lang="en-US" dirty="0" err="1">
                <a:latin typeface="+mj-lt"/>
              </a:rPr>
              <a:t>qr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кодов и формой входа для студентов.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Задачи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следующий семестр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Интеграция приложения с базой данных;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Установка связи между приложением и веб-сайтом</a:t>
            </a:r>
            <a:r>
              <a:rPr lang="en-US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Реализация систем уведомлений, которая будет информировать студентов, преподавателей и администраторов о </a:t>
            </a:r>
            <a:r>
              <a:rPr lang="ru-RU" sz="1800" dirty="0" err="1">
                <a:latin typeface="+mj-lt"/>
              </a:rPr>
              <a:t>непосещенных</a:t>
            </a:r>
            <a:r>
              <a:rPr lang="ru-RU" sz="1800" dirty="0">
                <a:latin typeface="+mj-lt"/>
              </a:rPr>
              <a:t> занятиях или пропусках.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C0CED6-AA98-BF99-6953-5FEE035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436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16.01.23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Казенков</a:t>
            </a:r>
            <a:r>
              <a:rPr lang="ru-RU" dirty="0"/>
              <a:t>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r>
              <a:rPr lang="en-US" dirty="0"/>
              <a:t>8</a:t>
            </a:r>
            <a:r>
              <a:rPr lang="ru-RU" dirty="0"/>
              <a:t>В12</a:t>
            </a:r>
          </a:p>
        </p:txBody>
      </p:sp>
    </p:spTree>
    <p:extLst>
      <p:ext uri="{BB962C8B-B14F-4D97-AF65-F5344CB8AC3E}">
        <p14:creationId xmlns:p14="http://schemas.microsoft.com/office/powerpoint/2010/main" val="159756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227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Тема Office</vt:lpstr>
      <vt:lpstr>Творческий проект «monisit»</vt:lpstr>
      <vt:lpstr>Цель и задачи</vt:lpstr>
      <vt:lpstr>Прототип приложения</vt:lpstr>
      <vt:lpstr>Прототип Сайта</vt:lpstr>
      <vt:lpstr>Схема баз данных</vt:lpstr>
      <vt:lpstr>Заключение</vt:lpstr>
      <vt:lpstr>Творческий проект «monisit»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Ваня Казенков</cp:lastModifiedBy>
  <cp:revision>82</cp:revision>
  <cp:lastPrinted>2021-08-02T01:21:27Z</cp:lastPrinted>
  <dcterms:created xsi:type="dcterms:W3CDTF">2022-10-31T07:21:57Z</dcterms:created>
  <dcterms:modified xsi:type="dcterms:W3CDTF">2023-06-22T01:39:09Z</dcterms:modified>
</cp:coreProperties>
</file>