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AED9-8AE7-4C39-80EA-40DC019E2E65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59483-56A8-48DC-9872-5BB13B13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7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4116A-934C-4FDF-2632-622B2358C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5FB72-4DAA-A408-0B27-3CEBEB83A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1C346-F702-3E8F-28D3-4F5D679D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C7A-F4F4-4DE7-830D-69D905D4039E}" type="datetime1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67070B-08D6-5672-A72B-783359CC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02977-01A5-CC0E-94BC-6F858633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3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4E94-8F21-550D-3050-F737134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BADB2D-D1F9-EBB5-0276-423C51B4E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184AA-B204-B042-A19F-E65C2B2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DE70-4494-4DDB-A563-C2A468868478}" type="datetime1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DE8B9-C1F6-8ABB-C771-E3394649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00BCF-8440-AEB2-1CD3-9C2EF1F3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7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748E25-0E6D-8BBA-48D3-998A8A4CF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6D0115-3344-4921-17D7-AB904B861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60E00-7CF6-C130-8136-A836265C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782-0683-420D-BC83-821435C4B005}" type="datetime1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3978F5-27C7-1546-B7E3-4EBBFF84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D0EFC-331A-04C6-EE75-ECAF9CA2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A728E-67A7-866C-7FA9-02B5D0F1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C7456-F28B-074F-F636-5BEA020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8A414-3F7D-A9B2-8349-87992076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B063-03E0-4100-A635-0F3688F1D39D}" type="datetime1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2977C-829F-30B0-9BAA-74B8B7BE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37132-5FE1-A820-E0CC-D2B45FE1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80790-C1DA-7239-D795-A38AB809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DF9ED-8C2D-B474-BBC7-DF3C7D5D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5C5A4-BFB2-A554-141B-B35F3F81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371-3DC3-46FE-A68C-A9C4A2828A4D}" type="datetime1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909DC-5BA1-100C-CDF5-921BCD2C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A77E8-FD75-1E54-73C0-E8A1E9E6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7413A-F127-2985-A84C-02FFC57A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FA86B-EF9B-DD52-01B8-48C1D08BA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12460-7F0C-C6E7-2117-45EAEDC6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C21F0-7E83-509B-6700-DC7F3BAA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E7A-5A01-4992-85D2-3B6C7C0353FF}" type="datetime1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F462D0-A0A4-FA9F-6CD6-E16D7BC1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387F3-DFC1-9EF9-F573-BB3F407E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7D6E6-6875-8C92-4BE1-6183E7D3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9ABA0-5903-CCDC-DE5A-E5D418C4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04766-DB06-ADBA-AF70-D20FF338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74C41-5757-2915-FA4E-DC08C28BA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E35257-9BDD-59D0-B87D-A5B65E935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0EE15B-7177-22E8-2310-01960948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C6A9-3218-433C-8C02-D6AAF67CBE9F}" type="datetime1">
              <a:rPr lang="ru-RU" smtClean="0"/>
              <a:t>04.05.2023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C43853-42B1-E756-5C87-7B5080D9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43F834-CB92-866E-349F-0BAC4D30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4AD26-DDE9-9493-E612-C60805D0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B0A827-F824-8982-61DF-E3024915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3DA-EB5F-48AF-9F04-4337BBD318AE}" type="datetime1">
              <a:rPr lang="ru-RU" smtClean="0"/>
              <a:t>04.05.2023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C25AE2-7A2E-910E-35EA-67CC7AEE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6894C8-8BF2-4A65-4B8D-F9673C5C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315CB3-9ED5-C2B8-91B6-96B11A0A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DF2C-36BA-466E-AE70-317A1E02D300}" type="datetime1">
              <a:rPr lang="ru-RU" smtClean="0"/>
              <a:t>04.05.2023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EC96EF-69EF-0366-6FA6-B7D1E782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1E0D4-13BB-8FA4-EA52-30B5B290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4D2D8-32D8-52A0-0337-DBDD80E8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8509B-9AEB-3D34-78AB-5393C444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A76234-41CE-13FE-5793-2688EA36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6EB45D-0338-A722-0418-D142849F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12-0EFC-4929-9FB6-319FD87D87E8}" type="datetime1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0EF7D2-FB32-79D8-9178-52C312F1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B2916B-2E97-78A1-0BA9-EBEC680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75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13A92-A8AE-C1BE-D9BA-33FC95A7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02940C-3BFC-0A12-D276-D1F84CD6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9954A5-04B4-AD52-B708-77A97AA4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CAF92E-50A3-F62C-3D68-1970CF4E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3D0-6D78-4D4D-9FC7-09EE0B0C59AC}" type="datetime1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DF762D-41D3-105E-C00C-C3CFAE73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20A72B-F712-4687-2ABC-A4CD0AE7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8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4E6BA-0037-0C1E-639A-61EDB35D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0325C7-FDFC-BD98-6261-43ADB354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40491-7757-8C51-4106-5F419FC4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736E-0565-439F-8360-9CB8B7849C69}" type="datetime1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5359D-9E13-E42E-931D-3F976B1CC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68C471-9DC9-0A36-62E4-23B2853AA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tchagin/HeadBridge-Graduation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DB8B9-54C2-C903-0576-F6E385A25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Питание детей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86EFF3-23A3-A34C-9406-03765D1F8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Корчагин А.Б.</a:t>
            </a:r>
            <a:endParaRPr lang="en-US" dirty="0"/>
          </a:p>
          <a:p>
            <a:r>
              <a:rPr lang="en-US" dirty="0">
                <a:hlinkClick r:id="rId2"/>
              </a:rPr>
              <a:t>https://github.com/Kortchagin/HeadBridge-Graduation-Project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8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1E744-5D08-8561-FBD0-D572F62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ER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96F3F6-44B5-9E6E-BA0C-BAB6AA4A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8" y="1521643"/>
            <a:ext cx="11855952" cy="31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A4EB4-2A95-8FD3-BB6F-7BA9F39C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C8DD1-FE1D-5069-8B7B-8DD66410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Выбор модели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FFB12-69D8-4A12-A575-08B8CF7F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Целесообразно реализовать базу данных, представляющую собой комбинацию облачной и встроенной баз данных. Встроенная база данных предназначена для управления оперативными данными об элементах следующих сущностей: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Младший ребенок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Старший ребенок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Блюдо в семейном справочнике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Отношение ребенка и продукта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Прием пищи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Блюдо при приеме пищи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E88B10-3E60-2EB5-1C14-07DFD30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7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59766-5AD4-AF97-FB84-1827DB70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5833"/>
          </a:xfrm>
        </p:spPr>
        <p:txBody>
          <a:bodyPr/>
          <a:lstStyle/>
          <a:p>
            <a:pPr algn="ctr"/>
            <a:r>
              <a:rPr lang="ru-RU" dirty="0"/>
              <a:t>Фрагмент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696278-4BA0-A981-08E1-EE52F70D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12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482BB5-3AA9-5CD0-DE40-BE1C900D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95" y="741861"/>
            <a:ext cx="8919837" cy="56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8A38A-B38B-499A-3243-C26D19E1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44" y="267469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4A87F7-4C34-F228-FEEE-527F3174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2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B572D-A11B-FB57-6158-F44EEED2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1988-144E-9546-53A9-8EF6E12B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755"/>
            <a:ext cx="10515600" cy="5195595"/>
          </a:xfrm>
        </p:spPr>
        <p:txBody>
          <a:bodyPr/>
          <a:lstStyle/>
          <a:p>
            <a:r>
              <a:rPr lang="ru-RU" dirty="0"/>
              <a:t>Общие положения</a:t>
            </a:r>
          </a:p>
          <a:p>
            <a:r>
              <a:rPr lang="ru-RU" dirty="0"/>
              <a:t>Модель процесса (бизнес – уровень)</a:t>
            </a:r>
          </a:p>
          <a:p>
            <a:r>
              <a:rPr lang="ru-RU" dirty="0"/>
              <a:t>Цикл Деминга</a:t>
            </a:r>
          </a:p>
          <a:p>
            <a:r>
              <a:rPr lang="en-US" dirty="0"/>
              <a:t>Use case</a:t>
            </a:r>
            <a:endParaRPr lang="ru-RU" dirty="0"/>
          </a:p>
          <a:p>
            <a:r>
              <a:rPr lang="ru-RU" dirty="0"/>
              <a:t>Фрагмент </a:t>
            </a:r>
            <a:r>
              <a:rPr lang="en-US" dirty="0"/>
              <a:t>BPMN – </a:t>
            </a:r>
            <a:r>
              <a:rPr lang="ru-RU" dirty="0"/>
              <a:t>модели</a:t>
            </a:r>
          </a:p>
          <a:p>
            <a:r>
              <a:rPr lang="ru-RU" dirty="0"/>
              <a:t>Функциональные требования</a:t>
            </a:r>
          </a:p>
          <a:p>
            <a:r>
              <a:rPr lang="ru-RU" dirty="0"/>
              <a:t>Нефункциональные требования</a:t>
            </a:r>
          </a:p>
          <a:p>
            <a:r>
              <a:rPr lang="en-US" dirty="0"/>
              <a:t>ER</a:t>
            </a:r>
            <a:endParaRPr lang="ru-RU" dirty="0"/>
          </a:p>
          <a:p>
            <a:r>
              <a:rPr lang="ru-RU" dirty="0"/>
              <a:t>Выбор модели базы данных</a:t>
            </a:r>
          </a:p>
          <a:p>
            <a:r>
              <a:rPr lang="ru-RU" dirty="0"/>
              <a:t>Фрагмент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B5D179-169F-F489-EC70-D7CF1B5C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06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436EC-0798-9FB9-B237-65FC575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A95BC-2C8B-AC2C-C4E0-8D406E7D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8" y="1445917"/>
            <a:ext cx="114535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 основу взят процесс из книги «SADT - методология структурного анализа и проектирования».</a:t>
            </a:r>
            <a:b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Ситуация – родители уезжают в отпуск, старшие дети должны кормить младших.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 – мобильное и настольное приложения для семей в такой ситуации.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Граница процесса – покупка продуктов находится за пределами процесса, т.е. предполагается, что продукты находятся дома.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DEC227-45FD-883B-C676-89FAC27C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5C981-A06C-789D-8C49-F05017B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Модель процесса (бизнес – уровень)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EDBD4C-3ECC-60F3-D26A-65881B7C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023"/>
            <a:ext cx="12192000" cy="324595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071738-4968-5E3C-2994-A723DEFE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2C078-50E5-DFBA-483F-59A0EA6D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Цикл Деминга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1CFA5F-62A1-0563-C177-8532780BD035}"/>
              </a:ext>
            </a:extLst>
          </p:cNvPr>
          <p:cNvGrpSpPr>
            <a:grpSpLocks/>
          </p:cNvGrpSpPr>
          <p:nvPr/>
        </p:nvGrpSpPr>
        <p:grpSpPr bwMode="auto">
          <a:xfrm>
            <a:off x="8126586" y="1934368"/>
            <a:ext cx="2147887" cy="3816350"/>
            <a:chOff x="5472" y="4464"/>
            <a:chExt cx="1584" cy="224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4E0D5BE-F8C6-EEEB-F178-B3076125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4464"/>
              <a:ext cx="1440" cy="758"/>
            </a:xfrm>
            <a:prstGeom prst="curvedDownArrow">
              <a:avLst>
                <a:gd name="adj1" fmla="val 37995"/>
                <a:gd name="adj2" fmla="val 75989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AFA59F4-59DA-86FD-84E6-96A2701601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472" y="5616"/>
              <a:ext cx="1436" cy="1088"/>
            </a:xfrm>
            <a:prstGeom prst="curvedUpArrow">
              <a:avLst>
                <a:gd name="adj1" fmla="val 26397"/>
                <a:gd name="adj2" fmla="val 52794"/>
                <a:gd name="adj3" fmla="val 33333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7" name="Group 37">
            <a:extLst>
              <a:ext uri="{FF2B5EF4-FFF2-40B4-BE49-F238E27FC236}">
                <a16:creationId xmlns:a16="http://schemas.microsoft.com/office/drawing/2014/main" id="{493FB7DD-EBD4-7A1F-15E2-A738AAC35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246693"/>
              </p:ext>
            </p:extLst>
          </p:nvPr>
        </p:nvGraphicFramePr>
        <p:xfrm>
          <a:off x="2727498" y="1781968"/>
          <a:ext cx="5254625" cy="4117976"/>
        </p:xfrm>
        <a:graphic>
          <a:graphicData uri="http://schemas.openxmlformats.org/drawingml/2006/table">
            <a:tbl>
              <a:tblPr/>
              <a:tblGrid>
                <a:gridCol w="172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Планирование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Исполнение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Учёт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Контроль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Анализ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Корректировка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D564A9-7B2A-4C69-976E-27D97B58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4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9CC87-C8B6-2680-5F97-4E713394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 case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2A68C3-47AE-E20A-35F6-18BCFFC5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3" y="933254"/>
            <a:ext cx="9043467" cy="592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28677F-D13C-D267-AE4A-D40204C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B922-F967-DA3A-FF5E-095F3B12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Фрагмент </a:t>
            </a:r>
            <a:r>
              <a:rPr lang="en-US" dirty="0"/>
              <a:t>BPMN - </a:t>
            </a:r>
            <a:r>
              <a:rPr lang="ru-RU" dirty="0"/>
              <a:t>модели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FF1EB-6CC3-7722-4BEB-FCC1539A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7</a:t>
            </a:fld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009D3F-F245-5980-AAD7-08F65655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1546699"/>
            <a:ext cx="12001595" cy="379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8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E496-2FA5-6F1F-773A-6D128E6D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A01E5F5-F8E6-164E-F48E-F99D8A509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68225"/>
              </p:ext>
            </p:extLst>
          </p:nvPr>
        </p:nvGraphicFramePr>
        <p:xfrm>
          <a:off x="838200" y="1370113"/>
          <a:ext cx="10515600" cy="4846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762388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5311141"/>
                    </a:ext>
                  </a:extLst>
                </a:gridCol>
              </a:tblGrid>
              <a:tr h="23063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Регистрация пользователей.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Регистрация пользователя «Родитель» администратором приложения.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Регистрация пользователей «Младший ребенок», «Старший ребенок»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Действия с общим списком блюд и продуктов.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записей в общем списке блюд и продуктов администратором приложения по запросам пользователя «Родитель».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Просмотр общего списка блюд и продуктов.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Поиск в общем списке блюд и продуктов.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из общего списка блюд записей в семейном списке блюд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039"/>
                  </a:ext>
                </a:extLst>
              </a:tr>
              <a:tr h="7406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Действия с семейным списком блюд.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из общего списка блюд записей в семейном списке блюд пользователем «Родитель».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Просмотр семейного списка блюд.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Поиск в семейном списке блюд.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записей «Отношение ребенка и продукта»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Действия при приеме пищи.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записей события «Прием пищи» пользователем «Старший ребенок».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Подготовка отчета о приеме пищи пользователем «Старший ребенок».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Отражение особого мнения пользователем «Младший ребенок».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Утверждение отчета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5949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5729E-EFA5-AAE8-1AB3-FCAD60D8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2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AC861-14BF-99E6-BDEB-62B96224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8937B-E240-3207-ECFF-D8B0F783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637090"/>
            <a:ext cx="11089849" cy="4188676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Мобильный и настольный варианты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Масштабирование – 10</a:t>
            </a:r>
            <a:r>
              <a:rPr lang="ru-RU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­–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ru-RU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пользователей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Мониторинг: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инфраструктуры для определения ресурсов, необходимых для поддержки приложения;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транзакций для понимания зависимостей между ресурсами и выявления сбоев;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конечных пользователей для отслеживания качества взаимодействия приложения с конечными пользователями. Например, можно применять типовые метрики типа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DAU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Active Users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Active Users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для различных категорий пользователей: родитель, старший ребенок, младший ребенок.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24 / 7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CBBA9-CA82-6BE1-603A-F7830F5C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3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453</Words>
  <Application>Microsoft Office PowerPoint</Application>
  <PresentationFormat>Широкоэкранный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Тема Office</vt:lpstr>
      <vt:lpstr>Питание детей</vt:lpstr>
      <vt:lpstr>Содержание</vt:lpstr>
      <vt:lpstr>Общие положения</vt:lpstr>
      <vt:lpstr>Модель процесса (бизнес – уровень)</vt:lpstr>
      <vt:lpstr>Цикл Деминга</vt:lpstr>
      <vt:lpstr>Use case</vt:lpstr>
      <vt:lpstr>Фрагмент BPMN - модели</vt:lpstr>
      <vt:lpstr>Функциональные требования</vt:lpstr>
      <vt:lpstr>Нефункциональные требования</vt:lpstr>
      <vt:lpstr>ER</vt:lpstr>
      <vt:lpstr>Выбор модели базы данных</vt:lpstr>
      <vt:lpstr>Фрагмент API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Питание детей</dc:title>
  <dc:creator>Alexander Kortchagin</dc:creator>
  <cp:lastModifiedBy>Alexander Kortchagin</cp:lastModifiedBy>
  <cp:revision>19</cp:revision>
  <dcterms:created xsi:type="dcterms:W3CDTF">2023-04-26T09:58:45Z</dcterms:created>
  <dcterms:modified xsi:type="dcterms:W3CDTF">2023-05-04T04:31:39Z</dcterms:modified>
</cp:coreProperties>
</file>