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1" r:id="rId2"/>
    <p:sldMasterId id="2147483688" r:id="rId3"/>
    <p:sldMasterId id="2147483699" r:id="rId4"/>
  </p:sldMasterIdLst>
  <p:notesMasterIdLst>
    <p:notesMasterId r:id="rId15"/>
  </p:notesMasterIdLst>
  <p:sldIdLst>
    <p:sldId id="256" r:id="rId5"/>
    <p:sldId id="268" r:id="rId6"/>
    <p:sldId id="307" r:id="rId7"/>
    <p:sldId id="310" r:id="rId8"/>
    <p:sldId id="316" r:id="rId9"/>
    <p:sldId id="312" r:id="rId10"/>
    <p:sldId id="317" r:id="rId11"/>
    <p:sldId id="313" r:id="rId12"/>
    <p:sldId id="318" r:id="rId13"/>
    <p:sldId id="31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0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62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7:11.17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179 117 240 0 0,'0'0'3306'0'0,"0"0"-2512"0"0,0 0-712 0 0,0 0-32 0 0,0 0-12 0 0,0 0-12 0 0,0 0-14 0 0,0 0-24 0 0,0 0-12 0 0,0 0-10 0 0,0 0-11 0 0,-8-16-3 0 0,-24-47 1 0 0,31 60 42 0 0,-1 0 1 0 0,0 1-1 0 0,1 0 0 0 0,-1-1 0 0 0,0 1 0 0 0,0 0 1 0 0,0 0-1 0 0,0 0 0 0 0,0 0 0 0 0,-1 0 0 0 0,1 1 0 0 0,-1-1 1 0 0,1 1-1 0 0,-1-1 0 0 0,0 1 0 0 0,1 0 0 0 0,-1 0 1 0 0,0 0-1 0 0,0 1 0 0 0,0-1 0 0 0,1 0 0 0 0,-1 1 0 0 0,0 0 1 0 0,0 0-1 0 0,0 0 0 0 0,0 0 0 0 0,0 0 0 0 0,0 1 0 0 0,-1-1 5 0 0,-8 1-44 0 0,7-1-9 0 0,1 0 0 0 0,-1 1 0 0 0,0 0 0 0 0,1 0-1 0 0,-1 0 1 0 0,-1 1 53 0 0,-8 4-3244 0 0,11-3 2653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48.71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0 4977 0 0,'0'0'425'0'0,"0"0"-291"0"0,0 0-109 0 0,0 0-1 0 0,0 0 66 0 0,0 0 180 0 0,0 0 226 0 0,0 0 178 0 0,0 0 54 0 0,0 0-81 0 0,0 0-168 0 0,0 0-149 0 0,0 0-84 0 0,0 3 1051 0 0,0-3-4687 0 0,0 0-4062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50.37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18 5129 0 0,'0'0'153'0'0,"0"0"25"0"0,0 0 114 0 0,0 0 227 0 0,0 0 289 0 0,0 0 223 0 0,0 0 114 0 0,0 0-22 0 0,0 0-151 0 0,0 0-135 0 0,0 0-141 0 0,1-3-136 0 0,3-8-108 0 0,-3 8-117 0 0,-4 3 606 0 0,1 0-2988 0 0,1 1-7850 0 0,1 0 6670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50.85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0 4897 0 0,'0'0'152'0'0,"0"0"-112"0"0,0 0-8 0 0,0 0 0 0 0,0 0 56 0 0,0 0 80 0 0,0 0 128 0 0,0 0 80 0 0,0 0-8 0 0,0 0-56 0 0,0 0-104 0 0,0 0-135 0 0,0 0-186 0 0,0 2-263 0 0,0-2-152 0 0,0 0-5497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51.27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5561 0 0,'0'0'192'0'0,"0"0"-32"0"0,0 0-72 0 0,0 0-112 0 0,0 0-88 0 0,0 0-32 0 0,0 0-24 0 0,0 0-5385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07:02:49.305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07:02:52.413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3:10.22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 15 6169 0 0,'0'0'1361'0'0,"0"0"-876"0"0,0 0-388 0 0,0 0-78 0 0,0 0-3 0 0,0 0 4 0 0,0 0-12 0 0,0 0-16 0 0,0 0-13 0 0,0 0-6 0 0,0 0-9 0 0,1-2 5 0 0,0 2 32 0 0,-1 0 0 0 0,0-1 0 0 0,0 1 0 0 0,0 0 0 0 0,1 0 0 0 0,-1 0 0 0 0,0-1 0 0 0,0 1 0 0 0,0 0 0 0 0,0 0 0 0 0,1-1 0 0 0,-1 1 0 0 0,0 0 0 0 0,0 0 0 0 0,0-1 0 0 0,0 1 0 0 0,0 0 0 0 0,0 0 0 0 0,0-1 0 0 0,0 1 0 0 0,0 0 0 0 0,0 0 0 0 0,0-1 0 0 0,0 1 0 0 0,0 0 0 0 0,0-1 0 0 0,0 1-1 0 0,0 0 1 0 0,0 0 0 0 0,0-1 0 0 0,0 1 0 0 0,0 0 0 0 0,0 0 0 0 0,-1-1 0 0 0,1 1 0 0 0,0 0 0 0 0,0 0 0 0 0,0-1 0 0 0,0 1 0 0 0,-1 0 0 0 0,1 0 0 0 0,0 0-1 0 0,-1 0 3 0 0,0 0-1 0 0,1 0 1 0 0,-1 0 0 0 0,0 1-1 0 0,1-1 1 0 0,-1 0 0 0 0,1 1-1 0 0,-1-1 1 0 0,0 0-1 0 0,1 1 1 0 0,-1-1 0 0 0,1 1-1 0 0,-1-1 1 0 0,1 1 0 0 0,-1-1-1 0 0,1 1 1 0 0,0-1-1 0 0,-1 1 1 0 0,1 0 0 0 0,-1 0-3 0 0,1-1 1 0 0,0 0-1 0 0,0 0 1 0 0,-1 0 0 0 0,1 0 0 0 0,0 1 0 0 0,0-1 0 0 0,-1 0 0 0 0,1 0-1 0 0,0 0 1 0 0,0 1 0 0 0,0-1 0 0 0,0 0 0 0 0,-1 0 0 0 0,1 1 0 0 0,0-1-1 0 0,0 0 1 0 0,0 0 0 0 0,0 1 0 0 0,0-1 0 0 0,0 0 0 0 0,0 1 0 0 0,0-1-1 0 0,0 0 1 0 0,0 0 0 0 0,0 1 0 0 0,0-1 0 0 0,0 0 0 0 0,0 1 0 0 0,0-1-1 0 0,0 0 1 0 0,0 1 0 0 0,0-1 0 0 0,0 0 0 0 0,0 0 0 0 0,0 1 0 0 0,0-1-1 0 0,1 0 1 0 0,-1 0 0 0 0,0 1 0 0 0,0-1 0 0 0,0 0 0 0 0,0 0 0 0 0,1 1-1 0 0,-1-1 1 0 0,0 0 0 0 0,0 0 0 0 0,1 0 0 0 0,-1 0 0 0 0,0 1-1 0 0,18-2 69 0 0,-4 0-50 0 0,-14 1-13 0 0,0 0 6 0 0,0 0 14 0 0,0 0-2 0 0,-17-2-52 0 0,15 3 25 0 0,1-1 0 0 0,-1 0-1 0 0,1 1 1 0 0,-1-1 0 0 0,1 1-1 0 0,-1 0 1 0 0,1 0 0 0 0,-1-1-1 0 0,1 1 1 0 0,0 0 0 0 0,0 0-1 0 0,-1 0 1 0 0,1 0 0 0 0,0 1-1 0 0,0-1 1 0 0,0 0 0 0 0,0 0-1 0 0,0 1 1 0 0,0-1 0 0 0,1 0-1 0 0,-1 1 1 0 0,0-1 0 0 0,1 1-1 0 0,-1 1 4 0 0,1-3 14 0 0,23-10 88 0 0,-16 4-93 0 0,-7 6-7 0 0,1-1 0 0 0,0 1 0 0 0,-1-1 0 0 0,1 1-1 0 0,-1-1 1 0 0,1 1 0 0 0,-1-1 0 0 0,1 1 0 0 0,-1-1 0 0 0,1 0 0 0 0,-1 1 0 0 0,1-1 0 0 0,-1 1 0 0 0,0-1-1 0 0,0 0 1 0 0,1 0 0 0 0,-1 1 0 0 0,0-1 0 0 0,0 0 0 0 0,0 1 0 0 0,1-1 0 0 0,-1 0 0 0 0,0 0 0 0 0,0 1-1 0 0,0-2-1 0 0,-1-4 39 0 0,1 9-69 0 0,0-2 29 0 0,0-1 1 0 0,0 1 0 0 0,0-1 0 0 0,0 1 0 0 0,1-1-1 0 0,-1 1 1 0 0,0-1 0 0 0,0 1 0 0 0,0-1 0 0 0,1 1-1 0 0,-1-1 1 0 0,0 1 0 0 0,1-1 0 0 0,-1 0 0 0 0,0 1-1 0 0,1-1 1 0 0,-1 0 0 0 0,0 1 0 0 0,1-1-1 0 0,-1 0 1 0 0,1 1 0 0 0,-1-1 0 0 0,1 0 0 0 0,-1 0-1 0 0,1 1 1 0 0,-1-1 0 0 0,1 0 0 0 0,-1 0 0 0 0,1 0-1 0 0,-1 0 1 0 0,1 0 0 0 0,-1 0 0 0 0,1 0 0 0 0,-1 0 14 0 0,8-7 125 0 0,-8 7-140 0 0,-1 0 1 0 0,1 0-1 0 0,0 0 0 0 0,0-1 0 0 0,0 1 0 0 0,0 0 0 0 0,0 0 1 0 0,0 0-1 0 0,0 0 0 0 0,0 0 0 0 0,0 0 0 0 0,0 0 1 0 0,-1-1-1 0 0,1 1 0 0 0,0 0 0 0 0,0 0 0 0 0,0 0 0 0 0,0 0 1 0 0,0 0-1 0 0,0 0 0 0 0,-1 0 0 0 0,1 0 0 0 0,0 0 1 0 0,0 0-1 0 0,0 0 0 0 0,0 0 0 0 0,0 0 0 0 0,-1 0 1 0 0,1 0-1 0 0,0 0 0 0 0,0 0 0 0 0,0 0 0 0 0,0 0 0 0 0,0 0 1 0 0,-1 0-1 0 0,1 0 0 0 0,0 0 0 0 0,0 0 0 0 0,0 0 1 0 0,0 0-1 0 0,0 0 0 0 0,0 0 0 0 0,-1 0 0 0 0,1 0 0 0 0,0 0 1 0 0,0 1-1 0 0,0-1 0 0 0,0 0 0 0 0,0 0 0 0 0,0 0 1 0 0,0 0-1 0 0,0 0 0 0 0,0 0 0 0 0,-1 1 0 0 0,1-1 1 0 0,0 0-1 0 0,0 0 0 0 0,0 0 1 0 0,-1 9-24 0 0,1-9 40 0 0,0 0 11 0 0,0 0-7 0 0,0 0 2 0 0,5-12 132 0 0,-5 11-149 0 0,-11-9-31 0 0,0 17-63 0 0,5-2 109 0 0,6-5-22 0 0,-1 1 0 0 0,1-1 1 0 0,-1 1-1 0 0,0-1 1 0 0,1 0-1 0 0,-1 1 0 0 0,1-1 1 0 0,-1 1-1 0 0,1 0 1 0 0,0-1-1 0 0,-1 1 1 0 0,1-1-1 0 0,0 1 0 0 0,-1 0 1 0 0,1-1-1 0 0,0 1 1 0 0,-1 0-1 0 0,1-1 1 0 0,0 1-1 0 0,0 0 0 0 0,0-1 1 0 0,0 1-1 0 0,0 0 1 0 0,0-1-1 0 0,0 1 1 0 0,0 0-1 0 0,0-1 0 0 0,0 1 1 0 0,0 0-1 0 0,0 0 2 0 0,1-1-1 0 0,0 1 0 0 0,-1-1 0 0 0,1 1 0 0 0,-1-1 0 0 0,1 0 0 0 0,0 1-1 0 0,-1-1 1 0 0,1 0 0 0 0,0 0 0 0 0,-1 1 0 0 0,1-1 0 0 0,0 0 0 0 0,0 0 0 0 0,-1 0 0 0 0,1 0-1 0 0,0 0 1 0 0,0 0 0 0 0,-1 0 0 0 0,1 0 0 0 0,0 0 0 0 0,-1 0 0 0 0,1 0 0 0 0,0 0 0 0 0,0-1-1 0 0,-1 1 1 0 0,1 0 0 0 0,0-1 1 0 0,9-1-21 0 0,-10 2 22 0 0,1 0 1 0 0,0 0-1 0 0,-1 0 1 0 0,1 0-1 0 0,-1-1 1 0 0,1 1-1 0 0,0 0 1 0 0,-1 0-1 0 0,1 0 1 0 0,-1 0-1 0 0,1-1 1 0 0,0 1-1 0 0,-1 0 0 0 0,1-1 1 0 0,-1 1-1 0 0,1 0 1 0 0,-1-1-1 0 0,1 1 1 0 0,-1-1-1 0 0,0 1 1 0 0,1 0-1 0 0,-1-1 1 0 0,1 1-1 0 0,-1-1 1 0 0,0 0-1 0 0,1 1 1 0 0,-1-1-1 0 0,0 1 1 0 0,0-1-1 0 0,0 1 1 0 0,1-1-1 0 0,-1 0 1 0 0,0 1-1 0 0,0-1 1 0 0,0 1-1 0 0,0-1 1 0 0,0 0-1 0 0,0 1 1 0 0,0-1-1 0 0,0 0 1 0 0,0 1-1 0 0,0-1 1 0 0,0 1-1 0 0,-1-1 1 0 0,1 0-2 0 0,0 1-3 0 0,-1-1 0 0 0,1 1 1 0 0,-1-1-1 0 0,1 1 1 0 0,-1 0-1 0 0,1-1 1 0 0,-1 1-1 0 0,1 0 1 0 0,-1-1-1 0 0,0 1 0 0 0,1 0 1 0 0,-1 0-1 0 0,1-1 1 0 0,-1 1-1 0 0,0 0 1 0 0,1 0-1 0 0,-1 0 1 0 0,0 0-1 0 0,1 0 1 0 0,-1 0-1 0 0,0 0 0 0 0,0 0 3 0 0,1 0-2 0 0,-1 0 0 0 0,1 0 0 0 0,0 0-1 0 0,-1 0 1 0 0,1 0 0 0 0,-1 0-1 0 0,1 0 1 0 0,-1 0 0 0 0,1 0-1 0 0,-1 0 1 0 0,1 0 0 0 0,-1 0 0 0 0,1 0-1 0 0,-1 0 1 0 0,1 0 0 0 0,-1 1-1 0 0,1-1 1 0 0,-1 0 0 0 0,1 0-1 0 0,0 1 1 0 0,-1-1 0 0 0,1 0 0 0 0,0 1-1 0 0,-1-1 1 0 0,1 0 0 0 0,0 1-1 0 0,-1-1 1 0 0,1 0 0 0 0,0 1-1 0 0,-1-1 1 0 0,1 1 0 0 0,0-1-1 0 0,0 1 3 0 0,0-1 14 0 0,0 0 2 0 0,0 0 0 0 0,0 0 0 0 0,0 0 0 0 0,0 0-2 0 0,3 0-14 0 0,-2 0 1 0 0,-1 0 1 0 0,1 0 0 0 0,-1 0-1 0 0,1 1 1 0 0,-1-1-1 0 0,1 0 1 0 0,-1 0-1 0 0,1 0 1 0 0,-1 0-1 0 0,1 0 1 0 0,-1 0-1 0 0,1 0 1 0 0,-1 0 0 0 0,1 0-1 0 0,-1 0 1 0 0,1-1-1 0 0,-1 1 1 0 0,1 0-1 0 0,-1 0 1 0 0,1 0-1 0 0,-1-1 1 0 0,1 1-1 0 0,-1 0 1 0 0,0 0 0 0 0,1-1-1 0 0,-1 1 1 0 0,1 0-1 0 0,-1-1 1 0 0,0 1-1 0 0,1-1 1 0 0,-1 1-1 0 0,0 0 1 0 0,0-1-1 0 0,1 1 1 0 0,-1-1-1 0 0,0 1 1 0 0,0-1 0 0 0,0 1-1 0 0,1-1 1 0 0,-1 1-1 0 0,0-1-1 0 0,0 1-45 0 0,0 0-5 0 0,1 6-1578 0 0,1-5-5008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3:20.81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 0 0 0,'0'0'0'0'0,"0"0"1176"0"0,0 0-2352 0 0,0 0 1176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3:21.15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12 0 0 0,'12'9'5623'0'0,"-5"-29"-3448"0"0,-7 20-2187 0 0,0 0-35 0 0,0 0-4 0 0,0 2-1409 0 0,0-1-4768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3:23.33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6 4169 0 0,'0'0'1846'0'0,"0"0"-1268"0"0,0 0-475 0 0,0 0-83 0 0,0 0-31 0 0,0 0 1 0 0,0 0 20 0 0,0 0 6 0 0,0 0 3 0 0,0 0 10 0 0,6-5 108 0 0,-4 4-4312 0 0,-2 1 1444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10.9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22085 0 0,'0'0'704'0'0,"0"0"-40"0"0,0 0 32 0 0,0 0 24 0 0,0 0-224 0 0,0 0-136 0 0,0 0-191 0 0,0 0-289 0 0,0 0-505 0 0,0 0-1511 0 0,0 0-10859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4:23.22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0 2160 0 0,'0'0'3756'0'0,"0"0"-2887"0"0,0 0-785 0 0,0 0-37 0 0,0 0-26 0 0,0 0-10 0 0,0 0-18 0 0,0 0 13 0 0,9 7-1261 0 0,-8-5-4437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4:24.37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 20 3521 0 0,'0'0'2074'0'0,"0"0"-1448"0"0,0 0-394 0 0,0 0 59 0 0,0 0 123 0 0,0 0 111 0 0,0 0 71 0 0,0 0 70 0 0,0 0 42 0 0,0 0 17 0 0,0 0-2 0 0,0 0-35 0 0,0 0-73 0 0,-11-19 4319 0 0,6 20-5542 0 0,3 1-5684 0 0,2-1-2514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4:25.68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 0 6113 0 0,'0'0'172'0'0,"0"0"-81"0"0,0 0-23 0 0,0 0 9 0 0,0 0-2 0 0,0 0-24 0 0,0 0-25 0 0,0 0-36 0 0,0 0-12 0 0,0 0 33 0 0,-1 1 5769 0 0,-3 0-3293 0 0,0 1-7353 0 0,5-2-3499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4:29.8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 10 5617 0 0,'0'0'594'0'0,"0"0"-368"0"0,0 0-27 0 0,0 0 106 0 0,0 0 104 0 0,0 0 36 0 0,0 0 0 0 0,0 0-39 0 0,0 0-17 0 0,0 0 41 0 0,0 0 44 0 0,-7-10 9133 0 0,-4 13-8801 0 0,9 2-3475 0 0,2 4-4306 0 0,0-8-2037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4:31.66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 5921 0 0,'0'0'658'0'0,"0"0"-360"0"0,0 0-139 0 0,0 0-37 0 0,0 0-24 0 0,0 0-6 0 0,0 0 12 0 0,0 0 22 0 0,0 0 42 0 0,0 0 44 0 0,0 0 18 0 0,0 0-28 0 0,0 0-73 0 0,0 0-112 0 0,0 0-137 0 0,0 0-106 0 0,0 2-4379 0 0,0-1 1020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7:04:33.10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0 920 0 0,'0'0'3968'0'0,"0"0"-3072"0"0,0 0-853 0 0,0 0 13 0 0,0 0 14 0 0,0 0 0 0 0,0 0-20 0 0,0 0-36 0 0,0 0-20 0 0,0 0 4 0 0,0 0 23 0 0,-2 4 100 0 0,2-5-1302 0 0,0 1-3859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07:05:51.134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07:05:52.146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07:05:52.516"/>
    </inkml:context>
    <inkml:brush xml:id="br0">
      <inkml:brushProperty name="width" value="0.025" units="cm"/>
      <inkml:brushProperty name="height" value="0.025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36.83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 4097 0 0,'0'0'816'0'0,"0"0"-728"0"0,0 0-64 0 0,0 0-8 0 0,0 0 16 0 0,0 0 0 0 0,0 0 0 0 0,0 0-16 0 0,0 0-24 0 0,0 0-136 0 0,0 0-4857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37.30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43 2 5241 0 0,'0'0'296'0'0,"0"0"15"0"0,0 0 74 0 0,0 0 103 0 0,0 0 125 0 0,0 0 80 0 0,0 0 49 0 0,0 0 0 0 0,0 0-17 0 0,0 0-56 0 0,0 0-124 0 0,0 0-114 0 0,0 0-135 0 0,-4 0-97 0 0,1-1-109 0 0,1 1-31 0 0,1 0 0 0 0,0-1 0 0 0,-1 1-1 0 0,1 0 1 0 0,0 0 0 0 0,-1 0-1 0 0,1 0 1 0 0,0 0 0 0 0,-1 0-1 0 0,1 1 1 0 0,0-1 0 0 0,-1 0-1 0 0,1 1 1 0 0,-1-1-59 0 0,-10 11-17 0 0,9-5-7091 0 0,3-6 945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42.62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0 5153 0 0,'0'0'40'0'0,"0"0"-40"0"0,0 0-48 0 0,0 0-8 0 0,0 0 8 0 0,0 0-16 0 0,0 0-144 0 0,0 0-4561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42.98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1000 0 0,'0'0'4073'0'0,"0"0"-3961"0"0,0 0-32 0 0,0 0 40 0 0,0 0 96 0 0,0 0 104 0 0,0 0 40 0 0,0 0-72 0 0,0 0-136 0 0,0 0-184 0 0,0 0-176 0 0,0 0-128 0 0,0 0-64 0 0,3 11-32 0 0,-3-9-4881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43.39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40 1 2537 0 0,'0'0'1799'0'0,"0"0"-1378"0"0,0 0-285 0 0,0 0 245 0 0,0 0 361 0 0,0 0 325 0 0,0 0 212 0 0,0 0-39 0 0,0 0-237 0 0,0 0-236 0 0,0 0-218 0 0,0 0-157 0 0,0 0-114 0 0,-4 0-116 0 0,3 0-459 0 0,-18 2 1020 0 0,8 2-1895 0 0,6 4-3523 0 0,5-7-2617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47.6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 3545 0 0,'0'0'1297'0'0,"0"0"-930"0"0,0 0-256 0 0,0 0 37 0 0,0 0 111 0 0,0 0 162 0 0,0 0 147 0 0,0 0 67 0 0,0 0-15 0 0,0 0-73 0 0,0 0-71 0 0,0 0-52 0 0,0 0-29 0 0,0 0 53 0 0,0 27 3593 0 0,3-14-3866 0 0,-3-13-344 0 0,1 1 1 0 0,-1-1-1 0 0,0 0 1 0 0,0 0 0 0 0,0 0-1 0 0,0 0 1 0 0,0 0-1 0 0,0 1 1 0 0,0-1-1 0 0,0 0 1 0 0,1 0-1 0 0,-1 0 1 0 0,0 0-1 0 0,0 0 1 0 0,0 0-1 0 0,0 1 1 0 0,0-1-1 0 0,1 0 1 0 0,-1 0-1 0 0,0 0 1 0 0,0 0-1 0 0,0 0 1 0 0,0 0-1 0 0,1 0 1 0 0,-1 0-1 0 0,0 0 1 0 0,0 0-1 0 0,0 0 1 0 0,1 0-1 0 0,-1 0 1 0 0,0 0 0 0 0,0 0-1 0 0,0 0 1 0 0,0 0-1 0 0,1 0 1 0 0,-1 0-1 0 0,0 0 169 0 0,1-2-8243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6:58:48.16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 1 5321 0 0,'0'0'160'0'0,"0"0"-33"0"0,0 0-4 0 0,0 0 55 0 0,0 0 118 0 0,0 0 150 0 0,0 0 93 0 0,0 0-21 0 0,0 0-127 0 0,0 0-210 0 0,0 0-193 0 0,0 0-130 0 0,-18 10-2475 0 0,18-8-2244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D03FE-1D88-4E07-954A-9E542ACCA963}" type="datetimeFigureOut">
              <a:rPr lang="fr-BE" smtClean="0"/>
              <a:t>13-09-23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FC109-6DA9-487C-A4C4-E639A1DD0DB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11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547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7AEE4-C212-E077-2D95-D860569F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E35A1-284A-849B-E3CC-31E94C74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915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059A9-D2EB-2270-F7F3-97A04A99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F02084-E385-12D5-319F-57073EC1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438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0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19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8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5581" y="116632"/>
            <a:ext cx="10006819" cy="936104"/>
          </a:xfrm>
        </p:spPr>
        <p:txBody>
          <a:bodyPr>
            <a:normAutofit/>
          </a:bodyPr>
          <a:lstStyle>
            <a:lvl1pPr>
              <a:defRPr sz="2099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412779"/>
            <a:ext cx="10972800" cy="47133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t>13-09-23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2163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7AEE4-C212-E077-2D95-D860569F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E35A1-284A-849B-E3CC-31E94C74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13233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F6159-A18E-FFF5-CEE4-6E0CB3A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2FF3E-0DF3-0152-2AEF-ED099A8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63171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E7F64-002E-75BE-DE84-CA2004C1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9C2D4-BD18-8E28-2BC3-0F4D38BE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14964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882EF-7E86-8A19-E99E-F958EF1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41E8D-C68F-087D-4CB7-E39399AEE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35AA87-FB73-D50B-3BDC-A6ED6784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26246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813FE-9F15-213C-16EF-ACFA7B83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BDEE37-2008-13EC-9190-1CA1D2D8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5F41C-8D2F-E776-80CB-48BD8CA6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207766-177A-BCFE-2842-784909EDB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F2AEF3-ADCC-3896-C595-5415EF72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0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F6159-A18E-FFF5-CEE4-6E0CB3A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2FF3E-0DF3-0152-2AEF-ED099A8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82492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9FD4-21EF-BA44-145F-35D60C6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30429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969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1FB4-397C-4435-BD18-315D3860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3D7A3-1AC8-563A-0A41-2FC42E97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D46183-7C8E-10B3-EE59-041CA2DB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6430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A5428-3943-38E6-A8FF-9B41BB56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8C42D8-FBDB-1C29-3BDA-500831D31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094AD6-DE86-44C4-C2F1-F1AC6053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28185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059A9-D2EB-2270-F7F3-97A04A99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F02084-E385-12D5-319F-57073EC1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687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1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19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4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5581" y="116632"/>
            <a:ext cx="10006819" cy="936104"/>
          </a:xfrm>
        </p:spPr>
        <p:txBody>
          <a:bodyPr>
            <a:normAutofit/>
          </a:bodyPr>
          <a:lstStyle>
            <a:lvl1pPr>
              <a:defRPr sz="2799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t>13-09-23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81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E7F64-002E-75BE-DE84-CA2004C1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9C2D4-BD18-8E28-2BC3-0F4D38BE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815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882EF-7E86-8A19-E99E-F958EF1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41E8D-C68F-087D-4CB7-E39399AEE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35AA87-FB73-D50B-3BDC-A6ED6784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8162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813FE-9F15-213C-16EF-ACFA7B83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BDEE37-2008-13EC-9190-1CA1D2D8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5F41C-8D2F-E776-80CB-48BD8CA6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207766-177A-BCFE-2842-784909EDB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F2AEF3-ADCC-3896-C595-5415EF72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74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9FD4-21EF-BA44-145F-35D60C6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3489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06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1FB4-397C-4435-BD18-315D3860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3D7A3-1AC8-563A-0A41-2FC42E97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D46183-7C8E-10B3-EE59-041CA2DB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841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A5428-3943-38E6-A8FF-9B41BB56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8C42D8-FBDB-1C29-3BDA-500831D31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094AD6-DE86-44C4-C2F1-F1AC6053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32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A7248D-65DD-24F7-2394-E40BB70E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469B7-BF0E-4F30-749B-9D339FDE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87BCB04-4EBE-2C91-772D-86714EC89EC7}"/>
              </a:ext>
            </a:extLst>
          </p:cNvPr>
          <p:cNvGrpSpPr/>
          <p:nvPr/>
        </p:nvGrpSpPr>
        <p:grpSpPr>
          <a:xfrm>
            <a:off x="-1223919" y="-1223920"/>
            <a:ext cx="13179276" cy="8081920"/>
            <a:chOff x="-1223920" y="-1223920"/>
            <a:chExt cx="13179276" cy="808192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DF4E1AE-8555-36CB-AF41-457004D5E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36644" y="6181791"/>
              <a:ext cx="1870451" cy="67620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1346C8A-AE6A-5E15-3547-0B742E2DFA39}"/>
                </a:ext>
              </a:extLst>
            </p:cNvPr>
            <p:cNvGrpSpPr/>
            <p:nvPr userDrawn="1"/>
          </p:nvGrpSpPr>
          <p:grpSpPr>
            <a:xfrm>
              <a:off x="-1223920" y="-1223920"/>
              <a:ext cx="2447839" cy="2447839"/>
              <a:chOff x="-1223920" y="-1223920"/>
              <a:chExt cx="2447839" cy="2447839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B15309B-0400-067E-DEC0-0AAF39C18378}"/>
                  </a:ext>
                </a:extLst>
              </p:cNvPr>
              <p:cNvSpPr/>
              <p:nvPr userDrawn="1"/>
            </p:nvSpPr>
            <p:spPr>
              <a:xfrm>
                <a:off x="-1223920" y="-1223920"/>
                <a:ext cx="2447839" cy="2447839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B9475597-14D8-8F63-AF5A-24CF2DEF416C}"/>
                  </a:ext>
                </a:extLst>
              </p:cNvPr>
              <p:cNvSpPr/>
              <p:nvPr userDrawn="1"/>
            </p:nvSpPr>
            <p:spPr>
              <a:xfrm>
                <a:off x="-910083" y="-904462"/>
                <a:ext cx="1808922" cy="1808922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6207D2F-5851-B3ED-3FBE-009445708890}"/>
                  </a:ext>
                </a:extLst>
              </p:cNvPr>
              <p:cNvSpPr/>
              <p:nvPr userDrawn="1"/>
            </p:nvSpPr>
            <p:spPr>
              <a:xfrm>
                <a:off x="-631788" y="-626165"/>
                <a:ext cx="1252331" cy="1252331"/>
              </a:xfrm>
              <a:prstGeom prst="ellipse">
                <a:avLst/>
              </a:prstGeom>
              <a:solidFill>
                <a:srgbClr val="EE23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pic>
          <p:nvPicPr>
            <p:cNvPr id="12" name="Picture 2" descr="Le logo de la CTI – CTI – Commission des Titres d'Ingénieur">
              <a:extLst>
                <a:ext uri="{FF2B5EF4-FFF2-40B4-BE49-F238E27FC236}">
                  <a16:creationId xmlns:a16="http://schemas.microsoft.com/office/drawing/2014/main" id="{FFFAC403-1C58-CC53-9C06-2129C20085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843" y="6181791"/>
              <a:ext cx="614513" cy="60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A7C4AAF-556E-FE17-0FC2-5FB008C4481D}"/>
              </a:ext>
            </a:extLst>
          </p:cNvPr>
          <p:cNvSpPr txBox="1"/>
          <p:nvPr/>
        </p:nvSpPr>
        <p:spPr>
          <a:xfrm>
            <a:off x="8462683" y="6449028"/>
            <a:ext cx="2057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Demande d’accréditation CTI - 2023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EFE7929-E276-EABA-A830-50B43642F91B}"/>
              </a:ext>
            </a:extLst>
          </p:cNvPr>
          <p:cNvSpPr txBox="1"/>
          <p:nvPr/>
        </p:nvSpPr>
        <p:spPr>
          <a:xfrm>
            <a:off x="10400991" y="6449028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DAFA4A3-6000-9D4D-ABA2-4538F9C8C198}" type="slidenum">
              <a:rPr lang="fr-FR" sz="6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‹N°›</a:t>
            </a:fld>
            <a:endParaRPr lang="fr-FR" sz="6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24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78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10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42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5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2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5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8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A7248D-65DD-24F7-2394-E40BB70E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469B7-BF0E-4F30-749B-9D339FDE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87BCB04-4EBE-2C91-772D-86714EC89EC7}"/>
              </a:ext>
            </a:extLst>
          </p:cNvPr>
          <p:cNvGrpSpPr/>
          <p:nvPr/>
        </p:nvGrpSpPr>
        <p:grpSpPr>
          <a:xfrm>
            <a:off x="-1223920" y="-1223920"/>
            <a:ext cx="13179276" cy="8081920"/>
            <a:chOff x="-1223920" y="-1223920"/>
            <a:chExt cx="13179276" cy="808192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DF4E1AE-8555-36CB-AF41-457004D5E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36644" y="6181791"/>
              <a:ext cx="1870451" cy="67620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1346C8A-AE6A-5E15-3547-0B742E2DFA39}"/>
                </a:ext>
              </a:extLst>
            </p:cNvPr>
            <p:cNvGrpSpPr/>
            <p:nvPr userDrawn="1"/>
          </p:nvGrpSpPr>
          <p:grpSpPr>
            <a:xfrm>
              <a:off x="-1223920" y="-1223920"/>
              <a:ext cx="2447839" cy="2447839"/>
              <a:chOff x="-1223920" y="-1223920"/>
              <a:chExt cx="2447839" cy="2447839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B15309B-0400-067E-DEC0-0AAF39C18378}"/>
                  </a:ext>
                </a:extLst>
              </p:cNvPr>
              <p:cNvSpPr/>
              <p:nvPr userDrawn="1"/>
            </p:nvSpPr>
            <p:spPr>
              <a:xfrm>
                <a:off x="-1223920" y="-1223920"/>
                <a:ext cx="2447839" cy="2447839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B9475597-14D8-8F63-AF5A-24CF2DEF416C}"/>
                  </a:ext>
                </a:extLst>
              </p:cNvPr>
              <p:cNvSpPr/>
              <p:nvPr userDrawn="1"/>
            </p:nvSpPr>
            <p:spPr>
              <a:xfrm>
                <a:off x="-910083" y="-904462"/>
                <a:ext cx="1808922" cy="1808922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6207D2F-5851-B3ED-3FBE-009445708890}"/>
                  </a:ext>
                </a:extLst>
              </p:cNvPr>
              <p:cNvSpPr/>
              <p:nvPr userDrawn="1"/>
            </p:nvSpPr>
            <p:spPr>
              <a:xfrm>
                <a:off x="-631788" y="-626165"/>
                <a:ext cx="1252331" cy="1252331"/>
              </a:xfrm>
              <a:prstGeom prst="ellipse">
                <a:avLst/>
              </a:prstGeom>
              <a:solidFill>
                <a:srgbClr val="EE23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2" name="Picture 2" descr="Le logo de la CTI – CTI – Commission des Titres d'Ingénieur">
              <a:extLst>
                <a:ext uri="{FF2B5EF4-FFF2-40B4-BE49-F238E27FC236}">
                  <a16:creationId xmlns:a16="http://schemas.microsoft.com/office/drawing/2014/main" id="{FFFAC403-1C58-CC53-9C06-2129C20085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843" y="6181791"/>
              <a:ext cx="614513" cy="60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A7C4AAF-556E-FE17-0FC2-5FB008C4481D}"/>
              </a:ext>
            </a:extLst>
          </p:cNvPr>
          <p:cNvSpPr txBox="1"/>
          <p:nvPr/>
        </p:nvSpPr>
        <p:spPr>
          <a:xfrm>
            <a:off x="8462683" y="6449028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Demande d’accréditation CTI - 2023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EFE7929-E276-EABA-A830-50B43642F91B}"/>
              </a:ext>
            </a:extLst>
          </p:cNvPr>
          <p:cNvSpPr txBox="1"/>
          <p:nvPr/>
        </p:nvSpPr>
        <p:spPr>
          <a:xfrm>
            <a:off x="10400990" y="644902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DAFA4A3-6000-9D4D-ABA2-4538F9C8C198}" type="slidenum">
              <a:rPr lang="fr-FR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‹N°›</a:t>
            </a:fld>
            <a:endParaRPr lang="fr-FR" sz="8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9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19.xml"/><Relationship Id="rId18" Type="http://schemas.openxmlformats.org/officeDocument/2006/relationships/image" Target="../media/image18.png"/><Relationship Id="rId26" Type="http://schemas.openxmlformats.org/officeDocument/2006/relationships/image" Target="../media/image21.png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image" Target="../media/image15.png"/><Relationship Id="rId12" Type="http://schemas.openxmlformats.org/officeDocument/2006/relationships/image" Target="../media/image47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14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6.xml"/><Relationship Id="rId24" Type="http://schemas.openxmlformats.org/officeDocument/2006/relationships/image" Target="../media/image11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customXml" Target="../ink/ink22.xml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35560" y="2564904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MANIPULATION n° 2 :</a:t>
            </a:r>
            <a:br>
              <a:rPr lang="fr-BE" dirty="0">
                <a:solidFill>
                  <a:srgbClr val="FF0000"/>
                </a:solidFill>
              </a:rPr>
            </a:br>
            <a:r>
              <a:rPr lang="fr-FR" b="1" dirty="0">
                <a:solidFill>
                  <a:srgbClr val="FF0000"/>
                </a:solidFill>
                <a:latin typeface="Times New Roman"/>
                <a:ea typeface="Calibri"/>
              </a:rPr>
              <a:t>ETUDE DU CIRCUIT 7400</a:t>
            </a:r>
            <a:br>
              <a:rPr lang="fr-BE" sz="2800" dirty="0">
                <a:latin typeface="Times New Roman"/>
                <a:ea typeface="Calibri"/>
              </a:rPr>
            </a:b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31705" y="2276872"/>
            <a:ext cx="478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CONCLUSIONS ET SIMULTATIONS SUR MULTISIM</a:t>
            </a:r>
          </a:p>
        </p:txBody>
      </p:sp>
    </p:spTree>
    <p:extLst>
      <p:ext uri="{BB962C8B-B14F-4D97-AF65-F5344CB8AC3E}">
        <p14:creationId xmlns:p14="http://schemas.microsoft.com/office/powerpoint/2010/main" val="8005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5381" y="1646566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>
                <a:solidFill>
                  <a:srgbClr val="00B050"/>
                </a:solidFill>
              </a:rPr>
              <a:t>1. Rechercher dans le catalogue le brochage du 74HC00</a:t>
            </a:r>
            <a:endParaRPr lang="fr-BE" dirty="0">
              <a:solidFill>
                <a:srgbClr val="00B050"/>
              </a:solidFill>
            </a:endParaRPr>
          </a:p>
        </p:txBody>
      </p:sp>
      <p:pic>
        <p:nvPicPr>
          <p:cNvPr id="3" name="Picture 2" descr="C:\Users\vande\AppData\Local\Temp\SNAGHTML1afacd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86" y="2348880"/>
            <a:ext cx="3558143" cy="26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CC402D3D-C922-4D42-8FA1-9CA9CD8A3533}"/>
                  </a:ext>
                </a:extLst>
              </p14:cNvPr>
              <p14:cNvContentPartPr/>
              <p14:nvPr/>
            </p14:nvContentPartPr>
            <p14:xfrm>
              <a:off x="4926640" y="4523307"/>
              <a:ext cx="64440" cy="4212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CC402D3D-C922-4D42-8FA1-9CA9CD8A3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2320" y="4518987"/>
                <a:ext cx="73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C33C03D5-3E82-4F9E-9409-9E95C79EF813}"/>
                  </a:ext>
                </a:extLst>
              </p14:cNvPr>
              <p14:cNvContentPartPr/>
              <p14:nvPr/>
            </p14:nvContentPartPr>
            <p14:xfrm>
              <a:off x="10459480" y="2657067"/>
              <a:ext cx="360" cy="36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C33C03D5-3E82-4F9E-9409-9E95C79EF8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55160" y="26527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58E3BC74-4D15-4457-A5F7-EDBBB488D21A}"/>
                  </a:ext>
                </a:extLst>
              </p14:cNvPr>
              <p14:cNvContentPartPr/>
              <p14:nvPr/>
            </p14:nvContentPartPr>
            <p14:xfrm>
              <a:off x="5355400" y="4650027"/>
              <a:ext cx="360" cy="360"/>
            </p14:xfrm>
          </p:contentPart>
        </mc:Choice>
        <mc:Fallback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58E3BC74-4D15-4457-A5F7-EDBBB488D2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1080" y="464570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0C215EB-F2C0-4AD1-B4FF-B872A8511EED}"/>
                  </a:ext>
                </a:extLst>
              </p14:cNvPr>
              <p14:cNvContentPartPr/>
              <p14:nvPr/>
            </p14:nvContentPartPr>
            <p14:xfrm>
              <a:off x="5727640" y="4571187"/>
              <a:ext cx="15840" cy="7200"/>
            </p14:xfrm>
          </p:contentPart>
        </mc:Choice>
        <mc:Fallback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0C215EB-F2C0-4AD1-B4FF-B872A8511E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3320" y="4566867"/>
                <a:ext cx="244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F614E806-33FC-4061-862E-3EC76C29E3B5}"/>
                  </a:ext>
                </a:extLst>
              </p14:cNvPr>
              <p14:cNvContentPartPr/>
              <p14:nvPr/>
            </p14:nvContentPartPr>
            <p14:xfrm>
              <a:off x="6108520" y="4664067"/>
              <a:ext cx="360" cy="36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F614E806-33FC-4061-862E-3EC76C29E3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200" y="46597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BA800EE4-02BA-4BE6-B15D-03BB81F2C503}"/>
                  </a:ext>
                </a:extLst>
              </p14:cNvPr>
              <p14:cNvContentPartPr/>
              <p14:nvPr/>
            </p14:nvContentPartPr>
            <p14:xfrm>
              <a:off x="6534040" y="4628067"/>
              <a:ext cx="1440" cy="4680"/>
            </p14:xfrm>
          </p:contentPart>
        </mc:Choice>
        <mc:Fallback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BA800EE4-02BA-4BE6-B15D-03BB81F2C5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29720" y="4624056"/>
                <a:ext cx="10080" cy="1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6F556A9E-BF60-4FE2-BD21-74B533BC12FB}"/>
                  </a:ext>
                </a:extLst>
              </p14:cNvPr>
              <p14:cNvContentPartPr/>
              <p14:nvPr/>
            </p14:nvContentPartPr>
            <p14:xfrm>
              <a:off x="6928240" y="4594227"/>
              <a:ext cx="14760" cy="5760"/>
            </p14:xfrm>
          </p:contentPart>
        </mc:Choice>
        <mc:Fallback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6F556A9E-BF60-4FE2-BD21-74B533BC12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3920" y="4589907"/>
                <a:ext cx="234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743AE11C-0166-4EC1-AE22-4F1ED7592283}"/>
                  </a:ext>
                </a:extLst>
              </p14:cNvPr>
              <p14:cNvContentPartPr/>
              <p14:nvPr/>
            </p14:nvContentPartPr>
            <p14:xfrm>
              <a:off x="7333600" y="2741307"/>
              <a:ext cx="3600" cy="15840"/>
            </p14:xfrm>
          </p:contentPart>
        </mc:Choice>
        <mc:Fallback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743AE11C-0166-4EC1-AE22-4F1ED75922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29673" y="2736987"/>
                <a:ext cx="11455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06860C3E-E2F9-4D6B-A049-302CD4AEF552}"/>
                  </a:ext>
                </a:extLst>
              </p14:cNvPr>
              <p14:cNvContentPartPr/>
              <p14:nvPr/>
            </p14:nvContentPartPr>
            <p14:xfrm>
              <a:off x="6997720" y="2758587"/>
              <a:ext cx="6840" cy="4680"/>
            </p14:xfrm>
          </p:contentPart>
        </mc:Choice>
        <mc:Fallback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06860C3E-E2F9-4D6B-A049-302CD4AEF5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93400" y="2754267"/>
                <a:ext cx="1548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A9AD7CC4-8304-49ED-B188-D7EDDF87A408}"/>
                  </a:ext>
                </a:extLst>
              </p14:cNvPr>
              <p14:cNvContentPartPr/>
              <p14:nvPr/>
            </p14:nvContentPartPr>
            <p14:xfrm>
              <a:off x="6581200" y="2795667"/>
              <a:ext cx="360" cy="1440"/>
            </p14:xfrm>
          </p:contentPart>
        </mc:Choice>
        <mc:Fallback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A9AD7CC4-8304-49ED-B188-D7EDDF87A40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76880" y="2791347"/>
                <a:ext cx="90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D6E023F1-B525-4B19-9CE9-B37B8A45174A}"/>
                  </a:ext>
                </a:extLst>
              </p14:cNvPr>
              <p14:cNvContentPartPr/>
              <p14:nvPr/>
            </p14:nvContentPartPr>
            <p14:xfrm>
              <a:off x="6142720" y="2799267"/>
              <a:ext cx="2520" cy="6480"/>
            </p14:xfrm>
          </p:contentPart>
        </mc:Choice>
        <mc:Fallback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D6E023F1-B525-4B19-9CE9-B37B8A45174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38400" y="2794947"/>
                <a:ext cx="111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9F5EA140-D647-4BA2-9B7F-154A54DDFEDD}"/>
                  </a:ext>
                </a:extLst>
              </p14:cNvPr>
              <p14:cNvContentPartPr/>
              <p14:nvPr/>
            </p14:nvContentPartPr>
            <p14:xfrm>
              <a:off x="5785960" y="2806107"/>
              <a:ext cx="360" cy="1080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9F5EA140-D647-4BA2-9B7F-154A54DDFED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81640" y="2801787"/>
                <a:ext cx="900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346557A7-B7DE-4B2B-8F8E-B034DDF878C6}"/>
                  </a:ext>
                </a:extLst>
              </p14:cNvPr>
              <p14:cNvContentPartPr/>
              <p14:nvPr/>
            </p14:nvContentPartPr>
            <p14:xfrm>
              <a:off x="5383120" y="2823387"/>
              <a:ext cx="360" cy="360"/>
            </p14:xfrm>
          </p:contentPart>
        </mc:Choice>
        <mc:Fallback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346557A7-B7DE-4B2B-8F8E-B034DDF878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8800" y="2819067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04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63552" y="1032992"/>
            <a:ext cx="7757252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fr-FR" b="1" dirty="0">
                <a:solidFill>
                  <a:srgbClr val="00B050"/>
                </a:solidFill>
              </a:rPr>
              <a:t>2. Vérifier le CI 7400 </a:t>
            </a:r>
            <a:endParaRPr lang="fr-BE" dirty="0">
              <a:solidFill>
                <a:srgbClr val="00B050"/>
              </a:solidFill>
            </a:endParaRPr>
          </a:p>
          <a:p>
            <a:endParaRPr lang="fr-FR" altLang="fr-FR" sz="1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fr-FR" altLang="fr-FR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Alimenter les CI en 7 </a:t>
            </a:r>
            <a:r>
              <a:rPr lang="fr-FR" altLang="fr-FR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(masse) 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(noir) et 14 (+ Vcc). </a:t>
            </a:r>
            <a:r>
              <a:rPr lang="fr-FR" altLang="fr-FR" sz="14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(rouge) </a:t>
            </a:r>
            <a:endParaRPr lang="fr-BE" altLang="fr-FR" sz="1400" b="1" dirty="0">
              <a:solidFill>
                <a:srgbClr val="FF0000"/>
              </a:solidFill>
            </a:endParaRPr>
          </a:p>
          <a:p>
            <a:pPr eaLnBrk="0" hangingPunct="0">
              <a:buFontTx/>
              <a:buChar char="•"/>
            </a:pP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Raccorder toutes les entrées A des portes </a:t>
            </a:r>
            <a:r>
              <a:rPr lang="fr-FR" altLang="fr-FR" sz="1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Nand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ensemble à un switch  </a:t>
            </a:r>
            <a:r>
              <a:rPr lang="fr-FR" altLang="fr-FR" sz="1400" dirty="0">
                <a:solidFill>
                  <a:srgbClr val="FFC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orange</a:t>
            </a:r>
            <a:r>
              <a:rPr lang="fr-FR" altLang="fr-FR" sz="1400" b="1" dirty="0">
                <a:solidFill>
                  <a:srgbClr val="FFC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lang="fr-BE" altLang="fr-FR" sz="1400" b="1" dirty="0">
              <a:solidFill>
                <a:srgbClr val="FFC000"/>
              </a:solidFill>
            </a:endParaRPr>
          </a:p>
          <a:p>
            <a:pPr eaLnBrk="0" hangingPunct="0"/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(orange Raccorder toutes les entrées B des portes </a:t>
            </a:r>
            <a:r>
              <a:rPr lang="fr-FR" altLang="fr-FR" sz="1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Nand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ensemble à un autre switch </a:t>
            </a:r>
            <a:r>
              <a:rPr lang="fr-FR" altLang="fr-FR" sz="1400" b="1" dirty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(jaune</a:t>
            </a:r>
            <a:endParaRPr lang="fr-BE" altLang="fr-FR" sz="1400" b="1" dirty="0">
              <a:solidFill>
                <a:srgbClr val="FFFF00"/>
              </a:solidFill>
            </a:endParaRPr>
          </a:p>
          <a:p>
            <a:pPr eaLnBrk="0" hangingPunct="0">
              <a:buFontTx/>
              <a:buChar char="•"/>
            </a:pP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Raccorder chaque sortie à une cellule </a:t>
            </a:r>
            <a:r>
              <a:rPr lang="fr-FR" altLang="fr-FR" sz="1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Led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(4 sorties, 4 </a:t>
            </a:r>
            <a:r>
              <a:rPr lang="fr-FR" altLang="fr-FR" sz="1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leds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fr-FR" altLang="fr-FR" sz="1400" b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(vert)</a:t>
            </a:r>
            <a:r>
              <a:rPr lang="fr-FR" altLang="fr-FR" sz="1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fr-FR" altLang="fr-FR" sz="1400" b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vérifier la table de vérité ci-dessous </a:t>
            </a:r>
          </a:p>
          <a:p>
            <a:pPr eaLnBrk="0" hangingPunct="0"/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et noter les résultats.</a:t>
            </a:r>
            <a:endParaRPr lang="fr-BE" altLang="fr-FR" sz="1400" dirty="0"/>
          </a:p>
          <a:p>
            <a:pPr eaLnBrk="0" hangingPunct="0"/>
            <a:r>
              <a:rPr lang="fr-FR" altLang="fr-FR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  <a:endParaRPr lang="fr-BE" altLang="fr-FR" sz="600" dirty="0"/>
          </a:p>
          <a:p>
            <a:pPr eaLnBrk="0" hangingPunct="0"/>
            <a:r>
              <a:rPr lang="fr-FR" altLang="fr-FR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fr-FR" altLang="fr-FR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86645"/>
              </p:ext>
            </p:extLst>
          </p:nvPr>
        </p:nvGraphicFramePr>
        <p:xfrm>
          <a:off x="7464153" y="2754770"/>
          <a:ext cx="2888615" cy="975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 dirty="0">
                          <a:effectLst/>
                        </a:rPr>
                        <a:t>A</a:t>
                      </a:r>
                      <a:endParaRPr lang="fr-BE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B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 dirty="0">
                          <a:effectLst/>
                        </a:rPr>
                        <a:t>Nand1</a:t>
                      </a:r>
                      <a:endParaRPr lang="fr-BE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Nand2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Nand3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Nand4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0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0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0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1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1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0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1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FR" sz="700">
                          <a:effectLst/>
                        </a:rPr>
                        <a:t>1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10"/>
                        </a:spcAft>
                      </a:pPr>
                      <a:r>
                        <a:rPr lang="fr-BE" sz="7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48129" y="3933056"/>
            <a:ext cx="3388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Dans une porte NAND, la sortie ne sera '0' logique que si ...... entrées sont à l'état ....... logique.</a:t>
            </a:r>
          </a:p>
        </p:txBody>
      </p:sp>
      <p:pic>
        <p:nvPicPr>
          <p:cNvPr id="5126" name="Picture 6" descr="C:\Users\vande\AppData\Local\Temp\SNAGHTML1b10af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24" y="2638332"/>
            <a:ext cx="515957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58EDDD23-AA05-462D-84E8-897CA83C2FFA}"/>
                  </a:ext>
                </a:extLst>
              </p14:cNvPr>
              <p14:cNvContentPartPr/>
              <p14:nvPr/>
            </p14:nvContentPartPr>
            <p14:xfrm>
              <a:off x="4243252" y="2762624"/>
              <a:ext cx="360" cy="36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58EDDD23-AA05-462D-84E8-897CA83C2F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8932" y="27583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9CBB310E-19DF-4BEE-8044-C8E2413FB875}"/>
                  </a:ext>
                </a:extLst>
              </p14:cNvPr>
              <p14:cNvContentPartPr/>
              <p14:nvPr/>
            </p14:nvContentPartPr>
            <p14:xfrm>
              <a:off x="4942732" y="2540144"/>
              <a:ext cx="360" cy="36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9CBB310E-19DF-4BEE-8044-C8E2413FB8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8412" y="253582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38F70CD6-E3BB-4E20-9947-ED1FDDEB4302}"/>
                  </a:ext>
                </a:extLst>
              </p14:cNvPr>
              <p14:cNvContentPartPr/>
              <p14:nvPr/>
            </p14:nvContentPartPr>
            <p14:xfrm>
              <a:off x="3651772" y="3747584"/>
              <a:ext cx="23400" cy="1692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38F70CD6-E3BB-4E20-9947-ED1FDDEB43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7452" y="3743264"/>
                <a:ext cx="320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3E9F4B-2AC2-40A1-B47C-F90CBFCB37B9}"/>
              </a:ext>
            </a:extLst>
          </p:cNvPr>
          <p:cNvGrpSpPr/>
          <p:nvPr/>
        </p:nvGrpSpPr>
        <p:grpSpPr>
          <a:xfrm>
            <a:off x="5535652" y="3749384"/>
            <a:ext cx="7200" cy="7560"/>
            <a:chOff x="4011652" y="3749384"/>
            <a:chExt cx="720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7034D8EA-F306-42E9-922E-71450312C385}"/>
                    </a:ext>
                  </a:extLst>
                </p14:cNvPr>
                <p14:cNvContentPartPr/>
                <p14:nvPr/>
              </p14:nvContentPartPr>
              <p14:xfrm>
                <a:off x="4011652" y="3753344"/>
                <a:ext cx="360" cy="36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7034D8EA-F306-42E9-922E-71450312C3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7332" y="374902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72E9C0FD-8A5D-46F6-959B-C69FB19AE71A}"/>
                    </a:ext>
                  </a:extLst>
                </p14:cNvPr>
                <p14:cNvContentPartPr/>
                <p14:nvPr/>
              </p14:nvContentPartPr>
              <p14:xfrm>
                <a:off x="4011652" y="3749384"/>
                <a:ext cx="7200" cy="756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72E9C0FD-8A5D-46F6-959B-C69FB19AE7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07332" y="3745064"/>
                  <a:ext cx="158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56E800A6-F61A-469F-B8CE-8D19758EB50F}"/>
                  </a:ext>
                </a:extLst>
              </p14:cNvPr>
              <p14:cNvContentPartPr/>
              <p14:nvPr/>
            </p14:nvContentPartPr>
            <p14:xfrm>
              <a:off x="5554732" y="3864224"/>
              <a:ext cx="3600" cy="252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56E800A6-F61A-469F-B8CE-8D19758EB5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49932" y="3859904"/>
                <a:ext cx="132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C74912E2-E605-4B26-9657-7C5DF74A8EF8}"/>
                  </a:ext>
                </a:extLst>
              </p14:cNvPr>
              <p14:cNvContentPartPr/>
              <p14:nvPr/>
            </p14:nvContentPartPr>
            <p14:xfrm>
              <a:off x="5612332" y="3686885"/>
              <a:ext cx="3960" cy="360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C74912E2-E605-4B26-9657-7C5DF74A8E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08012" y="3682565"/>
                <a:ext cx="126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5C3FB055-49E2-4E87-A110-D7B7B69AB921}"/>
                  </a:ext>
                </a:extLst>
              </p14:cNvPr>
              <p14:cNvContentPartPr/>
              <p14:nvPr/>
            </p14:nvContentPartPr>
            <p14:xfrm>
              <a:off x="5596852" y="3923405"/>
              <a:ext cx="6480" cy="720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5C3FB055-49E2-4E87-A110-D7B7B69AB9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92759" y="3919085"/>
                <a:ext cx="14665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F686F48F-5048-43E0-96B0-03B493434E92}"/>
                  </a:ext>
                </a:extLst>
              </p14:cNvPr>
              <p14:cNvContentPartPr/>
              <p14:nvPr/>
            </p14:nvContentPartPr>
            <p14:xfrm>
              <a:off x="3804772" y="5068565"/>
              <a:ext cx="3600" cy="180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F686F48F-5048-43E0-96B0-03B493434E9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0452" y="5064245"/>
                <a:ext cx="122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25DA79E0-ABC9-479C-9B31-3FC69AF4D0DD}"/>
                  </a:ext>
                </a:extLst>
              </p14:cNvPr>
              <p14:cNvContentPartPr/>
              <p14:nvPr/>
            </p14:nvContentPartPr>
            <p14:xfrm>
              <a:off x="4100332" y="5134445"/>
              <a:ext cx="7560" cy="684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25DA79E0-ABC9-479C-9B31-3FC69AF4D0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96012" y="5130125"/>
                <a:ext cx="162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79C7CB81-1DA8-4941-8B89-92E10AC0F818}"/>
                  </a:ext>
                </a:extLst>
              </p14:cNvPr>
              <p14:cNvContentPartPr/>
              <p14:nvPr/>
            </p14:nvContentPartPr>
            <p14:xfrm>
              <a:off x="5828692" y="3484925"/>
              <a:ext cx="360" cy="180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79C7CB81-1DA8-4941-8B89-92E10AC0F8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24372" y="3479525"/>
                <a:ext cx="90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D904FA1F-172C-4494-8DBB-C878770A008A}"/>
                  </a:ext>
                </a:extLst>
              </p14:cNvPr>
              <p14:cNvContentPartPr/>
              <p14:nvPr/>
            </p14:nvContentPartPr>
            <p14:xfrm>
              <a:off x="4461052" y="5118965"/>
              <a:ext cx="720" cy="1800"/>
            </p14:xfrm>
          </p:contentPart>
        </mc:Choice>
        <mc:Fallback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D904FA1F-172C-4494-8DBB-C878770A00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58172" y="5114645"/>
                <a:ext cx="64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D781477B-E629-47F4-9C63-BD63516330DB}"/>
                  </a:ext>
                </a:extLst>
              </p14:cNvPr>
              <p14:cNvContentPartPr/>
              <p14:nvPr/>
            </p14:nvContentPartPr>
            <p14:xfrm>
              <a:off x="6260160" y="3007944"/>
              <a:ext cx="360" cy="360"/>
            </p14:xfrm>
          </p:contentPart>
        </mc:Choice>
        <mc:Fallback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D781477B-E629-47F4-9C63-BD63516330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840" y="3003624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e 56">
            <a:extLst>
              <a:ext uri="{FF2B5EF4-FFF2-40B4-BE49-F238E27FC236}">
                <a16:creationId xmlns:a16="http://schemas.microsoft.com/office/drawing/2014/main" id="{4E9F764F-7020-485A-910B-0FF875FA4C51}"/>
              </a:ext>
            </a:extLst>
          </p:cNvPr>
          <p:cNvGrpSpPr/>
          <p:nvPr/>
        </p:nvGrpSpPr>
        <p:grpSpPr>
          <a:xfrm>
            <a:off x="6379320" y="2614824"/>
            <a:ext cx="360" cy="360"/>
            <a:chOff x="4855320" y="261482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FE67BBCE-FCE7-49C6-B00C-8A8559530F3F}"/>
                    </a:ext>
                  </a:extLst>
                </p14:cNvPr>
                <p14:cNvContentPartPr/>
                <p14:nvPr/>
              </p14:nvContentPartPr>
              <p14:xfrm>
                <a:off x="4855320" y="2614824"/>
                <a:ext cx="360" cy="36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FE67BBCE-FCE7-49C6-B00C-8A8559530F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1000" y="261050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2096DDC5-A3E8-4B9E-9F08-C2A055D1C8A5}"/>
                    </a:ext>
                  </a:extLst>
                </p14:cNvPr>
                <p14:cNvContentPartPr/>
                <p14:nvPr/>
              </p14:nvContentPartPr>
              <p14:xfrm>
                <a:off x="4855320" y="2614824"/>
                <a:ext cx="360" cy="3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2096DDC5-A3E8-4B9E-9F08-C2A055D1C8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1000" y="261050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12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33928" y="403783"/>
            <a:ext cx="725685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34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0"/>
            <a:r>
              <a:rPr lang="fr-FR" altLang="fr-FR" b="1" dirty="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La porte NAND comme inverseur</a:t>
            </a:r>
            <a:endParaRPr lang="fr-BE" altLang="fr-FR" dirty="0"/>
          </a:p>
          <a:p>
            <a:pPr eaLnBrk="0" hangingPunct="0"/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La NAND 1 fonctionne comme inverseur si: </a:t>
            </a:r>
            <a:endParaRPr lang="fr-BE" altLang="fr-FR" sz="1400" dirty="0"/>
          </a:p>
          <a:p>
            <a:pPr eaLnBrk="0" hangingPunct="0"/>
            <a:r>
              <a:rPr lang="fr-FR" altLang="fr-FR" sz="1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a) Seule une entrée est utilisée. </a:t>
            </a:r>
            <a:endParaRPr lang="fr-BE" altLang="fr-FR" sz="1400" dirty="0"/>
          </a:p>
          <a:p>
            <a:pPr eaLnBrk="0" hangingPunct="0"/>
            <a:r>
              <a:rPr lang="fr-FR" altLang="fr-FR" sz="1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b) Les deux entrées sont connectées entre elles et sont considérées comme une seule entrée. </a:t>
            </a:r>
            <a:endParaRPr lang="fr-BE" altLang="fr-FR" sz="1400" dirty="0"/>
          </a:p>
          <a:p>
            <a:pPr eaLnBrk="0" hangingPunct="0"/>
            <a:endParaRPr lang="fr-FR" altLang="fr-FR" sz="1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Dessiner les connexions nécessaires afin d'effectuer un inverseur</a:t>
            </a:r>
            <a:r>
              <a:rPr lang="fr-FR" altLang="fr-FR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eaLnBrk="0" hangingPunct="0"/>
            <a:endParaRPr lang="fr-BE" altLang="fr-FR" sz="600" dirty="0"/>
          </a:p>
          <a:p>
            <a:pPr eaLnBrk="0" hangingPunct="0"/>
            <a:endParaRPr lang="fr-BE" altLang="fr-FR" dirty="0"/>
          </a:p>
        </p:txBody>
      </p:sp>
      <p:pic>
        <p:nvPicPr>
          <p:cNvPr id="11265" name="Image 58" descr="SNAGHTML1ae61f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29" y="1978886"/>
            <a:ext cx="5808655" cy="10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1561" y="3115183"/>
            <a:ext cx="716479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-701675" algn="l"/>
                <a:tab pos="-457200" algn="l"/>
                <a:tab pos="2508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fr-FR" altLang="fr-FR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   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Tester la NAND fonctionnant comme inverseur, d'après le tableau ci-dessous et inscrire les résultats.</a:t>
            </a:r>
          </a:p>
          <a:p>
            <a:endParaRPr lang="fr-FR" alt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alt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FR" altLang="fr-FR" sz="1400" dirty="0">
              <a:latin typeface="Times New Roman" pitchFamily="18" charset="0"/>
              <a:cs typeface="Times New Roman" pitchFamily="18" charset="0"/>
            </a:endParaRPr>
          </a:p>
          <a:p>
            <a:endParaRPr lang="fr-BE" alt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BE" alt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Un inverseur 'inverse la donnée d'entrée'. A la sortie apparaît toujours </a:t>
            </a:r>
            <a:r>
              <a:rPr lang="fr-FR" altLang="fr-FR" sz="1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l'inversion de l'information d'entrée/ l'information d'entrée inchangée.</a:t>
            </a:r>
          </a:p>
          <a:p>
            <a:endParaRPr lang="fr-BE" alt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5. Quel est le symbole logique afin d'indiquer un inverseur? </a:t>
            </a:r>
            <a:endParaRPr lang="fr-BE" alt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endParaRPr lang="fr-BE" alt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58" descr="SNAGHTML1ae61f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35" y="5661248"/>
            <a:ext cx="5652254" cy="9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53326"/>
            <a:ext cx="12192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9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1" y="908720"/>
            <a:ext cx="457724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375" y="3717033"/>
            <a:ext cx="4157609" cy="256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569299" y="2492896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0 en entrée </a:t>
            </a:r>
            <a:r>
              <a:rPr lang="fr-BE" dirty="0">
                <a:sym typeface="Wingdings" panose="05000000000000000000" pitchFamily="2" charset="2"/>
              </a:rPr>
              <a:t> 1 en sortie</a:t>
            </a: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3531752" y="5157192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1 en entrée </a:t>
            </a:r>
            <a:r>
              <a:rPr lang="fr-BE" dirty="0">
                <a:sym typeface="Wingdings" panose="05000000000000000000" pitchFamily="2" charset="2"/>
              </a:rPr>
              <a:t> 0 en sortie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886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3552" y="723405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fr-FR" sz="2000" b="1" dirty="0">
                <a:solidFill>
                  <a:srgbClr val="008000"/>
                </a:solidFill>
                <a:latin typeface="Times New Roman"/>
                <a:ea typeface="Calibri"/>
              </a:rPr>
              <a:t> La double inversion</a:t>
            </a:r>
            <a:endParaRPr lang="fr-BE" sz="1050" dirty="0">
              <a:latin typeface="Tahoma"/>
              <a:ea typeface="Calibri"/>
            </a:endParaRPr>
          </a:p>
          <a:p>
            <a:r>
              <a:rPr lang="fr-FR" dirty="0">
                <a:latin typeface="Times New Roman"/>
                <a:ea typeface="Calibri"/>
              </a:rPr>
              <a:t>	</a:t>
            </a:r>
            <a:r>
              <a:rPr lang="fr-FR" sz="1400" dirty="0">
                <a:latin typeface="Times New Roman"/>
                <a:ea typeface="Calibri"/>
              </a:rPr>
              <a:t>1. Dessiner les NAND 1 et 2 comme inverseurs.</a:t>
            </a:r>
            <a:endParaRPr lang="fr-BE" sz="1400" dirty="0">
              <a:latin typeface="Times New Roman"/>
              <a:ea typeface="Calibri"/>
            </a:endParaRPr>
          </a:p>
          <a:p>
            <a:r>
              <a:rPr lang="fr-BE" sz="1400" dirty="0">
                <a:latin typeface="Times New Roman"/>
                <a:ea typeface="Calibri"/>
              </a:rPr>
              <a:t>	</a:t>
            </a:r>
            <a:r>
              <a:rPr lang="fr-FR" sz="1400" dirty="0">
                <a:latin typeface="Times New Roman"/>
                <a:ea typeface="Calibri"/>
              </a:rPr>
              <a:t>2. Connecter les 2 inverseurs comme inverseur double</a:t>
            </a:r>
            <a:r>
              <a:rPr lang="fr-FR" dirty="0">
                <a:latin typeface="Times New Roman"/>
                <a:ea typeface="Calibri"/>
              </a:rPr>
              <a:t>.	</a:t>
            </a:r>
            <a:endParaRPr lang="fr-BE" sz="1200" dirty="0">
              <a:latin typeface="Times New Roman"/>
              <a:ea typeface="Calibri"/>
            </a:endParaRPr>
          </a:p>
        </p:txBody>
      </p:sp>
      <p:pic>
        <p:nvPicPr>
          <p:cNvPr id="7" name="Image 58" descr="SNAGHTML1ae61f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98" y="1846248"/>
            <a:ext cx="4468813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927648" y="2786509"/>
            <a:ext cx="607942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Tester le circuit de la plaquette didactique et compléter le tableau ci-dessous.</a:t>
            </a:r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La colonne A </a:t>
            </a:r>
            <a:r>
              <a:rPr lang="fr-FR" altLang="fr-FR" sz="1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correspond/ ne correspond pas</a:t>
            </a:r>
            <a:r>
              <a:rPr lang="fr-FR" altLang="fr-FR" sz="1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à la colonne </a:t>
            </a:r>
          </a:p>
          <a:p>
            <a:r>
              <a:rPr lang="fr-B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fr-B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L'expression                     </a:t>
            </a:r>
            <a:r>
              <a:rPr lang="fr-F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donc valable/ n'est donc pas valable</a:t>
            </a:r>
            <a:r>
              <a:rPr lang="fr-FR" sz="2000" b="1" i="1" dirty="0"/>
              <a:t>.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Dans l'exercice ci-dessous, utiliser la logique propositionnelle</a:t>
            </a:r>
            <a:r>
              <a:rPr lang="fr-FR" sz="1400" dirty="0"/>
              <a:t>.</a:t>
            </a:r>
            <a:endParaRPr lang="fr-BE" sz="1400" dirty="0"/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A: 'Henri a une sœur'</a:t>
            </a:r>
            <a:endParaRPr lang="fr-B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BE" sz="2000" b="1" dirty="0"/>
          </a:p>
          <a:p>
            <a:r>
              <a:rPr lang="fr-FR" sz="2000" dirty="0"/>
              <a:t> </a:t>
            </a:r>
            <a:endParaRPr lang="fr-BE" sz="2000" dirty="0"/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latin typeface="Arial" pitchFamily="34" charset="0"/>
              <a:cs typeface="Arial" pitchFamily="34" charset="0"/>
            </a:endParaRPr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latin typeface="Times New Roman" pitchFamily="18" charset="0"/>
              <a:cs typeface="Times New Roman" pitchFamily="18" charset="0"/>
            </a:endParaRPr>
          </a:p>
          <a:p>
            <a:pPr indent="198438" fontAlgn="base">
              <a:spcBef>
                <a:spcPct val="0"/>
              </a:spcBef>
              <a:spcAft>
                <a:spcPct val="0"/>
              </a:spcAft>
            </a:pPr>
            <a:endParaRPr lang="fr-BE" altLang="fr-FR" sz="1400" dirty="0">
              <a:latin typeface="Arial" pitchFamily="34" charset="0"/>
              <a:cs typeface="Arial" pitchFamily="34" charset="0"/>
            </a:endParaRPr>
          </a:p>
          <a:p>
            <a:pPr indent="198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</a:t>
            </a:r>
            <a:endParaRPr lang="fr-FR" altLang="fr-F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336" y="3785194"/>
            <a:ext cx="333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09" y="3132507"/>
            <a:ext cx="1321795" cy="85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258157"/>
            <a:ext cx="619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995" y="5650826"/>
            <a:ext cx="42767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00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87889" y="404664"/>
            <a:ext cx="478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CONCLUSIONS ET SIMULTATIONS SUR MULTISIM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04" y="1448620"/>
            <a:ext cx="4396437" cy="261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73" y="3474883"/>
            <a:ext cx="4481492" cy="266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240017" y="1988840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1 en entrée </a:t>
            </a:r>
            <a:r>
              <a:rPr lang="fr-BE" dirty="0">
                <a:sym typeface="Wingdings" panose="05000000000000000000" pitchFamily="2" charset="2"/>
              </a:rPr>
              <a:t> 1 en sortie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3287689" y="4437112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0 en entrée </a:t>
            </a:r>
            <a:r>
              <a:rPr lang="fr-BE" dirty="0">
                <a:sym typeface="Wingdings" panose="05000000000000000000" pitchFamily="2" charset="2"/>
              </a:rPr>
              <a:t> 0 en sortie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762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1842" y="726192"/>
            <a:ext cx="655272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fr-FR" b="1" dirty="0">
                <a:solidFill>
                  <a:srgbClr val="008000"/>
                </a:solidFill>
                <a:latin typeface="Times New Roman"/>
                <a:ea typeface="Calibri"/>
              </a:rPr>
              <a:t>La porte ET</a:t>
            </a:r>
            <a:r>
              <a:rPr lang="fr-FR" dirty="0">
                <a:latin typeface="Times New Roman"/>
                <a:ea typeface="Calibri"/>
              </a:rPr>
              <a:t> </a:t>
            </a:r>
            <a:endParaRPr lang="fr-BE" sz="1200" dirty="0">
              <a:latin typeface="Times New Roman"/>
              <a:ea typeface="Calibri"/>
            </a:endParaRPr>
          </a:p>
          <a:p>
            <a:pPr marL="342900" indent="-342900">
              <a:buAutoNum type="arabicPeriod"/>
            </a:pPr>
            <a:r>
              <a:rPr lang="fr-FR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 l'aide de 2 portes NAND, rechercher l'équivalent d'une porte ET à 2 entrées</a:t>
            </a: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le circuit d’après le tableau ci-dessous et noter les résultats</a:t>
            </a: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table de vérité de la fonction AND se présente donc comme suit </a:t>
            </a:r>
          </a:p>
          <a:p>
            <a:pPr marL="342900" indent="-342900">
              <a:buFontTx/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fr-B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fr-B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AND ne donne une sortie 'l' logique que si les ......entrées sont ........</a:t>
            </a:r>
            <a:endParaRPr lang="fr-B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fr-BE" sz="1400" dirty="0"/>
          </a:p>
        </p:txBody>
      </p:sp>
      <p:pic>
        <p:nvPicPr>
          <p:cNvPr id="3077" name="Picture 5" descr="C:\Users\vande\AppData\Local\Temp\SNAGHTMLfa0bf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70" y="1340768"/>
            <a:ext cx="59055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678199"/>
            <a:ext cx="1944216" cy="153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4534614"/>
            <a:ext cx="1517285" cy="135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46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836711"/>
            <a:ext cx="8352928" cy="516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93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hème Offic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présentation DST</Template>
  <TotalTime>0</TotalTime>
  <Words>466</Words>
  <Application>Microsoft Office PowerPoint</Application>
  <PresentationFormat>Grand écran</PresentationFormat>
  <Paragraphs>111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Tahoma</vt:lpstr>
      <vt:lpstr>Times New Roman</vt:lpstr>
      <vt:lpstr>Thème Office</vt:lpstr>
      <vt:lpstr>1_Thème Office</vt:lpstr>
      <vt:lpstr>2_Thème Office</vt:lpstr>
      <vt:lpstr>3_Thème Office</vt:lpstr>
      <vt:lpstr>MANIPULATION n° 2 : ETUDE DU CIRCUIT 7400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michelle Vandeville</dc:creator>
  <cp:lastModifiedBy>VANDEVILLE Michelle</cp:lastModifiedBy>
  <cp:revision>49</cp:revision>
  <dcterms:created xsi:type="dcterms:W3CDTF">2020-09-28T17:23:52Z</dcterms:created>
  <dcterms:modified xsi:type="dcterms:W3CDTF">2023-09-13T08:14:43Z</dcterms:modified>
</cp:coreProperties>
</file>