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87" r:id="rId4"/>
    <p:sldId id="288" r:id="rId5"/>
    <p:sldId id="258" r:id="rId6"/>
    <p:sldId id="274" r:id="rId7"/>
    <p:sldId id="279" r:id="rId8"/>
    <p:sldId id="275" r:id="rId9"/>
    <p:sldId id="278" r:id="rId10"/>
    <p:sldId id="292" r:id="rId11"/>
    <p:sldId id="282" r:id="rId12"/>
    <p:sldId id="280" r:id="rId13"/>
    <p:sldId id="281" r:id="rId14"/>
    <p:sldId id="283" r:id="rId15"/>
    <p:sldId id="289" r:id="rId16"/>
    <p:sldId id="285" r:id="rId17"/>
    <p:sldId id="290" r:id="rId18"/>
    <p:sldId id="291" r:id="rId19"/>
    <p:sldId id="294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BA71B-03D2-4F8C-9F3A-E5FB161767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54A767-7622-4832-A3CB-7BD2CB1E7AAA}">
      <dgm:prSet phldrT="[Texte]"/>
      <dgm:spPr>
        <a:solidFill>
          <a:srgbClr val="800000"/>
        </a:solidFill>
      </dgm:spPr>
      <dgm:t>
        <a:bodyPr/>
        <a:lstStyle/>
        <a:p>
          <a:r>
            <a:rPr lang="fr-BE" dirty="0"/>
            <a:t>Code source</a:t>
          </a:r>
          <a:endParaRPr lang="fr-FR" dirty="0"/>
        </a:p>
      </dgm:t>
    </dgm:pt>
    <dgm:pt modelId="{E26380FE-3740-4B02-8A57-0BBF0B10EACF}" type="parTrans" cxnId="{00F23167-8A71-4B10-993D-61DB37F811EA}">
      <dgm:prSet/>
      <dgm:spPr/>
      <dgm:t>
        <a:bodyPr/>
        <a:lstStyle/>
        <a:p>
          <a:endParaRPr lang="fr-FR"/>
        </a:p>
      </dgm:t>
    </dgm:pt>
    <dgm:pt modelId="{F2390516-8702-4CB1-9705-5A375A64D7E0}" type="sibTrans" cxnId="{00F23167-8A71-4B10-993D-61DB37F811EA}">
      <dgm:prSet/>
      <dgm:spPr/>
      <dgm:t>
        <a:bodyPr/>
        <a:lstStyle/>
        <a:p>
          <a:endParaRPr lang="fr-FR"/>
        </a:p>
      </dgm:t>
    </dgm:pt>
    <dgm:pt modelId="{90A0AA0A-DA1F-487D-B481-F85ACB8C0873}">
      <dgm:prSet phldrT="[Texte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fr-BE" dirty="0"/>
            <a:t>Interprète</a:t>
          </a:r>
          <a:endParaRPr lang="fr-FR" dirty="0"/>
        </a:p>
      </dgm:t>
    </dgm:pt>
    <dgm:pt modelId="{CC26A0D7-07C6-4E64-9AD4-7A0982BEC690}" type="parTrans" cxnId="{C148C95C-0EEC-45C1-81C5-0F7EAFD3BA33}">
      <dgm:prSet/>
      <dgm:spPr/>
      <dgm:t>
        <a:bodyPr/>
        <a:lstStyle/>
        <a:p>
          <a:endParaRPr lang="fr-FR"/>
        </a:p>
      </dgm:t>
    </dgm:pt>
    <dgm:pt modelId="{EEDA6CF7-6903-43A4-B19E-69128B4FDEDD}" type="sibTrans" cxnId="{C148C95C-0EEC-45C1-81C5-0F7EAFD3BA33}">
      <dgm:prSet/>
      <dgm:spPr/>
      <dgm:t>
        <a:bodyPr/>
        <a:lstStyle/>
        <a:p>
          <a:endParaRPr lang="fr-FR"/>
        </a:p>
      </dgm:t>
    </dgm:pt>
    <dgm:pt modelId="{E9C9E452-D81D-4E40-A900-AF4DC7AB4579}">
      <dgm:prSet phldrT="[Texte]"/>
      <dgm:spPr>
        <a:solidFill>
          <a:srgbClr val="C00000"/>
        </a:solidFill>
      </dgm:spPr>
      <dgm:t>
        <a:bodyPr/>
        <a:lstStyle/>
        <a:p>
          <a:r>
            <a:rPr lang="fr-BE" dirty="0"/>
            <a:t>Code binaire</a:t>
          </a:r>
          <a:endParaRPr lang="fr-FR" dirty="0"/>
        </a:p>
      </dgm:t>
    </dgm:pt>
    <dgm:pt modelId="{EC82AC7D-1043-42D7-BDF6-0D60594DBF9A}" type="parTrans" cxnId="{A200AE62-4E07-42E1-AE59-A601E2AE2FAA}">
      <dgm:prSet/>
      <dgm:spPr/>
      <dgm:t>
        <a:bodyPr/>
        <a:lstStyle/>
        <a:p>
          <a:endParaRPr lang="fr-FR"/>
        </a:p>
      </dgm:t>
    </dgm:pt>
    <dgm:pt modelId="{AE036A97-06A4-445F-BC0F-774ECBF315C7}" type="sibTrans" cxnId="{A200AE62-4E07-42E1-AE59-A601E2AE2FAA}">
      <dgm:prSet/>
      <dgm:spPr/>
      <dgm:t>
        <a:bodyPr/>
        <a:lstStyle/>
        <a:p>
          <a:endParaRPr lang="fr-FR"/>
        </a:p>
      </dgm:t>
    </dgm:pt>
    <dgm:pt modelId="{DAE657C3-91DB-44F6-B3B0-A414206271EA}" type="pres">
      <dgm:prSet presAssocID="{243BA71B-03D2-4F8C-9F3A-E5FB16176744}" presName="Name0" presStyleCnt="0">
        <dgm:presLayoutVars>
          <dgm:dir/>
          <dgm:resizeHandles val="exact"/>
        </dgm:presLayoutVars>
      </dgm:prSet>
      <dgm:spPr/>
    </dgm:pt>
    <dgm:pt modelId="{E9C132DC-9E49-44ED-B000-46C8B10B894F}" type="pres">
      <dgm:prSet presAssocID="{E754A767-7622-4832-A3CB-7BD2CB1E7AAA}" presName="node" presStyleLbl="node1" presStyleIdx="0" presStyleCnt="3">
        <dgm:presLayoutVars>
          <dgm:bulletEnabled val="1"/>
        </dgm:presLayoutVars>
      </dgm:prSet>
      <dgm:spPr/>
    </dgm:pt>
    <dgm:pt modelId="{D9EBF645-3FF7-48E7-B1FD-8C00D0C858E1}" type="pres">
      <dgm:prSet presAssocID="{F2390516-8702-4CB1-9705-5A375A64D7E0}" presName="sibTrans" presStyleLbl="sibTrans2D1" presStyleIdx="0" presStyleCnt="2"/>
      <dgm:spPr/>
    </dgm:pt>
    <dgm:pt modelId="{B83A1A36-CD26-48CD-BFF9-DDB0520BF9B7}" type="pres">
      <dgm:prSet presAssocID="{F2390516-8702-4CB1-9705-5A375A64D7E0}" presName="connectorText" presStyleLbl="sibTrans2D1" presStyleIdx="0" presStyleCnt="2"/>
      <dgm:spPr/>
    </dgm:pt>
    <dgm:pt modelId="{71955B93-ED87-451F-9940-EE320C36DBAE}" type="pres">
      <dgm:prSet presAssocID="{90A0AA0A-DA1F-487D-B481-F85ACB8C0873}" presName="node" presStyleLbl="node1" presStyleIdx="1" presStyleCnt="3">
        <dgm:presLayoutVars>
          <dgm:bulletEnabled val="1"/>
        </dgm:presLayoutVars>
      </dgm:prSet>
      <dgm:spPr/>
    </dgm:pt>
    <dgm:pt modelId="{FEF2F116-67EF-468F-A538-7608E0C78EFA}" type="pres">
      <dgm:prSet presAssocID="{EEDA6CF7-6903-43A4-B19E-69128B4FDEDD}" presName="sibTrans" presStyleLbl="sibTrans2D1" presStyleIdx="1" presStyleCnt="2"/>
      <dgm:spPr/>
    </dgm:pt>
    <dgm:pt modelId="{4EE15B0B-A966-4C2D-9A70-EA94F4500EF7}" type="pres">
      <dgm:prSet presAssocID="{EEDA6CF7-6903-43A4-B19E-69128B4FDEDD}" presName="connectorText" presStyleLbl="sibTrans2D1" presStyleIdx="1" presStyleCnt="2"/>
      <dgm:spPr/>
    </dgm:pt>
    <dgm:pt modelId="{4D3A997A-038D-4B4E-AEBF-4EA50B706592}" type="pres">
      <dgm:prSet presAssocID="{E9C9E452-D81D-4E40-A900-AF4DC7AB4579}" presName="node" presStyleLbl="node1" presStyleIdx="2" presStyleCnt="3">
        <dgm:presLayoutVars>
          <dgm:bulletEnabled val="1"/>
        </dgm:presLayoutVars>
      </dgm:prSet>
      <dgm:spPr/>
    </dgm:pt>
  </dgm:ptLst>
  <dgm:cxnLst>
    <dgm:cxn modelId="{C4FF9340-8F99-41CC-86D9-9317BCD25297}" type="presOf" srcId="{F2390516-8702-4CB1-9705-5A375A64D7E0}" destId="{B83A1A36-CD26-48CD-BFF9-DDB0520BF9B7}" srcOrd="1" destOrd="0" presId="urn:microsoft.com/office/officeart/2005/8/layout/process1"/>
    <dgm:cxn modelId="{C148C95C-0EEC-45C1-81C5-0F7EAFD3BA33}" srcId="{243BA71B-03D2-4F8C-9F3A-E5FB16176744}" destId="{90A0AA0A-DA1F-487D-B481-F85ACB8C0873}" srcOrd="1" destOrd="0" parTransId="{CC26A0D7-07C6-4E64-9AD4-7A0982BEC690}" sibTransId="{EEDA6CF7-6903-43A4-B19E-69128B4FDEDD}"/>
    <dgm:cxn modelId="{A200AE62-4E07-42E1-AE59-A601E2AE2FAA}" srcId="{243BA71B-03D2-4F8C-9F3A-E5FB16176744}" destId="{E9C9E452-D81D-4E40-A900-AF4DC7AB4579}" srcOrd="2" destOrd="0" parTransId="{EC82AC7D-1043-42D7-BDF6-0D60594DBF9A}" sibTransId="{AE036A97-06A4-445F-BC0F-774ECBF315C7}"/>
    <dgm:cxn modelId="{00F23167-8A71-4B10-993D-61DB37F811EA}" srcId="{243BA71B-03D2-4F8C-9F3A-E5FB16176744}" destId="{E754A767-7622-4832-A3CB-7BD2CB1E7AAA}" srcOrd="0" destOrd="0" parTransId="{E26380FE-3740-4B02-8A57-0BBF0B10EACF}" sibTransId="{F2390516-8702-4CB1-9705-5A375A64D7E0}"/>
    <dgm:cxn modelId="{8AF2AB51-6A9E-49BC-8362-0CA93B65456D}" type="presOf" srcId="{243BA71B-03D2-4F8C-9F3A-E5FB16176744}" destId="{DAE657C3-91DB-44F6-B3B0-A414206271EA}" srcOrd="0" destOrd="0" presId="urn:microsoft.com/office/officeart/2005/8/layout/process1"/>
    <dgm:cxn modelId="{65A12E57-F9A9-453E-AAE7-B01E1F51DC51}" type="presOf" srcId="{E754A767-7622-4832-A3CB-7BD2CB1E7AAA}" destId="{E9C132DC-9E49-44ED-B000-46C8B10B894F}" srcOrd="0" destOrd="0" presId="urn:microsoft.com/office/officeart/2005/8/layout/process1"/>
    <dgm:cxn modelId="{613FADA3-D829-4DBB-88F2-83D08492E911}" type="presOf" srcId="{90A0AA0A-DA1F-487D-B481-F85ACB8C0873}" destId="{71955B93-ED87-451F-9940-EE320C36DBAE}" srcOrd="0" destOrd="0" presId="urn:microsoft.com/office/officeart/2005/8/layout/process1"/>
    <dgm:cxn modelId="{A7ADC0B9-0628-45B5-9CBE-ECFE31CFD0E7}" type="presOf" srcId="{F2390516-8702-4CB1-9705-5A375A64D7E0}" destId="{D9EBF645-3FF7-48E7-B1FD-8C00D0C858E1}" srcOrd="0" destOrd="0" presId="urn:microsoft.com/office/officeart/2005/8/layout/process1"/>
    <dgm:cxn modelId="{E79BDABD-8B9D-49B7-BC07-E24F9CCFB17B}" type="presOf" srcId="{EEDA6CF7-6903-43A4-B19E-69128B4FDEDD}" destId="{4EE15B0B-A966-4C2D-9A70-EA94F4500EF7}" srcOrd="1" destOrd="0" presId="urn:microsoft.com/office/officeart/2005/8/layout/process1"/>
    <dgm:cxn modelId="{46FD8AC3-880F-422C-9A4D-BA4CE79A7676}" type="presOf" srcId="{E9C9E452-D81D-4E40-A900-AF4DC7AB4579}" destId="{4D3A997A-038D-4B4E-AEBF-4EA50B706592}" srcOrd="0" destOrd="0" presId="urn:microsoft.com/office/officeart/2005/8/layout/process1"/>
    <dgm:cxn modelId="{C80BCCE2-AB1E-4ABB-9A26-F0D1BBF6A99F}" type="presOf" srcId="{EEDA6CF7-6903-43A4-B19E-69128B4FDEDD}" destId="{FEF2F116-67EF-468F-A538-7608E0C78EFA}" srcOrd="0" destOrd="0" presId="urn:microsoft.com/office/officeart/2005/8/layout/process1"/>
    <dgm:cxn modelId="{FAD0FFF0-5AFF-45E2-B76E-899B06B65E4F}" type="presParOf" srcId="{DAE657C3-91DB-44F6-B3B0-A414206271EA}" destId="{E9C132DC-9E49-44ED-B000-46C8B10B894F}" srcOrd="0" destOrd="0" presId="urn:microsoft.com/office/officeart/2005/8/layout/process1"/>
    <dgm:cxn modelId="{4135795C-5DA9-4C1A-AEAF-67708C3C4D0D}" type="presParOf" srcId="{DAE657C3-91DB-44F6-B3B0-A414206271EA}" destId="{D9EBF645-3FF7-48E7-B1FD-8C00D0C858E1}" srcOrd="1" destOrd="0" presId="urn:microsoft.com/office/officeart/2005/8/layout/process1"/>
    <dgm:cxn modelId="{5B7F8147-7F4D-46A8-BA67-C4A01E003394}" type="presParOf" srcId="{D9EBF645-3FF7-48E7-B1FD-8C00D0C858E1}" destId="{B83A1A36-CD26-48CD-BFF9-DDB0520BF9B7}" srcOrd="0" destOrd="0" presId="urn:microsoft.com/office/officeart/2005/8/layout/process1"/>
    <dgm:cxn modelId="{D12CC5A0-9EFD-4AAA-B138-98CF214B60EF}" type="presParOf" srcId="{DAE657C3-91DB-44F6-B3B0-A414206271EA}" destId="{71955B93-ED87-451F-9940-EE320C36DBAE}" srcOrd="2" destOrd="0" presId="urn:microsoft.com/office/officeart/2005/8/layout/process1"/>
    <dgm:cxn modelId="{06D84F05-D18A-4A04-88D0-97B70DC3AC89}" type="presParOf" srcId="{DAE657C3-91DB-44F6-B3B0-A414206271EA}" destId="{FEF2F116-67EF-468F-A538-7608E0C78EFA}" srcOrd="3" destOrd="0" presId="urn:microsoft.com/office/officeart/2005/8/layout/process1"/>
    <dgm:cxn modelId="{A30966A2-B4B0-425E-9B28-BAEC524C6902}" type="presParOf" srcId="{FEF2F116-67EF-468F-A538-7608E0C78EFA}" destId="{4EE15B0B-A966-4C2D-9A70-EA94F4500EF7}" srcOrd="0" destOrd="0" presId="urn:microsoft.com/office/officeart/2005/8/layout/process1"/>
    <dgm:cxn modelId="{4A979C5E-986B-48E8-ACC0-98D70D773E09}" type="presParOf" srcId="{DAE657C3-91DB-44F6-B3B0-A414206271EA}" destId="{4D3A997A-038D-4B4E-AEBF-4EA50B7065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BA71B-03D2-4F8C-9F3A-E5FB161767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54A767-7622-4832-A3CB-7BD2CB1E7AAA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>
              <a:solidFill>
                <a:schemeClr val="tx1"/>
              </a:solidFill>
            </a:rPr>
            <a:t>console.log(‘’Hello’’);</a:t>
          </a:r>
          <a:endParaRPr lang="fr-FR" dirty="0">
            <a:solidFill>
              <a:schemeClr val="tx1"/>
            </a:solidFill>
          </a:endParaRPr>
        </a:p>
      </dgm:t>
    </dgm:pt>
    <dgm:pt modelId="{E26380FE-3740-4B02-8A57-0BBF0B10EACF}" type="parTrans" cxnId="{00F23167-8A71-4B10-993D-61DB37F811EA}">
      <dgm:prSet/>
      <dgm:spPr/>
      <dgm:t>
        <a:bodyPr/>
        <a:lstStyle/>
        <a:p>
          <a:endParaRPr lang="fr-FR"/>
        </a:p>
      </dgm:t>
    </dgm:pt>
    <dgm:pt modelId="{F2390516-8702-4CB1-9705-5A375A64D7E0}" type="sibTrans" cxnId="{00F23167-8A71-4B10-993D-61DB37F811EA}">
      <dgm:prSet/>
      <dgm:spPr/>
      <dgm:t>
        <a:bodyPr/>
        <a:lstStyle/>
        <a:p>
          <a:endParaRPr lang="fr-FR"/>
        </a:p>
      </dgm:t>
    </dgm:pt>
    <dgm:pt modelId="{90A0AA0A-DA1F-487D-B481-F85ACB8C0873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>
              <a:solidFill>
                <a:schemeClr val="tx1"/>
              </a:solidFill>
            </a:rPr>
            <a:t>JavaScript</a:t>
          </a:r>
          <a:endParaRPr lang="fr-FR" dirty="0">
            <a:solidFill>
              <a:schemeClr val="tx1"/>
            </a:solidFill>
          </a:endParaRPr>
        </a:p>
      </dgm:t>
    </dgm:pt>
    <dgm:pt modelId="{CC26A0D7-07C6-4E64-9AD4-7A0982BEC690}" type="parTrans" cxnId="{C148C95C-0EEC-45C1-81C5-0F7EAFD3BA33}">
      <dgm:prSet/>
      <dgm:spPr/>
      <dgm:t>
        <a:bodyPr/>
        <a:lstStyle/>
        <a:p>
          <a:endParaRPr lang="fr-FR"/>
        </a:p>
      </dgm:t>
    </dgm:pt>
    <dgm:pt modelId="{EEDA6CF7-6903-43A4-B19E-69128B4FDEDD}" type="sibTrans" cxnId="{C148C95C-0EEC-45C1-81C5-0F7EAFD3BA33}">
      <dgm:prSet/>
      <dgm:spPr/>
      <dgm:t>
        <a:bodyPr/>
        <a:lstStyle/>
        <a:p>
          <a:endParaRPr lang="fr-FR"/>
        </a:p>
      </dgm:t>
    </dgm:pt>
    <dgm:pt modelId="{E9C9E452-D81D-4E40-A900-AF4DC7AB4579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>
              <a:solidFill>
                <a:schemeClr val="tx1"/>
              </a:solidFill>
            </a:rPr>
            <a:t>001010101001110</a:t>
          </a:r>
          <a:endParaRPr lang="fr-FR" dirty="0">
            <a:solidFill>
              <a:schemeClr val="tx1"/>
            </a:solidFill>
          </a:endParaRPr>
        </a:p>
      </dgm:t>
    </dgm:pt>
    <dgm:pt modelId="{EC82AC7D-1043-42D7-BDF6-0D60594DBF9A}" type="parTrans" cxnId="{A200AE62-4E07-42E1-AE59-A601E2AE2FAA}">
      <dgm:prSet/>
      <dgm:spPr/>
      <dgm:t>
        <a:bodyPr/>
        <a:lstStyle/>
        <a:p>
          <a:endParaRPr lang="fr-FR"/>
        </a:p>
      </dgm:t>
    </dgm:pt>
    <dgm:pt modelId="{AE036A97-06A4-445F-BC0F-774ECBF315C7}" type="sibTrans" cxnId="{A200AE62-4E07-42E1-AE59-A601E2AE2FAA}">
      <dgm:prSet/>
      <dgm:spPr/>
      <dgm:t>
        <a:bodyPr/>
        <a:lstStyle/>
        <a:p>
          <a:endParaRPr lang="fr-FR"/>
        </a:p>
      </dgm:t>
    </dgm:pt>
    <dgm:pt modelId="{DAE657C3-91DB-44F6-B3B0-A414206271EA}" type="pres">
      <dgm:prSet presAssocID="{243BA71B-03D2-4F8C-9F3A-E5FB16176744}" presName="Name0" presStyleCnt="0">
        <dgm:presLayoutVars>
          <dgm:dir/>
          <dgm:resizeHandles val="exact"/>
        </dgm:presLayoutVars>
      </dgm:prSet>
      <dgm:spPr/>
    </dgm:pt>
    <dgm:pt modelId="{E9C132DC-9E49-44ED-B000-46C8B10B894F}" type="pres">
      <dgm:prSet presAssocID="{E754A767-7622-4832-A3CB-7BD2CB1E7AAA}" presName="node" presStyleLbl="node1" presStyleIdx="0" presStyleCnt="3">
        <dgm:presLayoutVars>
          <dgm:bulletEnabled val="1"/>
        </dgm:presLayoutVars>
      </dgm:prSet>
      <dgm:spPr/>
    </dgm:pt>
    <dgm:pt modelId="{D9EBF645-3FF7-48E7-B1FD-8C00D0C858E1}" type="pres">
      <dgm:prSet presAssocID="{F2390516-8702-4CB1-9705-5A375A64D7E0}" presName="sibTrans" presStyleLbl="sibTrans2D1" presStyleIdx="0" presStyleCnt="2"/>
      <dgm:spPr/>
    </dgm:pt>
    <dgm:pt modelId="{B83A1A36-CD26-48CD-BFF9-DDB0520BF9B7}" type="pres">
      <dgm:prSet presAssocID="{F2390516-8702-4CB1-9705-5A375A64D7E0}" presName="connectorText" presStyleLbl="sibTrans2D1" presStyleIdx="0" presStyleCnt="2"/>
      <dgm:spPr/>
    </dgm:pt>
    <dgm:pt modelId="{71955B93-ED87-451F-9940-EE320C36DBAE}" type="pres">
      <dgm:prSet presAssocID="{90A0AA0A-DA1F-487D-B481-F85ACB8C0873}" presName="node" presStyleLbl="node1" presStyleIdx="1" presStyleCnt="3">
        <dgm:presLayoutVars>
          <dgm:bulletEnabled val="1"/>
        </dgm:presLayoutVars>
      </dgm:prSet>
      <dgm:spPr/>
    </dgm:pt>
    <dgm:pt modelId="{FEF2F116-67EF-468F-A538-7608E0C78EFA}" type="pres">
      <dgm:prSet presAssocID="{EEDA6CF7-6903-43A4-B19E-69128B4FDEDD}" presName="sibTrans" presStyleLbl="sibTrans2D1" presStyleIdx="1" presStyleCnt="2"/>
      <dgm:spPr/>
    </dgm:pt>
    <dgm:pt modelId="{4EE15B0B-A966-4C2D-9A70-EA94F4500EF7}" type="pres">
      <dgm:prSet presAssocID="{EEDA6CF7-6903-43A4-B19E-69128B4FDEDD}" presName="connectorText" presStyleLbl="sibTrans2D1" presStyleIdx="1" presStyleCnt="2"/>
      <dgm:spPr/>
    </dgm:pt>
    <dgm:pt modelId="{4D3A997A-038D-4B4E-AEBF-4EA50B706592}" type="pres">
      <dgm:prSet presAssocID="{E9C9E452-D81D-4E40-A900-AF4DC7AB4579}" presName="node" presStyleLbl="node1" presStyleIdx="2" presStyleCnt="3">
        <dgm:presLayoutVars>
          <dgm:bulletEnabled val="1"/>
        </dgm:presLayoutVars>
      </dgm:prSet>
      <dgm:spPr/>
    </dgm:pt>
  </dgm:ptLst>
  <dgm:cxnLst>
    <dgm:cxn modelId="{C4FF9340-8F99-41CC-86D9-9317BCD25297}" type="presOf" srcId="{F2390516-8702-4CB1-9705-5A375A64D7E0}" destId="{B83A1A36-CD26-48CD-BFF9-DDB0520BF9B7}" srcOrd="1" destOrd="0" presId="urn:microsoft.com/office/officeart/2005/8/layout/process1"/>
    <dgm:cxn modelId="{C148C95C-0EEC-45C1-81C5-0F7EAFD3BA33}" srcId="{243BA71B-03D2-4F8C-9F3A-E5FB16176744}" destId="{90A0AA0A-DA1F-487D-B481-F85ACB8C0873}" srcOrd="1" destOrd="0" parTransId="{CC26A0D7-07C6-4E64-9AD4-7A0982BEC690}" sibTransId="{EEDA6CF7-6903-43A4-B19E-69128B4FDEDD}"/>
    <dgm:cxn modelId="{A200AE62-4E07-42E1-AE59-A601E2AE2FAA}" srcId="{243BA71B-03D2-4F8C-9F3A-E5FB16176744}" destId="{E9C9E452-D81D-4E40-A900-AF4DC7AB4579}" srcOrd="2" destOrd="0" parTransId="{EC82AC7D-1043-42D7-BDF6-0D60594DBF9A}" sibTransId="{AE036A97-06A4-445F-BC0F-774ECBF315C7}"/>
    <dgm:cxn modelId="{00F23167-8A71-4B10-993D-61DB37F811EA}" srcId="{243BA71B-03D2-4F8C-9F3A-E5FB16176744}" destId="{E754A767-7622-4832-A3CB-7BD2CB1E7AAA}" srcOrd="0" destOrd="0" parTransId="{E26380FE-3740-4B02-8A57-0BBF0B10EACF}" sibTransId="{F2390516-8702-4CB1-9705-5A375A64D7E0}"/>
    <dgm:cxn modelId="{8AF2AB51-6A9E-49BC-8362-0CA93B65456D}" type="presOf" srcId="{243BA71B-03D2-4F8C-9F3A-E5FB16176744}" destId="{DAE657C3-91DB-44F6-B3B0-A414206271EA}" srcOrd="0" destOrd="0" presId="urn:microsoft.com/office/officeart/2005/8/layout/process1"/>
    <dgm:cxn modelId="{65A12E57-F9A9-453E-AAE7-B01E1F51DC51}" type="presOf" srcId="{E754A767-7622-4832-A3CB-7BD2CB1E7AAA}" destId="{E9C132DC-9E49-44ED-B000-46C8B10B894F}" srcOrd="0" destOrd="0" presId="urn:microsoft.com/office/officeart/2005/8/layout/process1"/>
    <dgm:cxn modelId="{613FADA3-D829-4DBB-88F2-83D08492E911}" type="presOf" srcId="{90A0AA0A-DA1F-487D-B481-F85ACB8C0873}" destId="{71955B93-ED87-451F-9940-EE320C36DBAE}" srcOrd="0" destOrd="0" presId="urn:microsoft.com/office/officeart/2005/8/layout/process1"/>
    <dgm:cxn modelId="{A7ADC0B9-0628-45B5-9CBE-ECFE31CFD0E7}" type="presOf" srcId="{F2390516-8702-4CB1-9705-5A375A64D7E0}" destId="{D9EBF645-3FF7-48E7-B1FD-8C00D0C858E1}" srcOrd="0" destOrd="0" presId="urn:microsoft.com/office/officeart/2005/8/layout/process1"/>
    <dgm:cxn modelId="{E79BDABD-8B9D-49B7-BC07-E24F9CCFB17B}" type="presOf" srcId="{EEDA6CF7-6903-43A4-B19E-69128B4FDEDD}" destId="{4EE15B0B-A966-4C2D-9A70-EA94F4500EF7}" srcOrd="1" destOrd="0" presId="urn:microsoft.com/office/officeart/2005/8/layout/process1"/>
    <dgm:cxn modelId="{46FD8AC3-880F-422C-9A4D-BA4CE79A7676}" type="presOf" srcId="{E9C9E452-D81D-4E40-A900-AF4DC7AB4579}" destId="{4D3A997A-038D-4B4E-AEBF-4EA50B706592}" srcOrd="0" destOrd="0" presId="urn:microsoft.com/office/officeart/2005/8/layout/process1"/>
    <dgm:cxn modelId="{C80BCCE2-AB1E-4ABB-9A26-F0D1BBF6A99F}" type="presOf" srcId="{EEDA6CF7-6903-43A4-B19E-69128B4FDEDD}" destId="{FEF2F116-67EF-468F-A538-7608E0C78EFA}" srcOrd="0" destOrd="0" presId="urn:microsoft.com/office/officeart/2005/8/layout/process1"/>
    <dgm:cxn modelId="{FAD0FFF0-5AFF-45E2-B76E-899B06B65E4F}" type="presParOf" srcId="{DAE657C3-91DB-44F6-B3B0-A414206271EA}" destId="{E9C132DC-9E49-44ED-B000-46C8B10B894F}" srcOrd="0" destOrd="0" presId="urn:microsoft.com/office/officeart/2005/8/layout/process1"/>
    <dgm:cxn modelId="{4135795C-5DA9-4C1A-AEAF-67708C3C4D0D}" type="presParOf" srcId="{DAE657C3-91DB-44F6-B3B0-A414206271EA}" destId="{D9EBF645-3FF7-48E7-B1FD-8C00D0C858E1}" srcOrd="1" destOrd="0" presId="urn:microsoft.com/office/officeart/2005/8/layout/process1"/>
    <dgm:cxn modelId="{5B7F8147-7F4D-46A8-BA67-C4A01E003394}" type="presParOf" srcId="{D9EBF645-3FF7-48E7-B1FD-8C00D0C858E1}" destId="{B83A1A36-CD26-48CD-BFF9-DDB0520BF9B7}" srcOrd="0" destOrd="0" presId="urn:microsoft.com/office/officeart/2005/8/layout/process1"/>
    <dgm:cxn modelId="{D12CC5A0-9EFD-4AAA-B138-98CF214B60EF}" type="presParOf" srcId="{DAE657C3-91DB-44F6-B3B0-A414206271EA}" destId="{71955B93-ED87-451F-9940-EE320C36DBAE}" srcOrd="2" destOrd="0" presId="urn:microsoft.com/office/officeart/2005/8/layout/process1"/>
    <dgm:cxn modelId="{06D84F05-D18A-4A04-88D0-97B70DC3AC89}" type="presParOf" srcId="{DAE657C3-91DB-44F6-B3B0-A414206271EA}" destId="{FEF2F116-67EF-468F-A538-7608E0C78EFA}" srcOrd="3" destOrd="0" presId="urn:microsoft.com/office/officeart/2005/8/layout/process1"/>
    <dgm:cxn modelId="{A30966A2-B4B0-425E-9B28-BAEC524C6902}" type="presParOf" srcId="{FEF2F116-67EF-468F-A538-7608E0C78EFA}" destId="{4EE15B0B-A966-4C2D-9A70-EA94F4500EF7}" srcOrd="0" destOrd="0" presId="urn:microsoft.com/office/officeart/2005/8/layout/process1"/>
    <dgm:cxn modelId="{4A979C5E-986B-48E8-ACC0-98D70D773E09}" type="presParOf" srcId="{DAE657C3-91DB-44F6-B3B0-A414206271EA}" destId="{4D3A997A-038D-4B4E-AEBF-4EA50B7065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BA71B-03D2-4F8C-9F3A-E5FB161767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54A767-7622-4832-A3CB-7BD2CB1E7AAA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 err="1">
              <a:solidFill>
                <a:schemeClr val="tx1"/>
              </a:solidFill>
            </a:rPr>
            <a:t>echo</a:t>
          </a:r>
          <a:r>
            <a:rPr lang="fr-BE" dirty="0">
              <a:solidFill>
                <a:schemeClr val="tx1"/>
              </a:solidFill>
            </a:rPr>
            <a:t> ‘’Hello’’;</a:t>
          </a:r>
          <a:endParaRPr lang="fr-FR" dirty="0">
            <a:solidFill>
              <a:schemeClr val="tx1"/>
            </a:solidFill>
          </a:endParaRPr>
        </a:p>
      </dgm:t>
    </dgm:pt>
    <dgm:pt modelId="{E26380FE-3740-4B02-8A57-0BBF0B10EACF}" type="parTrans" cxnId="{00F23167-8A71-4B10-993D-61DB37F811EA}">
      <dgm:prSet/>
      <dgm:spPr/>
      <dgm:t>
        <a:bodyPr/>
        <a:lstStyle/>
        <a:p>
          <a:endParaRPr lang="fr-FR"/>
        </a:p>
      </dgm:t>
    </dgm:pt>
    <dgm:pt modelId="{F2390516-8702-4CB1-9705-5A375A64D7E0}" type="sibTrans" cxnId="{00F23167-8A71-4B10-993D-61DB37F811EA}">
      <dgm:prSet/>
      <dgm:spPr/>
      <dgm:t>
        <a:bodyPr/>
        <a:lstStyle/>
        <a:p>
          <a:endParaRPr lang="fr-FR"/>
        </a:p>
      </dgm:t>
    </dgm:pt>
    <dgm:pt modelId="{90A0AA0A-DA1F-487D-B481-F85ACB8C0873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>
              <a:solidFill>
                <a:schemeClr val="tx1"/>
              </a:solidFill>
            </a:rPr>
            <a:t>PHP</a:t>
          </a:r>
          <a:endParaRPr lang="fr-FR" dirty="0">
            <a:solidFill>
              <a:schemeClr val="tx1"/>
            </a:solidFill>
          </a:endParaRPr>
        </a:p>
      </dgm:t>
    </dgm:pt>
    <dgm:pt modelId="{EEDA6CF7-6903-43A4-B19E-69128B4FDEDD}" type="sibTrans" cxnId="{C148C95C-0EEC-45C1-81C5-0F7EAFD3BA33}">
      <dgm:prSet/>
      <dgm:spPr/>
      <dgm:t>
        <a:bodyPr/>
        <a:lstStyle/>
        <a:p>
          <a:endParaRPr lang="fr-FR"/>
        </a:p>
      </dgm:t>
    </dgm:pt>
    <dgm:pt modelId="{CC26A0D7-07C6-4E64-9AD4-7A0982BEC690}" type="parTrans" cxnId="{C148C95C-0EEC-45C1-81C5-0F7EAFD3BA33}">
      <dgm:prSet/>
      <dgm:spPr/>
      <dgm:t>
        <a:bodyPr/>
        <a:lstStyle/>
        <a:p>
          <a:endParaRPr lang="fr-FR"/>
        </a:p>
      </dgm:t>
    </dgm:pt>
    <dgm:pt modelId="{E9C9E452-D81D-4E40-A900-AF4DC7AB4579}">
      <dgm:prSet phldrT="[Texte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fr-BE" dirty="0">
              <a:solidFill>
                <a:schemeClr val="tx1"/>
              </a:solidFill>
            </a:rPr>
            <a:t>001010101001110</a:t>
          </a:r>
          <a:endParaRPr lang="fr-FR" dirty="0">
            <a:solidFill>
              <a:schemeClr val="tx1"/>
            </a:solidFill>
          </a:endParaRPr>
        </a:p>
      </dgm:t>
    </dgm:pt>
    <dgm:pt modelId="{AE036A97-06A4-445F-BC0F-774ECBF315C7}" type="sibTrans" cxnId="{A200AE62-4E07-42E1-AE59-A601E2AE2FAA}">
      <dgm:prSet/>
      <dgm:spPr/>
      <dgm:t>
        <a:bodyPr/>
        <a:lstStyle/>
        <a:p>
          <a:endParaRPr lang="fr-FR"/>
        </a:p>
      </dgm:t>
    </dgm:pt>
    <dgm:pt modelId="{EC82AC7D-1043-42D7-BDF6-0D60594DBF9A}" type="parTrans" cxnId="{A200AE62-4E07-42E1-AE59-A601E2AE2FAA}">
      <dgm:prSet/>
      <dgm:spPr/>
      <dgm:t>
        <a:bodyPr/>
        <a:lstStyle/>
        <a:p>
          <a:endParaRPr lang="fr-FR"/>
        </a:p>
      </dgm:t>
    </dgm:pt>
    <dgm:pt modelId="{DAE657C3-91DB-44F6-B3B0-A414206271EA}" type="pres">
      <dgm:prSet presAssocID="{243BA71B-03D2-4F8C-9F3A-E5FB16176744}" presName="Name0" presStyleCnt="0">
        <dgm:presLayoutVars>
          <dgm:dir/>
          <dgm:resizeHandles val="exact"/>
        </dgm:presLayoutVars>
      </dgm:prSet>
      <dgm:spPr/>
    </dgm:pt>
    <dgm:pt modelId="{E9C132DC-9E49-44ED-B000-46C8B10B894F}" type="pres">
      <dgm:prSet presAssocID="{E754A767-7622-4832-A3CB-7BD2CB1E7AAA}" presName="node" presStyleLbl="node1" presStyleIdx="0" presStyleCnt="3">
        <dgm:presLayoutVars>
          <dgm:bulletEnabled val="1"/>
        </dgm:presLayoutVars>
      </dgm:prSet>
      <dgm:spPr/>
    </dgm:pt>
    <dgm:pt modelId="{D9EBF645-3FF7-48E7-B1FD-8C00D0C858E1}" type="pres">
      <dgm:prSet presAssocID="{F2390516-8702-4CB1-9705-5A375A64D7E0}" presName="sibTrans" presStyleLbl="sibTrans2D1" presStyleIdx="0" presStyleCnt="2"/>
      <dgm:spPr/>
    </dgm:pt>
    <dgm:pt modelId="{B83A1A36-CD26-48CD-BFF9-DDB0520BF9B7}" type="pres">
      <dgm:prSet presAssocID="{F2390516-8702-4CB1-9705-5A375A64D7E0}" presName="connectorText" presStyleLbl="sibTrans2D1" presStyleIdx="0" presStyleCnt="2"/>
      <dgm:spPr/>
    </dgm:pt>
    <dgm:pt modelId="{71955B93-ED87-451F-9940-EE320C36DBAE}" type="pres">
      <dgm:prSet presAssocID="{90A0AA0A-DA1F-487D-B481-F85ACB8C0873}" presName="node" presStyleLbl="node1" presStyleIdx="1" presStyleCnt="3">
        <dgm:presLayoutVars>
          <dgm:bulletEnabled val="1"/>
        </dgm:presLayoutVars>
      </dgm:prSet>
      <dgm:spPr/>
    </dgm:pt>
    <dgm:pt modelId="{FEF2F116-67EF-468F-A538-7608E0C78EFA}" type="pres">
      <dgm:prSet presAssocID="{EEDA6CF7-6903-43A4-B19E-69128B4FDEDD}" presName="sibTrans" presStyleLbl="sibTrans2D1" presStyleIdx="1" presStyleCnt="2"/>
      <dgm:spPr/>
    </dgm:pt>
    <dgm:pt modelId="{4EE15B0B-A966-4C2D-9A70-EA94F4500EF7}" type="pres">
      <dgm:prSet presAssocID="{EEDA6CF7-6903-43A4-B19E-69128B4FDEDD}" presName="connectorText" presStyleLbl="sibTrans2D1" presStyleIdx="1" presStyleCnt="2"/>
      <dgm:spPr/>
    </dgm:pt>
    <dgm:pt modelId="{4D3A997A-038D-4B4E-AEBF-4EA50B706592}" type="pres">
      <dgm:prSet presAssocID="{E9C9E452-D81D-4E40-A900-AF4DC7AB4579}" presName="node" presStyleLbl="node1" presStyleIdx="2" presStyleCnt="3">
        <dgm:presLayoutVars>
          <dgm:bulletEnabled val="1"/>
        </dgm:presLayoutVars>
      </dgm:prSet>
      <dgm:spPr/>
    </dgm:pt>
  </dgm:ptLst>
  <dgm:cxnLst>
    <dgm:cxn modelId="{C4FF9340-8F99-41CC-86D9-9317BCD25297}" type="presOf" srcId="{F2390516-8702-4CB1-9705-5A375A64D7E0}" destId="{B83A1A36-CD26-48CD-BFF9-DDB0520BF9B7}" srcOrd="1" destOrd="0" presId="urn:microsoft.com/office/officeart/2005/8/layout/process1"/>
    <dgm:cxn modelId="{C148C95C-0EEC-45C1-81C5-0F7EAFD3BA33}" srcId="{243BA71B-03D2-4F8C-9F3A-E5FB16176744}" destId="{90A0AA0A-DA1F-487D-B481-F85ACB8C0873}" srcOrd="1" destOrd="0" parTransId="{CC26A0D7-07C6-4E64-9AD4-7A0982BEC690}" sibTransId="{EEDA6CF7-6903-43A4-B19E-69128B4FDEDD}"/>
    <dgm:cxn modelId="{A200AE62-4E07-42E1-AE59-A601E2AE2FAA}" srcId="{243BA71B-03D2-4F8C-9F3A-E5FB16176744}" destId="{E9C9E452-D81D-4E40-A900-AF4DC7AB4579}" srcOrd="2" destOrd="0" parTransId="{EC82AC7D-1043-42D7-BDF6-0D60594DBF9A}" sibTransId="{AE036A97-06A4-445F-BC0F-774ECBF315C7}"/>
    <dgm:cxn modelId="{00F23167-8A71-4B10-993D-61DB37F811EA}" srcId="{243BA71B-03D2-4F8C-9F3A-E5FB16176744}" destId="{E754A767-7622-4832-A3CB-7BD2CB1E7AAA}" srcOrd="0" destOrd="0" parTransId="{E26380FE-3740-4B02-8A57-0BBF0B10EACF}" sibTransId="{F2390516-8702-4CB1-9705-5A375A64D7E0}"/>
    <dgm:cxn modelId="{8AF2AB51-6A9E-49BC-8362-0CA93B65456D}" type="presOf" srcId="{243BA71B-03D2-4F8C-9F3A-E5FB16176744}" destId="{DAE657C3-91DB-44F6-B3B0-A414206271EA}" srcOrd="0" destOrd="0" presId="urn:microsoft.com/office/officeart/2005/8/layout/process1"/>
    <dgm:cxn modelId="{65A12E57-F9A9-453E-AAE7-B01E1F51DC51}" type="presOf" srcId="{E754A767-7622-4832-A3CB-7BD2CB1E7AAA}" destId="{E9C132DC-9E49-44ED-B000-46C8B10B894F}" srcOrd="0" destOrd="0" presId="urn:microsoft.com/office/officeart/2005/8/layout/process1"/>
    <dgm:cxn modelId="{613FADA3-D829-4DBB-88F2-83D08492E911}" type="presOf" srcId="{90A0AA0A-DA1F-487D-B481-F85ACB8C0873}" destId="{71955B93-ED87-451F-9940-EE320C36DBAE}" srcOrd="0" destOrd="0" presId="urn:microsoft.com/office/officeart/2005/8/layout/process1"/>
    <dgm:cxn modelId="{A7ADC0B9-0628-45B5-9CBE-ECFE31CFD0E7}" type="presOf" srcId="{F2390516-8702-4CB1-9705-5A375A64D7E0}" destId="{D9EBF645-3FF7-48E7-B1FD-8C00D0C858E1}" srcOrd="0" destOrd="0" presId="urn:microsoft.com/office/officeart/2005/8/layout/process1"/>
    <dgm:cxn modelId="{E79BDABD-8B9D-49B7-BC07-E24F9CCFB17B}" type="presOf" srcId="{EEDA6CF7-6903-43A4-B19E-69128B4FDEDD}" destId="{4EE15B0B-A966-4C2D-9A70-EA94F4500EF7}" srcOrd="1" destOrd="0" presId="urn:microsoft.com/office/officeart/2005/8/layout/process1"/>
    <dgm:cxn modelId="{46FD8AC3-880F-422C-9A4D-BA4CE79A7676}" type="presOf" srcId="{E9C9E452-D81D-4E40-A900-AF4DC7AB4579}" destId="{4D3A997A-038D-4B4E-AEBF-4EA50B706592}" srcOrd="0" destOrd="0" presId="urn:microsoft.com/office/officeart/2005/8/layout/process1"/>
    <dgm:cxn modelId="{C80BCCE2-AB1E-4ABB-9A26-F0D1BBF6A99F}" type="presOf" srcId="{EEDA6CF7-6903-43A4-B19E-69128B4FDEDD}" destId="{FEF2F116-67EF-468F-A538-7608E0C78EFA}" srcOrd="0" destOrd="0" presId="urn:microsoft.com/office/officeart/2005/8/layout/process1"/>
    <dgm:cxn modelId="{FAD0FFF0-5AFF-45E2-B76E-899B06B65E4F}" type="presParOf" srcId="{DAE657C3-91DB-44F6-B3B0-A414206271EA}" destId="{E9C132DC-9E49-44ED-B000-46C8B10B894F}" srcOrd="0" destOrd="0" presId="urn:microsoft.com/office/officeart/2005/8/layout/process1"/>
    <dgm:cxn modelId="{4135795C-5DA9-4C1A-AEAF-67708C3C4D0D}" type="presParOf" srcId="{DAE657C3-91DB-44F6-B3B0-A414206271EA}" destId="{D9EBF645-3FF7-48E7-B1FD-8C00D0C858E1}" srcOrd="1" destOrd="0" presId="urn:microsoft.com/office/officeart/2005/8/layout/process1"/>
    <dgm:cxn modelId="{5B7F8147-7F4D-46A8-BA67-C4A01E003394}" type="presParOf" srcId="{D9EBF645-3FF7-48E7-B1FD-8C00D0C858E1}" destId="{B83A1A36-CD26-48CD-BFF9-DDB0520BF9B7}" srcOrd="0" destOrd="0" presId="urn:microsoft.com/office/officeart/2005/8/layout/process1"/>
    <dgm:cxn modelId="{D12CC5A0-9EFD-4AAA-B138-98CF214B60EF}" type="presParOf" srcId="{DAE657C3-91DB-44F6-B3B0-A414206271EA}" destId="{71955B93-ED87-451F-9940-EE320C36DBAE}" srcOrd="2" destOrd="0" presId="urn:microsoft.com/office/officeart/2005/8/layout/process1"/>
    <dgm:cxn modelId="{06D84F05-D18A-4A04-88D0-97B70DC3AC89}" type="presParOf" srcId="{DAE657C3-91DB-44F6-B3B0-A414206271EA}" destId="{FEF2F116-67EF-468F-A538-7608E0C78EFA}" srcOrd="3" destOrd="0" presId="urn:microsoft.com/office/officeart/2005/8/layout/process1"/>
    <dgm:cxn modelId="{A30966A2-B4B0-425E-9B28-BAEC524C6902}" type="presParOf" srcId="{FEF2F116-67EF-468F-A538-7608E0C78EFA}" destId="{4EE15B0B-A966-4C2D-9A70-EA94F4500EF7}" srcOrd="0" destOrd="0" presId="urn:microsoft.com/office/officeart/2005/8/layout/process1"/>
    <dgm:cxn modelId="{4A979C5E-986B-48E8-ACC0-98D70D773E09}" type="presParOf" srcId="{DAE657C3-91DB-44F6-B3B0-A414206271EA}" destId="{4D3A997A-038D-4B4E-AEBF-4EA50B7065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50CF10-EEB4-4EB1-AD58-5C1379C4133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7173DA2-1F2F-4299-80A5-7D5A2EA81155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Besoins</a:t>
          </a:r>
          <a:endParaRPr lang="fr-FR" dirty="0"/>
        </a:p>
      </dgm:t>
    </dgm:pt>
    <dgm:pt modelId="{62297904-D433-453B-99BF-0A435F92D110}" type="parTrans" cxnId="{66214A8B-4832-4565-974A-94F6B0C3F13E}">
      <dgm:prSet/>
      <dgm:spPr/>
      <dgm:t>
        <a:bodyPr/>
        <a:lstStyle/>
        <a:p>
          <a:endParaRPr lang="fr-FR"/>
        </a:p>
      </dgm:t>
    </dgm:pt>
    <dgm:pt modelId="{C4DC1436-1A41-4DB3-8B31-FF780FFB7BA8}" type="sibTrans" cxnId="{66214A8B-4832-4565-974A-94F6B0C3F13E}">
      <dgm:prSet/>
      <dgm:spPr/>
      <dgm:t>
        <a:bodyPr/>
        <a:lstStyle/>
        <a:p>
          <a:endParaRPr lang="fr-FR"/>
        </a:p>
      </dgm:t>
    </dgm:pt>
    <dgm:pt modelId="{7A9CBFD9-5766-4836-A5E4-030CA107F079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Analyse</a:t>
          </a:r>
          <a:endParaRPr lang="fr-FR" dirty="0"/>
        </a:p>
      </dgm:t>
    </dgm:pt>
    <dgm:pt modelId="{ED21830B-08FB-478C-B6A6-EEF323AB0313}" type="parTrans" cxnId="{1F238EE9-1CEE-48FE-8762-1E925A44086A}">
      <dgm:prSet/>
      <dgm:spPr/>
      <dgm:t>
        <a:bodyPr/>
        <a:lstStyle/>
        <a:p>
          <a:endParaRPr lang="fr-FR"/>
        </a:p>
      </dgm:t>
    </dgm:pt>
    <dgm:pt modelId="{8AF52E3A-3D85-4EA1-A609-5ECFC34C6E81}" type="sibTrans" cxnId="{1F238EE9-1CEE-48FE-8762-1E925A44086A}">
      <dgm:prSet/>
      <dgm:spPr/>
      <dgm:t>
        <a:bodyPr/>
        <a:lstStyle/>
        <a:p>
          <a:endParaRPr lang="fr-FR"/>
        </a:p>
      </dgm:t>
    </dgm:pt>
    <dgm:pt modelId="{25F2A474-8894-4074-ACA7-06651A1A58DF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Implémentation</a:t>
          </a:r>
          <a:endParaRPr lang="fr-FR" dirty="0"/>
        </a:p>
      </dgm:t>
    </dgm:pt>
    <dgm:pt modelId="{FF63686D-4456-48F1-AF91-5DB9E6C0CABA}" type="parTrans" cxnId="{7343A32E-ECD6-45DE-81AE-2DC3A676E12F}">
      <dgm:prSet/>
      <dgm:spPr/>
      <dgm:t>
        <a:bodyPr/>
        <a:lstStyle/>
        <a:p>
          <a:endParaRPr lang="fr-FR"/>
        </a:p>
      </dgm:t>
    </dgm:pt>
    <dgm:pt modelId="{2C5C3113-6819-4243-BA64-7F6AB9898C14}" type="sibTrans" cxnId="{7343A32E-ECD6-45DE-81AE-2DC3A676E12F}">
      <dgm:prSet/>
      <dgm:spPr/>
      <dgm:t>
        <a:bodyPr/>
        <a:lstStyle/>
        <a:p>
          <a:endParaRPr lang="fr-FR"/>
        </a:p>
      </dgm:t>
    </dgm:pt>
    <dgm:pt modelId="{E6EB7B60-B4C8-4983-BFB6-CEC83A52BEB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Tests</a:t>
          </a:r>
          <a:endParaRPr lang="fr-FR" dirty="0"/>
        </a:p>
      </dgm:t>
    </dgm:pt>
    <dgm:pt modelId="{889EB985-3ED6-49F8-8DE9-2FEAB983403B}" type="parTrans" cxnId="{F7A810B7-B495-410F-B41C-344E099993F6}">
      <dgm:prSet/>
      <dgm:spPr/>
      <dgm:t>
        <a:bodyPr/>
        <a:lstStyle/>
        <a:p>
          <a:endParaRPr lang="fr-FR"/>
        </a:p>
      </dgm:t>
    </dgm:pt>
    <dgm:pt modelId="{1B6D11B5-826F-4402-9890-730A3A8CBCEF}" type="sibTrans" cxnId="{F7A810B7-B495-410F-B41C-344E099993F6}">
      <dgm:prSet/>
      <dgm:spPr/>
      <dgm:t>
        <a:bodyPr/>
        <a:lstStyle/>
        <a:p>
          <a:endParaRPr lang="fr-FR"/>
        </a:p>
      </dgm:t>
    </dgm:pt>
    <dgm:pt modelId="{6A31DD7F-0870-4069-9571-501C39494617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Maintenance / Evolution</a:t>
          </a:r>
          <a:endParaRPr lang="fr-FR" dirty="0"/>
        </a:p>
      </dgm:t>
    </dgm:pt>
    <dgm:pt modelId="{3C8E5CE7-756D-45BA-9EDA-CDB3FBCFEF46}" type="parTrans" cxnId="{BED23218-78F0-48C6-B4F7-8A4CDF711FBD}">
      <dgm:prSet/>
      <dgm:spPr/>
      <dgm:t>
        <a:bodyPr/>
        <a:lstStyle/>
        <a:p>
          <a:endParaRPr lang="fr-FR"/>
        </a:p>
      </dgm:t>
    </dgm:pt>
    <dgm:pt modelId="{5AB65884-E6FE-4380-9997-C6CA1F2A32E3}" type="sibTrans" cxnId="{BED23218-78F0-48C6-B4F7-8A4CDF711FBD}">
      <dgm:prSet/>
      <dgm:spPr/>
      <dgm:t>
        <a:bodyPr/>
        <a:lstStyle/>
        <a:p>
          <a:endParaRPr lang="fr-FR"/>
        </a:p>
      </dgm:t>
    </dgm:pt>
    <dgm:pt modelId="{9D3B4E5C-D3C2-4DE2-B9D9-16047007B41E}" type="pres">
      <dgm:prSet presAssocID="{2250CF10-EEB4-4EB1-AD58-5C1379C41338}" presName="compositeShape" presStyleCnt="0">
        <dgm:presLayoutVars>
          <dgm:chMax val="7"/>
          <dgm:dir/>
          <dgm:resizeHandles val="exact"/>
        </dgm:presLayoutVars>
      </dgm:prSet>
      <dgm:spPr/>
    </dgm:pt>
    <dgm:pt modelId="{FC76471E-E6EF-438C-A460-5AD70EDD29B5}" type="pres">
      <dgm:prSet presAssocID="{2250CF10-EEB4-4EB1-AD58-5C1379C41338}" presName="wedge1" presStyleLbl="node1" presStyleIdx="0" presStyleCnt="5"/>
      <dgm:spPr/>
    </dgm:pt>
    <dgm:pt modelId="{F4E25632-8243-46B6-913B-DD1C42EACCA7}" type="pres">
      <dgm:prSet presAssocID="{2250CF10-EEB4-4EB1-AD58-5C1379C41338}" presName="dummy1a" presStyleCnt="0"/>
      <dgm:spPr/>
    </dgm:pt>
    <dgm:pt modelId="{26A433DF-9986-4CB4-9D4B-948D22C99240}" type="pres">
      <dgm:prSet presAssocID="{2250CF10-EEB4-4EB1-AD58-5C1379C41338}" presName="dummy1b" presStyleCnt="0"/>
      <dgm:spPr/>
    </dgm:pt>
    <dgm:pt modelId="{CC578A1C-72F8-4E0B-8D1C-9E46DA4E3492}" type="pres">
      <dgm:prSet presAssocID="{2250CF10-EEB4-4EB1-AD58-5C1379C4133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04A4EDC-B60F-4D8C-A4C4-5F17022BDE73}" type="pres">
      <dgm:prSet presAssocID="{2250CF10-EEB4-4EB1-AD58-5C1379C41338}" presName="wedge2" presStyleLbl="node1" presStyleIdx="1" presStyleCnt="5"/>
      <dgm:spPr/>
    </dgm:pt>
    <dgm:pt modelId="{B32C72FD-5EA9-401D-85B8-4AE809FA220D}" type="pres">
      <dgm:prSet presAssocID="{2250CF10-EEB4-4EB1-AD58-5C1379C41338}" presName="dummy2a" presStyleCnt="0"/>
      <dgm:spPr/>
    </dgm:pt>
    <dgm:pt modelId="{0AA0549B-BE50-47E7-A0DF-8FEDA469B46F}" type="pres">
      <dgm:prSet presAssocID="{2250CF10-EEB4-4EB1-AD58-5C1379C41338}" presName="dummy2b" presStyleCnt="0"/>
      <dgm:spPr/>
    </dgm:pt>
    <dgm:pt modelId="{E521A60D-B24D-4E5F-9762-DEE4DDD79E0B}" type="pres">
      <dgm:prSet presAssocID="{2250CF10-EEB4-4EB1-AD58-5C1379C4133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E2490D8-B6EE-41EF-8BCB-5466CB881FBF}" type="pres">
      <dgm:prSet presAssocID="{2250CF10-EEB4-4EB1-AD58-5C1379C41338}" presName="wedge3" presStyleLbl="node1" presStyleIdx="2" presStyleCnt="5"/>
      <dgm:spPr/>
    </dgm:pt>
    <dgm:pt modelId="{70EB1365-90F6-4E69-BC2C-B39B30D90E2F}" type="pres">
      <dgm:prSet presAssocID="{2250CF10-EEB4-4EB1-AD58-5C1379C41338}" presName="dummy3a" presStyleCnt="0"/>
      <dgm:spPr/>
    </dgm:pt>
    <dgm:pt modelId="{99F43450-1305-4868-852F-55207ED40EEF}" type="pres">
      <dgm:prSet presAssocID="{2250CF10-EEB4-4EB1-AD58-5C1379C41338}" presName="dummy3b" presStyleCnt="0"/>
      <dgm:spPr/>
    </dgm:pt>
    <dgm:pt modelId="{989709CC-7254-4895-9D80-8F532CE49665}" type="pres">
      <dgm:prSet presAssocID="{2250CF10-EEB4-4EB1-AD58-5C1379C4133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24529CC-BC4C-4B07-862F-A29A71D66FC1}" type="pres">
      <dgm:prSet presAssocID="{2250CF10-EEB4-4EB1-AD58-5C1379C41338}" presName="wedge4" presStyleLbl="node1" presStyleIdx="3" presStyleCnt="5"/>
      <dgm:spPr/>
    </dgm:pt>
    <dgm:pt modelId="{E69A1AF6-E725-40A4-BDAB-7F291DB98113}" type="pres">
      <dgm:prSet presAssocID="{2250CF10-EEB4-4EB1-AD58-5C1379C41338}" presName="dummy4a" presStyleCnt="0"/>
      <dgm:spPr/>
    </dgm:pt>
    <dgm:pt modelId="{F54FFB25-6CB8-4BA5-AB08-C774B6AF5542}" type="pres">
      <dgm:prSet presAssocID="{2250CF10-EEB4-4EB1-AD58-5C1379C41338}" presName="dummy4b" presStyleCnt="0"/>
      <dgm:spPr/>
    </dgm:pt>
    <dgm:pt modelId="{BA40AFAB-A3FD-4F8A-90AB-4194ABF2270F}" type="pres">
      <dgm:prSet presAssocID="{2250CF10-EEB4-4EB1-AD58-5C1379C4133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5D2667-D53F-458B-8EEE-5A507E18E149}" type="pres">
      <dgm:prSet presAssocID="{2250CF10-EEB4-4EB1-AD58-5C1379C41338}" presName="wedge5" presStyleLbl="node1" presStyleIdx="4" presStyleCnt="5"/>
      <dgm:spPr/>
    </dgm:pt>
    <dgm:pt modelId="{990F5FC9-E514-4995-92E2-B0E466DB9DE6}" type="pres">
      <dgm:prSet presAssocID="{2250CF10-EEB4-4EB1-AD58-5C1379C41338}" presName="dummy5a" presStyleCnt="0"/>
      <dgm:spPr/>
    </dgm:pt>
    <dgm:pt modelId="{9378748E-A7AC-49C7-9B5D-B8D3D8DFBC8D}" type="pres">
      <dgm:prSet presAssocID="{2250CF10-EEB4-4EB1-AD58-5C1379C41338}" presName="dummy5b" presStyleCnt="0"/>
      <dgm:spPr/>
    </dgm:pt>
    <dgm:pt modelId="{483521D1-8DE2-444C-B704-5E7202754949}" type="pres">
      <dgm:prSet presAssocID="{2250CF10-EEB4-4EB1-AD58-5C1379C4133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187A55C-87BF-4102-853D-1B491730E1EF}" type="pres">
      <dgm:prSet presAssocID="{C4DC1436-1A41-4DB3-8B31-FF780FFB7BA8}" presName="arrowWedge1" presStyleLbl="fgSibTrans2D1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CAF39501-999F-48D8-90E9-1D86A9304306}" type="pres">
      <dgm:prSet presAssocID="{8AF52E3A-3D85-4EA1-A609-5ECFC34C6E81}" presName="arrowWedge2" presStyleLbl="fgSibTrans2D1" presStyleIdx="1" presStyleCnt="5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</dgm:pt>
    <dgm:pt modelId="{AE1E66C6-BFD6-4758-9B8F-0B844ADA3651}" type="pres">
      <dgm:prSet presAssocID="{2C5C3113-6819-4243-BA64-7F6AB9898C14}" presName="arrowWedge3" presStyleLbl="fgSibTrans2D1" presStyleIdx="2" presStyleCnt="5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</dgm:pt>
    <dgm:pt modelId="{59AD3CB0-BD56-4609-AFB1-B0574D8098B1}" type="pres">
      <dgm:prSet presAssocID="{1B6D11B5-826F-4402-9890-730A3A8CBCEF}" presName="arrowWedge4" presStyleLbl="fgSibTrans2D1" presStyleIdx="3" presStyleCnt="5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</dgm:pt>
    <dgm:pt modelId="{A083D768-21F4-4A9F-8EBF-9DB3F23963DC}" type="pres">
      <dgm:prSet presAssocID="{5AB65884-E6FE-4380-9997-C6CA1F2A32E3}" presName="arrowWedge5" presStyleLbl="fgSibTrans2D1" presStyleIdx="4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</dgm:ptLst>
  <dgm:cxnLst>
    <dgm:cxn modelId="{BED23218-78F0-48C6-B4F7-8A4CDF711FBD}" srcId="{2250CF10-EEB4-4EB1-AD58-5C1379C41338}" destId="{6A31DD7F-0870-4069-9571-501C39494617}" srcOrd="4" destOrd="0" parTransId="{3C8E5CE7-756D-45BA-9EDA-CDB3FBCFEF46}" sibTransId="{5AB65884-E6FE-4380-9997-C6CA1F2A32E3}"/>
    <dgm:cxn modelId="{C7559319-A8F4-4F2F-8471-25E22BE9F9F6}" type="presOf" srcId="{7A9CBFD9-5766-4836-A5E4-030CA107F079}" destId="{E04A4EDC-B60F-4D8C-A4C4-5F17022BDE73}" srcOrd="0" destOrd="0" presId="urn:microsoft.com/office/officeart/2005/8/layout/cycle8"/>
    <dgm:cxn modelId="{7343A32E-ECD6-45DE-81AE-2DC3A676E12F}" srcId="{2250CF10-EEB4-4EB1-AD58-5C1379C41338}" destId="{25F2A474-8894-4074-ACA7-06651A1A58DF}" srcOrd="2" destOrd="0" parTransId="{FF63686D-4456-48F1-AF91-5DB9E6C0CABA}" sibTransId="{2C5C3113-6819-4243-BA64-7F6AB9898C14}"/>
    <dgm:cxn modelId="{A6361B36-3342-4321-A7FD-C8B192B42C9C}" type="presOf" srcId="{2250CF10-EEB4-4EB1-AD58-5C1379C41338}" destId="{9D3B4E5C-D3C2-4DE2-B9D9-16047007B41E}" srcOrd="0" destOrd="0" presId="urn:microsoft.com/office/officeart/2005/8/layout/cycle8"/>
    <dgm:cxn modelId="{E1248736-96F9-45A3-9DB1-AE2308A88F73}" type="presOf" srcId="{E6EB7B60-B4C8-4983-BFB6-CEC83A52BEBA}" destId="{BA40AFAB-A3FD-4F8A-90AB-4194ABF2270F}" srcOrd="1" destOrd="0" presId="urn:microsoft.com/office/officeart/2005/8/layout/cycle8"/>
    <dgm:cxn modelId="{897E9444-0752-4172-9C1F-C5593D4E3896}" type="presOf" srcId="{97173DA2-1F2F-4299-80A5-7D5A2EA81155}" destId="{CC578A1C-72F8-4E0B-8D1C-9E46DA4E3492}" srcOrd="1" destOrd="0" presId="urn:microsoft.com/office/officeart/2005/8/layout/cycle8"/>
    <dgm:cxn modelId="{66214A8B-4832-4565-974A-94F6B0C3F13E}" srcId="{2250CF10-EEB4-4EB1-AD58-5C1379C41338}" destId="{97173DA2-1F2F-4299-80A5-7D5A2EA81155}" srcOrd="0" destOrd="0" parTransId="{62297904-D433-453B-99BF-0A435F92D110}" sibTransId="{C4DC1436-1A41-4DB3-8B31-FF780FFB7BA8}"/>
    <dgm:cxn modelId="{39647AB4-D2E8-461C-8570-B7116D91A34A}" type="presOf" srcId="{7A9CBFD9-5766-4836-A5E4-030CA107F079}" destId="{E521A60D-B24D-4E5F-9762-DEE4DDD79E0B}" srcOrd="1" destOrd="0" presId="urn:microsoft.com/office/officeart/2005/8/layout/cycle8"/>
    <dgm:cxn modelId="{F7A810B7-B495-410F-B41C-344E099993F6}" srcId="{2250CF10-EEB4-4EB1-AD58-5C1379C41338}" destId="{E6EB7B60-B4C8-4983-BFB6-CEC83A52BEBA}" srcOrd="3" destOrd="0" parTransId="{889EB985-3ED6-49F8-8DE9-2FEAB983403B}" sibTransId="{1B6D11B5-826F-4402-9890-730A3A8CBCEF}"/>
    <dgm:cxn modelId="{F69C10D1-FE91-44A1-A9A1-27D9B6263AB5}" type="presOf" srcId="{25F2A474-8894-4074-ACA7-06651A1A58DF}" destId="{989709CC-7254-4895-9D80-8F532CE49665}" srcOrd="1" destOrd="0" presId="urn:microsoft.com/office/officeart/2005/8/layout/cycle8"/>
    <dgm:cxn modelId="{05BC83D9-F028-4627-8CC4-AE36CD7C260C}" type="presOf" srcId="{6A31DD7F-0870-4069-9571-501C39494617}" destId="{235D2667-D53F-458B-8EEE-5A507E18E149}" srcOrd="0" destOrd="0" presId="urn:microsoft.com/office/officeart/2005/8/layout/cycle8"/>
    <dgm:cxn modelId="{22D823E1-336F-4DA1-AE34-32569ACD5763}" type="presOf" srcId="{6A31DD7F-0870-4069-9571-501C39494617}" destId="{483521D1-8DE2-444C-B704-5E7202754949}" srcOrd="1" destOrd="0" presId="urn:microsoft.com/office/officeart/2005/8/layout/cycle8"/>
    <dgm:cxn modelId="{EACD56E9-4A31-43C1-9569-C0B15F5E23E5}" type="presOf" srcId="{97173DA2-1F2F-4299-80A5-7D5A2EA81155}" destId="{FC76471E-E6EF-438C-A460-5AD70EDD29B5}" srcOrd="0" destOrd="0" presId="urn:microsoft.com/office/officeart/2005/8/layout/cycle8"/>
    <dgm:cxn modelId="{1F238EE9-1CEE-48FE-8762-1E925A44086A}" srcId="{2250CF10-EEB4-4EB1-AD58-5C1379C41338}" destId="{7A9CBFD9-5766-4836-A5E4-030CA107F079}" srcOrd="1" destOrd="0" parTransId="{ED21830B-08FB-478C-B6A6-EEF323AB0313}" sibTransId="{8AF52E3A-3D85-4EA1-A609-5ECFC34C6E81}"/>
    <dgm:cxn modelId="{9AF63BEC-BB4D-4A5D-89DD-AAC7C6B54B51}" type="presOf" srcId="{E6EB7B60-B4C8-4983-BFB6-CEC83A52BEBA}" destId="{D24529CC-BC4C-4B07-862F-A29A71D66FC1}" srcOrd="0" destOrd="0" presId="urn:microsoft.com/office/officeart/2005/8/layout/cycle8"/>
    <dgm:cxn modelId="{865773EF-CC3B-4654-813B-82F00AB67CAA}" type="presOf" srcId="{25F2A474-8894-4074-ACA7-06651A1A58DF}" destId="{AE2490D8-B6EE-41EF-8BCB-5466CB881FBF}" srcOrd="0" destOrd="0" presId="urn:microsoft.com/office/officeart/2005/8/layout/cycle8"/>
    <dgm:cxn modelId="{B80D57FD-8F1C-44D9-80FB-04172EAFADD6}" type="presParOf" srcId="{9D3B4E5C-D3C2-4DE2-B9D9-16047007B41E}" destId="{FC76471E-E6EF-438C-A460-5AD70EDD29B5}" srcOrd="0" destOrd="0" presId="urn:microsoft.com/office/officeart/2005/8/layout/cycle8"/>
    <dgm:cxn modelId="{524A5A93-8723-42FB-AC9A-DD55E9DD86C9}" type="presParOf" srcId="{9D3B4E5C-D3C2-4DE2-B9D9-16047007B41E}" destId="{F4E25632-8243-46B6-913B-DD1C42EACCA7}" srcOrd="1" destOrd="0" presId="urn:microsoft.com/office/officeart/2005/8/layout/cycle8"/>
    <dgm:cxn modelId="{2FAA51E6-A5F3-437C-9803-5185F758BFD9}" type="presParOf" srcId="{9D3B4E5C-D3C2-4DE2-B9D9-16047007B41E}" destId="{26A433DF-9986-4CB4-9D4B-948D22C99240}" srcOrd="2" destOrd="0" presId="urn:microsoft.com/office/officeart/2005/8/layout/cycle8"/>
    <dgm:cxn modelId="{E2FDC137-129E-4EBF-B93A-0CB4B3646BC5}" type="presParOf" srcId="{9D3B4E5C-D3C2-4DE2-B9D9-16047007B41E}" destId="{CC578A1C-72F8-4E0B-8D1C-9E46DA4E3492}" srcOrd="3" destOrd="0" presId="urn:microsoft.com/office/officeart/2005/8/layout/cycle8"/>
    <dgm:cxn modelId="{B5AF61F0-C098-4BFC-B30B-252D39858D8A}" type="presParOf" srcId="{9D3B4E5C-D3C2-4DE2-B9D9-16047007B41E}" destId="{E04A4EDC-B60F-4D8C-A4C4-5F17022BDE73}" srcOrd="4" destOrd="0" presId="urn:microsoft.com/office/officeart/2005/8/layout/cycle8"/>
    <dgm:cxn modelId="{29C6B9FA-5984-4B98-B646-8FB6FE585B5E}" type="presParOf" srcId="{9D3B4E5C-D3C2-4DE2-B9D9-16047007B41E}" destId="{B32C72FD-5EA9-401D-85B8-4AE809FA220D}" srcOrd="5" destOrd="0" presId="urn:microsoft.com/office/officeart/2005/8/layout/cycle8"/>
    <dgm:cxn modelId="{A2B100D7-1156-4F4F-88D0-E5F2C6D05D90}" type="presParOf" srcId="{9D3B4E5C-D3C2-4DE2-B9D9-16047007B41E}" destId="{0AA0549B-BE50-47E7-A0DF-8FEDA469B46F}" srcOrd="6" destOrd="0" presId="urn:microsoft.com/office/officeart/2005/8/layout/cycle8"/>
    <dgm:cxn modelId="{AB176703-9FD5-4ED6-8C2E-96EFEB1ABE58}" type="presParOf" srcId="{9D3B4E5C-D3C2-4DE2-B9D9-16047007B41E}" destId="{E521A60D-B24D-4E5F-9762-DEE4DDD79E0B}" srcOrd="7" destOrd="0" presId="urn:microsoft.com/office/officeart/2005/8/layout/cycle8"/>
    <dgm:cxn modelId="{25E6B77B-B666-44EA-A83B-834E909E5E4F}" type="presParOf" srcId="{9D3B4E5C-D3C2-4DE2-B9D9-16047007B41E}" destId="{AE2490D8-B6EE-41EF-8BCB-5466CB881FBF}" srcOrd="8" destOrd="0" presId="urn:microsoft.com/office/officeart/2005/8/layout/cycle8"/>
    <dgm:cxn modelId="{6FA791BB-6937-46BC-80FE-A85D7B745CB6}" type="presParOf" srcId="{9D3B4E5C-D3C2-4DE2-B9D9-16047007B41E}" destId="{70EB1365-90F6-4E69-BC2C-B39B30D90E2F}" srcOrd="9" destOrd="0" presId="urn:microsoft.com/office/officeart/2005/8/layout/cycle8"/>
    <dgm:cxn modelId="{BC42C5D4-3706-4497-BE74-239A9AE84A05}" type="presParOf" srcId="{9D3B4E5C-D3C2-4DE2-B9D9-16047007B41E}" destId="{99F43450-1305-4868-852F-55207ED40EEF}" srcOrd="10" destOrd="0" presId="urn:microsoft.com/office/officeart/2005/8/layout/cycle8"/>
    <dgm:cxn modelId="{9C80192A-F4EE-4CEE-B238-E80BE4A2BCCB}" type="presParOf" srcId="{9D3B4E5C-D3C2-4DE2-B9D9-16047007B41E}" destId="{989709CC-7254-4895-9D80-8F532CE49665}" srcOrd="11" destOrd="0" presId="urn:microsoft.com/office/officeart/2005/8/layout/cycle8"/>
    <dgm:cxn modelId="{CE166358-FFC6-4E68-B96B-C1E951074ADD}" type="presParOf" srcId="{9D3B4E5C-D3C2-4DE2-B9D9-16047007B41E}" destId="{D24529CC-BC4C-4B07-862F-A29A71D66FC1}" srcOrd="12" destOrd="0" presId="urn:microsoft.com/office/officeart/2005/8/layout/cycle8"/>
    <dgm:cxn modelId="{1BDB517E-7744-4767-9815-E5BABB080F2C}" type="presParOf" srcId="{9D3B4E5C-D3C2-4DE2-B9D9-16047007B41E}" destId="{E69A1AF6-E725-40A4-BDAB-7F291DB98113}" srcOrd="13" destOrd="0" presId="urn:microsoft.com/office/officeart/2005/8/layout/cycle8"/>
    <dgm:cxn modelId="{8E9BAF81-45F4-4811-A539-FD8F35D45C66}" type="presParOf" srcId="{9D3B4E5C-D3C2-4DE2-B9D9-16047007B41E}" destId="{F54FFB25-6CB8-4BA5-AB08-C774B6AF5542}" srcOrd="14" destOrd="0" presId="urn:microsoft.com/office/officeart/2005/8/layout/cycle8"/>
    <dgm:cxn modelId="{A48FD47E-A573-4AF5-99B5-257FC13ACA1F}" type="presParOf" srcId="{9D3B4E5C-D3C2-4DE2-B9D9-16047007B41E}" destId="{BA40AFAB-A3FD-4F8A-90AB-4194ABF2270F}" srcOrd="15" destOrd="0" presId="urn:microsoft.com/office/officeart/2005/8/layout/cycle8"/>
    <dgm:cxn modelId="{33AF1234-C777-4541-98D9-256B08C6A781}" type="presParOf" srcId="{9D3B4E5C-D3C2-4DE2-B9D9-16047007B41E}" destId="{235D2667-D53F-458B-8EEE-5A507E18E149}" srcOrd="16" destOrd="0" presId="urn:microsoft.com/office/officeart/2005/8/layout/cycle8"/>
    <dgm:cxn modelId="{29BE651B-827C-427C-A9CC-EB300D494CEC}" type="presParOf" srcId="{9D3B4E5C-D3C2-4DE2-B9D9-16047007B41E}" destId="{990F5FC9-E514-4995-92E2-B0E466DB9DE6}" srcOrd="17" destOrd="0" presId="urn:microsoft.com/office/officeart/2005/8/layout/cycle8"/>
    <dgm:cxn modelId="{67D8CB0A-F463-435E-A745-7EF6A149C6E6}" type="presParOf" srcId="{9D3B4E5C-D3C2-4DE2-B9D9-16047007B41E}" destId="{9378748E-A7AC-49C7-9B5D-B8D3D8DFBC8D}" srcOrd="18" destOrd="0" presId="urn:microsoft.com/office/officeart/2005/8/layout/cycle8"/>
    <dgm:cxn modelId="{DDD5945D-EC81-4CDB-85F3-9E0EBE1B3E72}" type="presParOf" srcId="{9D3B4E5C-D3C2-4DE2-B9D9-16047007B41E}" destId="{483521D1-8DE2-444C-B704-5E7202754949}" srcOrd="19" destOrd="0" presId="urn:microsoft.com/office/officeart/2005/8/layout/cycle8"/>
    <dgm:cxn modelId="{8EFEC5BE-440A-4278-A8D9-72E9B9736904}" type="presParOf" srcId="{9D3B4E5C-D3C2-4DE2-B9D9-16047007B41E}" destId="{C187A55C-87BF-4102-853D-1B491730E1EF}" srcOrd="20" destOrd="0" presId="urn:microsoft.com/office/officeart/2005/8/layout/cycle8"/>
    <dgm:cxn modelId="{F59AB9AD-CC38-43C7-BB0D-3683F1F3D878}" type="presParOf" srcId="{9D3B4E5C-D3C2-4DE2-B9D9-16047007B41E}" destId="{CAF39501-999F-48D8-90E9-1D86A9304306}" srcOrd="21" destOrd="0" presId="urn:microsoft.com/office/officeart/2005/8/layout/cycle8"/>
    <dgm:cxn modelId="{40F99317-5B47-4A3C-8507-A8D0DC6B695D}" type="presParOf" srcId="{9D3B4E5C-D3C2-4DE2-B9D9-16047007B41E}" destId="{AE1E66C6-BFD6-4758-9B8F-0B844ADA3651}" srcOrd="22" destOrd="0" presId="urn:microsoft.com/office/officeart/2005/8/layout/cycle8"/>
    <dgm:cxn modelId="{168EFFF7-DB76-46FA-944A-54221AD90A03}" type="presParOf" srcId="{9D3B4E5C-D3C2-4DE2-B9D9-16047007B41E}" destId="{59AD3CB0-BD56-4609-AFB1-B0574D8098B1}" srcOrd="23" destOrd="0" presId="urn:microsoft.com/office/officeart/2005/8/layout/cycle8"/>
    <dgm:cxn modelId="{CF36CE46-16BD-4A0C-8BA5-AE7DBB4B79E8}" type="presParOf" srcId="{9D3B4E5C-D3C2-4DE2-B9D9-16047007B41E}" destId="{A083D768-21F4-4A9F-8EBF-9DB3F23963D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800D0D-4211-4EE2-BC87-0F6BA3798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89853E-25C0-498A-841E-7EFF8703C5E5}">
      <dgm:prSet phldrT="[Texte]"/>
      <dgm:spPr>
        <a:solidFill>
          <a:srgbClr val="C91317"/>
        </a:solidFill>
      </dgm:spPr>
      <dgm:t>
        <a:bodyPr/>
        <a:lstStyle/>
        <a:p>
          <a:r>
            <a:rPr lang="fr-BE" dirty="0"/>
            <a:t>Input</a:t>
          </a:r>
          <a:endParaRPr lang="fr-FR" dirty="0"/>
        </a:p>
      </dgm:t>
    </dgm:pt>
    <dgm:pt modelId="{5E5E256C-1E20-42DC-9B1B-BAFDC65BC158}" type="parTrans" cxnId="{700EC0EE-31AA-4955-9311-6E5D20D3807E}">
      <dgm:prSet/>
      <dgm:spPr/>
      <dgm:t>
        <a:bodyPr/>
        <a:lstStyle/>
        <a:p>
          <a:endParaRPr lang="fr-FR"/>
        </a:p>
      </dgm:t>
    </dgm:pt>
    <dgm:pt modelId="{89735885-3098-4E0C-947F-F2E0A4180448}" type="sibTrans" cxnId="{700EC0EE-31AA-4955-9311-6E5D20D3807E}">
      <dgm:prSet/>
      <dgm:spPr/>
      <dgm:t>
        <a:bodyPr/>
        <a:lstStyle/>
        <a:p>
          <a:endParaRPr lang="fr-FR"/>
        </a:p>
      </dgm:t>
    </dgm:pt>
    <dgm:pt modelId="{84CD80AE-2012-4D76-9A42-529D44C4F5E2}">
      <dgm:prSet phldrT="[Texte]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r>
            <a:rPr lang="fr-BE" dirty="0"/>
            <a:t>Programme</a:t>
          </a:r>
          <a:endParaRPr lang="fr-FR" dirty="0"/>
        </a:p>
      </dgm:t>
    </dgm:pt>
    <dgm:pt modelId="{3D98DDB6-CE20-42C1-B5D0-C10C0BA70326}" type="parTrans" cxnId="{92A509D0-FE94-43FD-A536-3C30407D34E1}">
      <dgm:prSet/>
      <dgm:spPr/>
      <dgm:t>
        <a:bodyPr/>
        <a:lstStyle/>
        <a:p>
          <a:endParaRPr lang="fr-FR"/>
        </a:p>
      </dgm:t>
    </dgm:pt>
    <dgm:pt modelId="{C929984D-8CD3-433C-BB83-F43910F5F630}" type="sibTrans" cxnId="{92A509D0-FE94-43FD-A536-3C30407D34E1}">
      <dgm:prSet/>
      <dgm:spPr/>
      <dgm:t>
        <a:bodyPr/>
        <a:lstStyle/>
        <a:p>
          <a:endParaRPr lang="fr-FR"/>
        </a:p>
      </dgm:t>
    </dgm:pt>
    <dgm:pt modelId="{8A399D12-D434-4B2F-B65B-820319DC969C}">
      <dgm:prSet phldrT="[Texte]"/>
      <dgm:spPr>
        <a:solidFill>
          <a:srgbClr val="C91317"/>
        </a:solidFill>
      </dgm:spPr>
      <dgm:t>
        <a:bodyPr/>
        <a:lstStyle/>
        <a:p>
          <a:r>
            <a:rPr lang="fr-BE" dirty="0"/>
            <a:t>Output</a:t>
          </a:r>
          <a:endParaRPr lang="fr-FR" dirty="0"/>
        </a:p>
      </dgm:t>
    </dgm:pt>
    <dgm:pt modelId="{C5566814-7E03-4D1F-B934-8188F50A221E}" type="parTrans" cxnId="{BCA56D51-FB16-44CD-BC6A-FF6804AD50DF}">
      <dgm:prSet/>
      <dgm:spPr/>
      <dgm:t>
        <a:bodyPr/>
        <a:lstStyle/>
        <a:p>
          <a:endParaRPr lang="fr-FR"/>
        </a:p>
      </dgm:t>
    </dgm:pt>
    <dgm:pt modelId="{DEBD19A3-D570-463F-A7CD-C21629185D36}" type="sibTrans" cxnId="{BCA56D51-FB16-44CD-BC6A-FF6804AD50DF}">
      <dgm:prSet/>
      <dgm:spPr/>
      <dgm:t>
        <a:bodyPr/>
        <a:lstStyle/>
        <a:p>
          <a:endParaRPr lang="fr-FR"/>
        </a:p>
      </dgm:t>
    </dgm:pt>
    <dgm:pt modelId="{83F41058-BD39-471B-A4BE-04D6D3229E5D}" type="pres">
      <dgm:prSet presAssocID="{8A800D0D-4211-4EE2-BC87-0F6BA379842A}" presName="Name0" presStyleCnt="0">
        <dgm:presLayoutVars>
          <dgm:dir/>
          <dgm:animLvl val="lvl"/>
          <dgm:resizeHandles val="exact"/>
        </dgm:presLayoutVars>
      </dgm:prSet>
      <dgm:spPr/>
    </dgm:pt>
    <dgm:pt modelId="{E7343D8D-A2FE-4875-A2D6-734D98872F06}" type="pres">
      <dgm:prSet presAssocID="{F089853E-25C0-498A-841E-7EFF8703C5E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013FC4-BBCA-46E2-A278-8A49B7D9DBBC}" type="pres">
      <dgm:prSet presAssocID="{89735885-3098-4E0C-947F-F2E0A4180448}" presName="parTxOnlySpace" presStyleCnt="0"/>
      <dgm:spPr/>
    </dgm:pt>
    <dgm:pt modelId="{89BBC9B5-4643-4BDF-A264-BC116D10C562}" type="pres">
      <dgm:prSet presAssocID="{84CD80AE-2012-4D76-9A42-529D44C4F5E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FA216E-4F42-4A59-873A-C54923E02781}" type="pres">
      <dgm:prSet presAssocID="{C929984D-8CD3-433C-BB83-F43910F5F630}" presName="parTxOnlySpace" presStyleCnt="0"/>
      <dgm:spPr/>
    </dgm:pt>
    <dgm:pt modelId="{02FCCF7C-F4A6-4436-A242-7E7D335827F8}" type="pres">
      <dgm:prSet presAssocID="{8A399D12-D434-4B2F-B65B-820319DC969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CA56D51-FB16-44CD-BC6A-FF6804AD50DF}" srcId="{8A800D0D-4211-4EE2-BC87-0F6BA379842A}" destId="{8A399D12-D434-4B2F-B65B-820319DC969C}" srcOrd="2" destOrd="0" parTransId="{C5566814-7E03-4D1F-B934-8188F50A221E}" sibTransId="{DEBD19A3-D570-463F-A7CD-C21629185D36}"/>
    <dgm:cxn modelId="{1537E693-5A1D-4CAA-A379-AD3486A91182}" type="presOf" srcId="{8A800D0D-4211-4EE2-BC87-0F6BA379842A}" destId="{83F41058-BD39-471B-A4BE-04D6D3229E5D}" srcOrd="0" destOrd="0" presId="urn:microsoft.com/office/officeart/2005/8/layout/chevron1"/>
    <dgm:cxn modelId="{74C899B9-D622-4DA7-AF5F-82DF56B90A37}" type="presOf" srcId="{84CD80AE-2012-4D76-9A42-529D44C4F5E2}" destId="{89BBC9B5-4643-4BDF-A264-BC116D10C562}" srcOrd="0" destOrd="0" presId="urn:microsoft.com/office/officeart/2005/8/layout/chevron1"/>
    <dgm:cxn modelId="{20F61BBD-F566-4039-B321-125BE911251F}" type="presOf" srcId="{8A399D12-D434-4B2F-B65B-820319DC969C}" destId="{02FCCF7C-F4A6-4436-A242-7E7D335827F8}" srcOrd="0" destOrd="0" presId="urn:microsoft.com/office/officeart/2005/8/layout/chevron1"/>
    <dgm:cxn modelId="{92A509D0-FE94-43FD-A536-3C30407D34E1}" srcId="{8A800D0D-4211-4EE2-BC87-0F6BA379842A}" destId="{84CD80AE-2012-4D76-9A42-529D44C4F5E2}" srcOrd="1" destOrd="0" parTransId="{3D98DDB6-CE20-42C1-B5D0-C10C0BA70326}" sibTransId="{C929984D-8CD3-433C-BB83-F43910F5F630}"/>
    <dgm:cxn modelId="{81B8D6E4-C583-423C-90C9-7A4D28ECCE65}" type="presOf" srcId="{F089853E-25C0-498A-841E-7EFF8703C5E5}" destId="{E7343D8D-A2FE-4875-A2D6-734D98872F06}" srcOrd="0" destOrd="0" presId="urn:microsoft.com/office/officeart/2005/8/layout/chevron1"/>
    <dgm:cxn modelId="{700EC0EE-31AA-4955-9311-6E5D20D3807E}" srcId="{8A800D0D-4211-4EE2-BC87-0F6BA379842A}" destId="{F089853E-25C0-498A-841E-7EFF8703C5E5}" srcOrd="0" destOrd="0" parTransId="{5E5E256C-1E20-42DC-9B1B-BAFDC65BC158}" sibTransId="{89735885-3098-4E0C-947F-F2E0A4180448}"/>
    <dgm:cxn modelId="{75487B30-8570-400B-BCA9-D7D747A9BC7B}" type="presParOf" srcId="{83F41058-BD39-471B-A4BE-04D6D3229E5D}" destId="{E7343D8D-A2FE-4875-A2D6-734D98872F06}" srcOrd="0" destOrd="0" presId="urn:microsoft.com/office/officeart/2005/8/layout/chevron1"/>
    <dgm:cxn modelId="{0FC59C47-AE85-4B05-BB84-ACF1E8AAA227}" type="presParOf" srcId="{83F41058-BD39-471B-A4BE-04D6D3229E5D}" destId="{E8013FC4-BBCA-46E2-A278-8A49B7D9DBBC}" srcOrd="1" destOrd="0" presId="urn:microsoft.com/office/officeart/2005/8/layout/chevron1"/>
    <dgm:cxn modelId="{46588CC4-11FE-47D1-9737-34EDD25049C2}" type="presParOf" srcId="{83F41058-BD39-471B-A4BE-04D6D3229E5D}" destId="{89BBC9B5-4643-4BDF-A264-BC116D10C562}" srcOrd="2" destOrd="0" presId="urn:microsoft.com/office/officeart/2005/8/layout/chevron1"/>
    <dgm:cxn modelId="{B0E3F7D5-CD65-476C-9EBA-164C66A8EE2D}" type="presParOf" srcId="{83F41058-BD39-471B-A4BE-04D6D3229E5D}" destId="{3EFA216E-4F42-4A59-873A-C54923E02781}" srcOrd="3" destOrd="0" presId="urn:microsoft.com/office/officeart/2005/8/layout/chevron1"/>
    <dgm:cxn modelId="{D61118CE-DB2E-4FE6-8C12-B6FCBB49C6CE}" type="presParOf" srcId="{83F41058-BD39-471B-A4BE-04D6D3229E5D}" destId="{02FCCF7C-F4A6-4436-A242-7E7D335827F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32DC-9E49-44ED-B000-46C8B10B894F}">
      <dsp:nvSpPr>
        <dsp:cNvPr id="0" name=""/>
        <dsp:cNvSpPr/>
      </dsp:nvSpPr>
      <dsp:spPr>
        <a:xfrm>
          <a:off x="7505" y="92215"/>
          <a:ext cx="2243197" cy="1345918"/>
        </a:xfrm>
        <a:prstGeom prst="roundRect">
          <a:avLst>
            <a:gd name="adj" fmla="val 10000"/>
          </a:avLst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dirty="0"/>
            <a:t>Code source</a:t>
          </a:r>
          <a:endParaRPr lang="fr-FR" sz="3400" kern="1200" dirty="0"/>
        </a:p>
      </dsp:txBody>
      <dsp:txXfrm>
        <a:off x="46926" y="131636"/>
        <a:ext cx="2164355" cy="1267076"/>
      </dsp:txXfrm>
    </dsp:sp>
    <dsp:sp modelId="{D9EBF645-3FF7-48E7-B1FD-8C00D0C858E1}">
      <dsp:nvSpPr>
        <dsp:cNvPr id="0" name=""/>
        <dsp:cNvSpPr/>
      </dsp:nvSpPr>
      <dsp:spPr>
        <a:xfrm>
          <a:off x="2475022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2475022" y="598281"/>
        <a:ext cx="332890" cy="333787"/>
      </dsp:txXfrm>
    </dsp:sp>
    <dsp:sp modelId="{71955B93-ED87-451F-9940-EE320C36DBAE}">
      <dsp:nvSpPr>
        <dsp:cNvPr id="0" name=""/>
        <dsp:cNvSpPr/>
      </dsp:nvSpPr>
      <dsp:spPr>
        <a:xfrm>
          <a:off x="3147982" y="92215"/>
          <a:ext cx="2243197" cy="134591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dirty="0"/>
            <a:t>Interprète</a:t>
          </a:r>
          <a:endParaRPr lang="fr-FR" sz="3400" kern="1200" dirty="0"/>
        </a:p>
      </dsp:txBody>
      <dsp:txXfrm>
        <a:off x="3187403" y="131636"/>
        <a:ext cx="2164355" cy="1267076"/>
      </dsp:txXfrm>
    </dsp:sp>
    <dsp:sp modelId="{FEF2F116-67EF-468F-A538-7608E0C78EFA}">
      <dsp:nvSpPr>
        <dsp:cNvPr id="0" name=""/>
        <dsp:cNvSpPr/>
      </dsp:nvSpPr>
      <dsp:spPr>
        <a:xfrm>
          <a:off x="5615499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5615499" y="598281"/>
        <a:ext cx="332890" cy="333787"/>
      </dsp:txXfrm>
    </dsp:sp>
    <dsp:sp modelId="{4D3A997A-038D-4B4E-AEBF-4EA50B706592}">
      <dsp:nvSpPr>
        <dsp:cNvPr id="0" name=""/>
        <dsp:cNvSpPr/>
      </dsp:nvSpPr>
      <dsp:spPr>
        <a:xfrm>
          <a:off x="6288459" y="92215"/>
          <a:ext cx="2243197" cy="134591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dirty="0"/>
            <a:t>Code binaire</a:t>
          </a:r>
          <a:endParaRPr lang="fr-FR" sz="3400" kern="1200" dirty="0"/>
        </a:p>
      </dsp:txBody>
      <dsp:txXfrm>
        <a:off x="6327880" y="131636"/>
        <a:ext cx="2164355" cy="1267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32DC-9E49-44ED-B000-46C8B10B894F}">
      <dsp:nvSpPr>
        <dsp:cNvPr id="0" name=""/>
        <dsp:cNvSpPr/>
      </dsp:nvSpPr>
      <dsp:spPr>
        <a:xfrm>
          <a:off x="7505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>
              <a:solidFill>
                <a:schemeClr val="tx1"/>
              </a:solidFill>
            </a:rPr>
            <a:t>console.log(‘’Hello’’);</a:t>
          </a:r>
          <a:endParaRPr lang="fr-FR" sz="1700" kern="1200" dirty="0">
            <a:solidFill>
              <a:schemeClr val="tx1"/>
            </a:solidFill>
          </a:endParaRPr>
        </a:p>
      </dsp:txBody>
      <dsp:txXfrm>
        <a:off x="46926" y="131636"/>
        <a:ext cx="2164355" cy="1267076"/>
      </dsp:txXfrm>
    </dsp:sp>
    <dsp:sp modelId="{D9EBF645-3FF7-48E7-B1FD-8C00D0C858E1}">
      <dsp:nvSpPr>
        <dsp:cNvPr id="0" name=""/>
        <dsp:cNvSpPr/>
      </dsp:nvSpPr>
      <dsp:spPr>
        <a:xfrm>
          <a:off x="2475022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475022" y="598281"/>
        <a:ext cx="332890" cy="333787"/>
      </dsp:txXfrm>
    </dsp:sp>
    <dsp:sp modelId="{71955B93-ED87-451F-9940-EE320C36DBAE}">
      <dsp:nvSpPr>
        <dsp:cNvPr id="0" name=""/>
        <dsp:cNvSpPr/>
      </dsp:nvSpPr>
      <dsp:spPr>
        <a:xfrm>
          <a:off x="3147982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>
              <a:solidFill>
                <a:schemeClr val="tx1"/>
              </a:solidFill>
            </a:rPr>
            <a:t>JavaScript</a:t>
          </a:r>
          <a:endParaRPr lang="fr-FR" sz="1700" kern="1200" dirty="0">
            <a:solidFill>
              <a:schemeClr val="tx1"/>
            </a:solidFill>
          </a:endParaRPr>
        </a:p>
      </dsp:txBody>
      <dsp:txXfrm>
        <a:off x="3187403" y="131636"/>
        <a:ext cx="2164355" cy="1267076"/>
      </dsp:txXfrm>
    </dsp:sp>
    <dsp:sp modelId="{FEF2F116-67EF-468F-A538-7608E0C78EFA}">
      <dsp:nvSpPr>
        <dsp:cNvPr id="0" name=""/>
        <dsp:cNvSpPr/>
      </dsp:nvSpPr>
      <dsp:spPr>
        <a:xfrm>
          <a:off x="5615499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615499" y="598281"/>
        <a:ext cx="332890" cy="333787"/>
      </dsp:txXfrm>
    </dsp:sp>
    <dsp:sp modelId="{4D3A997A-038D-4B4E-AEBF-4EA50B706592}">
      <dsp:nvSpPr>
        <dsp:cNvPr id="0" name=""/>
        <dsp:cNvSpPr/>
      </dsp:nvSpPr>
      <dsp:spPr>
        <a:xfrm>
          <a:off x="6288459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700" kern="1200" dirty="0">
              <a:solidFill>
                <a:schemeClr val="tx1"/>
              </a:solidFill>
            </a:rPr>
            <a:t>001010101001110</a:t>
          </a:r>
          <a:endParaRPr lang="fr-FR" sz="1700" kern="1200" dirty="0">
            <a:solidFill>
              <a:schemeClr val="tx1"/>
            </a:solidFill>
          </a:endParaRPr>
        </a:p>
      </dsp:txBody>
      <dsp:txXfrm>
        <a:off x="6327880" y="131636"/>
        <a:ext cx="2164355" cy="1267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32DC-9E49-44ED-B000-46C8B10B894F}">
      <dsp:nvSpPr>
        <dsp:cNvPr id="0" name=""/>
        <dsp:cNvSpPr/>
      </dsp:nvSpPr>
      <dsp:spPr>
        <a:xfrm>
          <a:off x="7505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 err="1">
              <a:solidFill>
                <a:schemeClr val="tx1"/>
              </a:solidFill>
            </a:rPr>
            <a:t>echo</a:t>
          </a:r>
          <a:r>
            <a:rPr lang="fr-BE" sz="1800" kern="1200" dirty="0">
              <a:solidFill>
                <a:schemeClr val="tx1"/>
              </a:solidFill>
            </a:rPr>
            <a:t> ‘’Hello’’;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46926" y="131636"/>
        <a:ext cx="2164355" cy="1267076"/>
      </dsp:txXfrm>
    </dsp:sp>
    <dsp:sp modelId="{D9EBF645-3FF7-48E7-B1FD-8C00D0C858E1}">
      <dsp:nvSpPr>
        <dsp:cNvPr id="0" name=""/>
        <dsp:cNvSpPr/>
      </dsp:nvSpPr>
      <dsp:spPr>
        <a:xfrm>
          <a:off x="2475022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475022" y="598281"/>
        <a:ext cx="332890" cy="333787"/>
      </dsp:txXfrm>
    </dsp:sp>
    <dsp:sp modelId="{71955B93-ED87-451F-9940-EE320C36DBAE}">
      <dsp:nvSpPr>
        <dsp:cNvPr id="0" name=""/>
        <dsp:cNvSpPr/>
      </dsp:nvSpPr>
      <dsp:spPr>
        <a:xfrm>
          <a:off x="3147982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>
              <a:solidFill>
                <a:schemeClr val="tx1"/>
              </a:solidFill>
            </a:rPr>
            <a:t>PHP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3187403" y="131636"/>
        <a:ext cx="2164355" cy="1267076"/>
      </dsp:txXfrm>
    </dsp:sp>
    <dsp:sp modelId="{FEF2F116-67EF-468F-A538-7608E0C78EFA}">
      <dsp:nvSpPr>
        <dsp:cNvPr id="0" name=""/>
        <dsp:cNvSpPr/>
      </dsp:nvSpPr>
      <dsp:spPr>
        <a:xfrm>
          <a:off x="5615499" y="487018"/>
          <a:ext cx="475557" cy="556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615499" y="598281"/>
        <a:ext cx="332890" cy="333787"/>
      </dsp:txXfrm>
    </dsp:sp>
    <dsp:sp modelId="{4D3A997A-038D-4B4E-AEBF-4EA50B706592}">
      <dsp:nvSpPr>
        <dsp:cNvPr id="0" name=""/>
        <dsp:cNvSpPr/>
      </dsp:nvSpPr>
      <dsp:spPr>
        <a:xfrm>
          <a:off x="6288459" y="92215"/>
          <a:ext cx="2243197" cy="134591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>
              <a:solidFill>
                <a:schemeClr val="tx1"/>
              </a:solidFill>
            </a:rPr>
            <a:t>001010101001110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6327880" y="131636"/>
        <a:ext cx="2164355" cy="1267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471E-E6EF-438C-A460-5AD70EDD29B5}">
      <dsp:nvSpPr>
        <dsp:cNvPr id="0" name=""/>
        <dsp:cNvSpPr/>
      </dsp:nvSpPr>
      <dsp:spPr>
        <a:xfrm>
          <a:off x="2605472" y="252347"/>
          <a:ext cx="3424428" cy="3424428"/>
        </a:xfrm>
        <a:prstGeom prst="pie">
          <a:avLst>
            <a:gd name="adj1" fmla="val 16200000"/>
            <a:gd name="adj2" fmla="val 2052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Besoins</a:t>
          </a:r>
          <a:endParaRPr lang="fr-FR" sz="1000" kern="1200" dirty="0"/>
        </a:p>
      </dsp:txBody>
      <dsp:txXfrm>
        <a:off x="4391882" y="827977"/>
        <a:ext cx="1100709" cy="733806"/>
      </dsp:txXfrm>
    </dsp:sp>
    <dsp:sp modelId="{E04A4EDC-B60F-4D8C-A4C4-5F17022BDE73}">
      <dsp:nvSpPr>
        <dsp:cNvPr id="0" name=""/>
        <dsp:cNvSpPr/>
      </dsp:nvSpPr>
      <dsp:spPr>
        <a:xfrm>
          <a:off x="2634824" y="343665"/>
          <a:ext cx="3424428" cy="3424428"/>
        </a:xfrm>
        <a:prstGeom prst="pie">
          <a:avLst>
            <a:gd name="adj1" fmla="val 20520000"/>
            <a:gd name="adj2" fmla="val 324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Analyse</a:t>
          </a:r>
          <a:endParaRPr lang="fr-FR" sz="1000" kern="1200" dirty="0"/>
        </a:p>
      </dsp:txBody>
      <dsp:txXfrm>
        <a:off x="4840319" y="1908303"/>
        <a:ext cx="1019175" cy="815340"/>
      </dsp:txXfrm>
    </dsp:sp>
    <dsp:sp modelId="{AE2490D8-B6EE-41EF-8BCB-5466CB881FBF}">
      <dsp:nvSpPr>
        <dsp:cNvPr id="0" name=""/>
        <dsp:cNvSpPr/>
      </dsp:nvSpPr>
      <dsp:spPr>
        <a:xfrm>
          <a:off x="2557366" y="399924"/>
          <a:ext cx="3424428" cy="3424428"/>
        </a:xfrm>
        <a:prstGeom prst="pie">
          <a:avLst>
            <a:gd name="adj1" fmla="val 3240000"/>
            <a:gd name="adj2" fmla="val 756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Implémentation</a:t>
          </a:r>
          <a:endParaRPr lang="fr-FR" sz="1000" kern="1200" dirty="0"/>
        </a:p>
      </dsp:txBody>
      <dsp:txXfrm>
        <a:off x="3780377" y="2805177"/>
        <a:ext cx="978408" cy="896874"/>
      </dsp:txXfrm>
    </dsp:sp>
    <dsp:sp modelId="{D24529CC-BC4C-4B07-862F-A29A71D66FC1}">
      <dsp:nvSpPr>
        <dsp:cNvPr id="0" name=""/>
        <dsp:cNvSpPr/>
      </dsp:nvSpPr>
      <dsp:spPr>
        <a:xfrm>
          <a:off x="2479909" y="343665"/>
          <a:ext cx="3424428" cy="3424428"/>
        </a:xfrm>
        <a:prstGeom prst="pie">
          <a:avLst>
            <a:gd name="adj1" fmla="val 7560000"/>
            <a:gd name="adj2" fmla="val 1188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Tests</a:t>
          </a:r>
          <a:endParaRPr lang="fr-FR" sz="1000" kern="1200" dirty="0"/>
        </a:p>
      </dsp:txBody>
      <dsp:txXfrm>
        <a:off x="2679668" y="1908303"/>
        <a:ext cx="1019175" cy="815340"/>
      </dsp:txXfrm>
    </dsp:sp>
    <dsp:sp modelId="{235D2667-D53F-458B-8EEE-5A507E18E149}">
      <dsp:nvSpPr>
        <dsp:cNvPr id="0" name=""/>
        <dsp:cNvSpPr/>
      </dsp:nvSpPr>
      <dsp:spPr>
        <a:xfrm>
          <a:off x="2509261" y="252347"/>
          <a:ext cx="3424428" cy="3424428"/>
        </a:xfrm>
        <a:prstGeom prst="pie">
          <a:avLst>
            <a:gd name="adj1" fmla="val 11880000"/>
            <a:gd name="adj2" fmla="val 1620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000" kern="1200" dirty="0"/>
            <a:t>Maintenance / Evolution</a:t>
          </a:r>
          <a:endParaRPr lang="fr-FR" sz="1000" kern="1200" dirty="0"/>
        </a:p>
      </dsp:txBody>
      <dsp:txXfrm>
        <a:off x="3046570" y="827977"/>
        <a:ext cx="1100709" cy="733806"/>
      </dsp:txXfrm>
    </dsp:sp>
    <dsp:sp modelId="{C187A55C-87BF-4102-853D-1B491730E1EF}">
      <dsp:nvSpPr>
        <dsp:cNvPr id="0" name=""/>
        <dsp:cNvSpPr/>
      </dsp:nvSpPr>
      <dsp:spPr>
        <a:xfrm>
          <a:off x="2393322" y="40359"/>
          <a:ext cx="3848404" cy="3848404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39501-999F-48D8-90E9-1D86A9304306}">
      <dsp:nvSpPr>
        <dsp:cNvPr id="0" name=""/>
        <dsp:cNvSpPr/>
      </dsp:nvSpPr>
      <dsp:spPr>
        <a:xfrm>
          <a:off x="2423072" y="131647"/>
          <a:ext cx="3848404" cy="3848404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  <dsp:sp modelId="{AE1E66C6-BFD6-4758-9B8F-0B844ADA3651}">
      <dsp:nvSpPr>
        <dsp:cNvPr id="0" name=""/>
        <dsp:cNvSpPr/>
      </dsp:nvSpPr>
      <dsp:spPr>
        <a:xfrm>
          <a:off x="2345378" y="188077"/>
          <a:ext cx="3848404" cy="3848404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  <dsp:sp modelId="{59AD3CB0-BD56-4609-AFB1-B0574D8098B1}">
      <dsp:nvSpPr>
        <dsp:cNvPr id="0" name=""/>
        <dsp:cNvSpPr/>
      </dsp:nvSpPr>
      <dsp:spPr>
        <a:xfrm>
          <a:off x="2267684" y="131647"/>
          <a:ext cx="3848404" cy="3848404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  <dsp:sp modelId="{A083D768-21F4-4A9F-8EBF-9DB3F23963DC}">
      <dsp:nvSpPr>
        <dsp:cNvPr id="0" name=""/>
        <dsp:cNvSpPr/>
      </dsp:nvSpPr>
      <dsp:spPr>
        <a:xfrm>
          <a:off x="2297434" y="40359"/>
          <a:ext cx="3848404" cy="3848404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43D8D-A2FE-4875-A2D6-734D98872F06}">
      <dsp:nvSpPr>
        <dsp:cNvPr id="0" name=""/>
        <dsp:cNvSpPr/>
      </dsp:nvSpPr>
      <dsp:spPr>
        <a:xfrm>
          <a:off x="2501" y="1428767"/>
          <a:ext cx="3047913" cy="1219165"/>
        </a:xfrm>
        <a:prstGeom prst="chevron">
          <a:avLst/>
        </a:prstGeom>
        <a:solidFill>
          <a:srgbClr val="C913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Input</a:t>
          </a:r>
          <a:endParaRPr lang="fr-FR" sz="2500" kern="1200" dirty="0"/>
        </a:p>
      </dsp:txBody>
      <dsp:txXfrm>
        <a:off x="612084" y="1428767"/>
        <a:ext cx="1828748" cy="1219165"/>
      </dsp:txXfrm>
    </dsp:sp>
    <dsp:sp modelId="{89BBC9B5-4643-4BDF-A264-BC116D10C562}">
      <dsp:nvSpPr>
        <dsp:cNvPr id="0" name=""/>
        <dsp:cNvSpPr/>
      </dsp:nvSpPr>
      <dsp:spPr>
        <a:xfrm>
          <a:off x="2745624" y="1428767"/>
          <a:ext cx="3047913" cy="1219165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Programme</a:t>
          </a:r>
          <a:endParaRPr lang="fr-FR" sz="2500" kern="1200" dirty="0"/>
        </a:p>
      </dsp:txBody>
      <dsp:txXfrm>
        <a:off x="3355207" y="1428767"/>
        <a:ext cx="1828748" cy="1219165"/>
      </dsp:txXfrm>
    </dsp:sp>
    <dsp:sp modelId="{02FCCF7C-F4A6-4436-A242-7E7D335827F8}">
      <dsp:nvSpPr>
        <dsp:cNvPr id="0" name=""/>
        <dsp:cNvSpPr/>
      </dsp:nvSpPr>
      <dsp:spPr>
        <a:xfrm>
          <a:off x="5488746" y="1428767"/>
          <a:ext cx="3047913" cy="1219165"/>
        </a:xfrm>
        <a:prstGeom prst="chevron">
          <a:avLst/>
        </a:prstGeom>
        <a:solidFill>
          <a:srgbClr val="C913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Output</a:t>
          </a:r>
          <a:endParaRPr lang="fr-FR" sz="2500" kern="1200" dirty="0"/>
        </a:p>
      </dsp:txBody>
      <dsp:txXfrm>
        <a:off x="6098329" y="1428767"/>
        <a:ext cx="1828748" cy="1219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13-09-23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13-09-23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191BE66-DE54-D313-78F8-14B51C5B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Langages évolués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233515-010B-8E2D-01D9-7B5517676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F1644A0A-DE6E-3C8B-FCCD-C6F797CB3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94263"/>
              </p:ext>
            </p:extLst>
          </p:nvPr>
        </p:nvGraphicFramePr>
        <p:xfrm>
          <a:off x="319088" y="1516062"/>
          <a:ext cx="8539162" cy="153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ce réservé du contenu 7">
            <a:extLst>
              <a:ext uri="{FF2B5EF4-FFF2-40B4-BE49-F238E27FC236}">
                <a16:creationId xmlns:a16="http://schemas.microsoft.com/office/drawing/2014/main" id="{1D2C4C91-EED1-E66F-72C2-361A9E966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855105"/>
              </p:ext>
            </p:extLst>
          </p:nvPr>
        </p:nvGraphicFramePr>
        <p:xfrm>
          <a:off x="302419" y="3049197"/>
          <a:ext cx="8539162" cy="153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8F5493EA-3690-2DE2-C820-C7641C425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71451"/>
              </p:ext>
            </p:extLst>
          </p:nvPr>
        </p:nvGraphicFramePr>
        <p:xfrm>
          <a:off x="302419" y="4546990"/>
          <a:ext cx="8539162" cy="153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590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CDBD30C-E736-4394-A32F-0E20168F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Langages orientés problèmes</a:t>
            </a:r>
          </a:p>
          <a:p>
            <a:endParaRPr lang="fr-BE" dirty="0"/>
          </a:p>
          <a:p>
            <a:r>
              <a:rPr lang="fr-BE" dirty="0"/>
              <a:t>Nécessaire de passer par une traduction en langage machine</a:t>
            </a:r>
          </a:p>
          <a:p>
            <a:endParaRPr lang="fr-BE" dirty="0"/>
          </a:p>
          <a:p>
            <a:r>
              <a:rPr lang="fr-BE" dirty="0"/>
              <a:t>2 méthodes :</a:t>
            </a:r>
          </a:p>
          <a:p>
            <a:pPr marL="457200" lvl="1" indent="0">
              <a:buNone/>
            </a:pPr>
            <a:r>
              <a:rPr lang="fr-BE" dirty="0"/>
              <a:t>- La compilation</a:t>
            </a:r>
          </a:p>
          <a:p>
            <a:pPr marL="457200" lvl="1" indent="0">
              <a:buNone/>
            </a:pPr>
            <a:r>
              <a:rPr lang="fr-BE" dirty="0"/>
              <a:t>- L’interprétation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587F71-F10D-4EF7-9B53-B72660EC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Langages évolués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138509-7928-40AA-A04F-13B7E911E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23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CD0C388-D40D-4589-85A1-68FF97F56F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1" y="1385848"/>
            <a:ext cx="5433406" cy="5153230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C8120-4177-4B88-8129-B8FEE60B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295" y="1825625"/>
            <a:ext cx="2656954" cy="4201102"/>
          </a:xfrm>
        </p:spPr>
        <p:txBody>
          <a:bodyPr/>
          <a:lstStyle/>
          <a:p>
            <a:endParaRPr lang="fr-BE" dirty="0"/>
          </a:p>
          <a:p>
            <a:r>
              <a:rPr lang="fr-BE" dirty="0"/>
              <a:t>Exemples : C, C++, …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24FEACA-10DA-4F46-8557-956254AF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556" y="228600"/>
            <a:ext cx="4510693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langages compilés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60FFA5-E1CA-491E-9ED4-1CEF6952F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73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C8120-4177-4B88-8129-B8FEE60B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295" y="1825625"/>
            <a:ext cx="2656954" cy="4201102"/>
          </a:xfrm>
        </p:spPr>
        <p:txBody>
          <a:bodyPr/>
          <a:lstStyle/>
          <a:p>
            <a:endParaRPr lang="fr-BE" dirty="0"/>
          </a:p>
          <a:p>
            <a:r>
              <a:rPr lang="fr-BE" dirty="0"/>
              <a:t>Exemples : Java, Python, …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24FEACA-10DA-4F46-8557-956254AF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228600"/>
            <a:ext cx="4652009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langages interprétés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60FFA5-E1CA-491E-9ED4-1CEF6952F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6C8F810-AF05-476F-8419-FCE54298AB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" y="1825625"/>
            <a:ext cx="5935393" cy="3975179"/>
          </a:xfrm>
        </p:spPr>
      </p:pic>
    </p:spTree>
    <p:extLst>
      <p:ext uri="{BB962C8B-B14F-4D97-AF65-F5344CB8AC3E}">
        <p14:creationId xmlns:p14="http://schemas.microsoft.com/office/powerpoint/2010/main" val="21339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D4F18C-34E2-4A43-8B93-24CCD7CF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 programmation désigne l’ensemble des activités qui permettent l’écriture des programmes informatiques.</a:t>
            </a:r>
          </a:p>
          <a:p>
            <a:endParaRPr lang="fr-BE" dirty="0"/>
          </a:p>
          <a:p>
            <a:r>
              <a:rPr lang="fr-BE" dirty="0"/>
              <a:t>Différentes phases :</a:t>
            </a:r>
          </a:p>
          <a:p>
            <a:pPr marL="457200" lvl="1" indent="0">
              <a:buNone/>
            </a:pPr>
            <a:r>
              <a:rPr lang="fr-BE" dirty="0"/>
              <a:t>- Définition des besoins </a:t>
            </a:r>
          </a:p>
          <a:p>
            <a:pPr marL="457200" lvl="1" indent="0">
              <a:buNone/>
            </a:pPr>
            <a:r>
              <a:rPr lang="fr-BE" dirty="0"/>
              <a:t>- Analyse</a:t>
            </a:r>
          </a:p>
          <a:p>
            <a:pPr marL="457200" lvl="1" indent="0">
              <a:buNone/>
            </a:pPr>
            <a:r>
              <a:rPr lang="fr-BE" dirty="0"/>
              <a:t>- Implémentation</a:t>
            </a:r>
          </a:p>
          <a:p>
            <a:pPr marL="457200" lvl="1" indent="0">
              <a:buNone/>
            </a:pPr>
            <a:r>
              <a:rPr lang="fr-BE" dirty="0"/>
              <a:t>- Tests</a:t>
            </a:r>
          </a:p>
          <a:p>
            <a:pPr marL="457200" lvl="1" indent="0">
              <a:buNone/>
            </a:pPr>
            <a:r>
              <a:rPr lang="fr-BE" dirty="0"/>
              <a:t>- Maintenance / Evolution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548711A-6A0C-43B8-A2A6-D9AB2203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programmation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14BA0-26F0-47C6-AB29-591D37DF4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2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46D6D8C-A739-FAD9-A03D-39AA23E4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03238"/>
              </p:ext>
            </p:extLst>
          </p:nvPr>
        </p:nvGraphicFramePr>
        <p:xfrm>
          <a:off x="319088" y="1898650"/>
          <a:ext cx="8539162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5E282B43-F378-BA63-D6C7-418052A6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programmation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85BD-FA39-CA35-346C-085799327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58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02CF312-3ACC-4234-B6D5-BFD6DD47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L’analyse</a:t>
            </a:r>
          </a:p>
          <a:p>
            <a:pPr marL="457200" lvl="1" indent="0">
              <a:buNone/>
            </a:pPr>
            <a:r>
              <a:rPr lang="fr-BE" dirty="0"/>
              <a:t>Déterminer les données à traiter, la méthode utilisée et les résultats</a:t>
            </a:r>
          </a:p>
          <a:p>
            <a:endParaRPr lang="fr-BE" dirty="0"/>
          </a:p>
          <a:p>
            <a:r>
              <a:rPr lang="fr-BE" dirty="0"/>
              <a:t>L’implémentation</a:t>
            </a:r>
          </a:p>
          <a:p>
            <a:pPr marL="457200" lvl="1" indent="0">
              <a:buNone/>
            </a:pPr>
            <a:r>
              <a:rPr lang="fr-BE" dirty="0"/>
              <a:t>Coder le programme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Les tests</a:t>
            </a:r>
          </a:p>
          <a:p>
            <a:pPr marL="457200" lvl="1" indent="0">
              <a:buNone/>
            </a:pPr>
            <a:r>
              <a:rPr lang="fr-BE" dirty="0"/>
              <a:t>Unitaires, d’intégration, d’acceptation, 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8EEA50-D9D3-45FA-8254-7BBE98E6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programmation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50C33-874D-4169-8E3D-8AAF5EDD2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4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A509DC8-F4D6-3DEB-4F28-28E406187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8014"/>
              </p:ext>
            </p:extLst>
          </p:nvPr>
        </p:nvGraphicFramePr>
        <p:xfrm>
          <a:off x="319088" y="1898650"/>
          <a:ext cx="8539162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2ED8BB5D-02EA-06D2-BCC4-98D5E0D1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8" y="228600"/>
            <a:ext cx="4446671" cy="96224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Computational</a:t>
            </a:r>
            <a:r>
              <a:rPr lang="fr-BE" dirty="0"/>
              <a:t> </a:t>
            </a:r>
            <a:r>
              <a:rPr lang="fr-BE" dirty="0" err="1"/>
              <a:t>Thinking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F59A6-1398-36D7-B39F-1C7A174D1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4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1B8920-D838-BCB3-DE99-E7D4AE6E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4 éléments principaux :</a:t>
            </a:r>
          </a:p>
          <a:p>
            <a:endParaRPr lang="fr-BE" dirty="0"/>
          </a:p>
          <a:p>
            <a:pPr lvl="1"/>
            <a:r>
              <a:rPr lang="fr-BE" dirty="0"/>
              <a:t>Décomposition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Reconnaissance de pattern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Abstraction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Algorithmes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D6691F-D8BE-823B-75CF-EF709FE4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9" y="228600"/>
            <a:ext cx="4446670" cy="96224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Computational</a:t>
            </a:r>
            <a:r>
              <a:rPr lang="fr-BE" dirty="0"/>
              <a:t> </a:t>
            </a:r>
            <a:r>
              <a:rPr lang="fr-BE" dirty="0" err="1"/>
              <a:t>Thinking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AAB0C6-7A85-CD6C-7CD0-A37EE4A12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4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D6691F-D8BE-823B-75CF-EF709FE4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9" y="228600"/>
            <a:ext cx="4446670" cy="96224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Computational</a:t>
            </a:r>
            <a:r>
              <a:rPr lang="fr-BE" dirty="0"/>
              <a:t> </a:t>
            </a:r>
            <a:r>
              <a:rPr lang="fr-BE" dirty="0" err="1"/>
              <a:t>Thinking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AAB0C6-7A85-CD6C-7CD0-A37EE4A12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  <p:pic>
        <p:nvPicPr>
          <p:cNvPr id="9" name="Espace réservé du contenu 8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2D06140B-194B-FE52-E251-456DC47B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" y="1898650"/>
            <a:ext cx="8107995" cy="4076700"/>
          </a:xfrm>
        </p:spPr>
      </p:pic>
    </p:spTree>
    <p:extLst>
      <p:ext uri="{BB962C8B-B14F-4D97-AF65-F5344CB8AC3E}">
        <p14:creationId xmlns:p14="http://schemas.microsoft.com/office/powerpoint/2010/main" val="33936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86892BD-9ED5-058F-C688-278BF320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Programmation – Concepts fondamentaux (7 ECTS)</a:t>
            </a:r>
          </a:p>
          <a:p>
            <a:endParaRPr lang="fr-BE" dirty="0"/>
          </a:p>
          <a:p>
            <a:pPr lvl="1"/>
            <a:r>
              <a:rPr lang="fr-BE" dirty="0"/>
              <a:t>AA : Base de programmation – théorie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AA : Base de programmation – travaux pratiques</a:t>
            </a:r>
          </a:p>
          <a:p>
            <a:pPr lvl="1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93C7F8-3141-09B4-9B08-38AA084A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1F57D-E843-F8E3-13D4-B6A7E349B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19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E6E0D96-A158-4FA3-AE29-4305119C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446415"/>
            <a:ext cx="8539273" cy="4528358"/>
          </a:xfrm>
        </p:spPr>
        <p:txBody>
          <a:bodyPr/>
          <a:lstStyle/>
          <a:p>
            <a:r>
              <a:rPr lang="fr-BE" dirty="0"/>
              <a:t>La programmation impérative</a:t>
            </a:r>
          </a:p>
          <a:p>
            <a:pPr marL="457200" lvl="1" indent="0">
              <a:buNone/>
            </a:pPr>
            <a:r>
              <a:rPr lang="fr-BE" dirty="0"/>
              <a:t>Programmation procédurale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La programmation orientée objet (POO)</a:t>
            </a:r>
          </a:p>
          <a:p>
            <a:pPr marL="457200" lvl="1" indent="0">
              <a:buNone/>
            </a:pPr>
            <a:r>
              <a:rPr lang="fr-BE" dirty="0"/>
              <a:t>Programmation orientée prototype</a:t>
            </a:r>
          </a:p>
          <a:p>
            <a:pPr marL="457200" lvl="1" indent="0">
              <a:buNone/>
            </a:pPr>
            <a:r>
              <a:rPr lang="fr-BE" dirty="0"/>
              <a:t>Programmation orientée classe</a:t>
            </a:r>
          </a:p>
          <a:p>
            <a:endParaRPr lang="fr-BE" dirty="0"/>
          </a:p>
          <a:p>
            <a:r>
              <a:rPr lang="fr-BE" dirty="0"/>
              <a:t>La programmation déclarative</a:t>
            </a:r>
          </a:p>
          <a:p>
            <a:pPr marL="457200" lvl="1" indent="0">
              <a:buNone/>
            </a:pPr>
            <a:r>
              <a:rPr lang="fr-BE" dirty="0"/>
              <a:t>Programmation fonctionnelle</a:t>
            </a:r>
          </a:p>
          <a:p>
            <a:pPr marL="457200" lvl="1" indent="0">
              <a:buNone/>
            </a:pPr>
            <a:r>
              <a:rPr lang="fr-BE" dirty="0"/>
              <a:t>Programmation logique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DE375-A299-44B1-97E7-EBF061F8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paradigmes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F27B50-9EEA-4D12-BF46-306120228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07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EEB8AC-1286-21A9-15FF-7EF76E7D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Théorie</a:t>
            </a:r>
          </a:p>
          <a:p>
            <a:pPr lvl="1"/>
            <a:r>
              <a:rPr lang="fr-BE" dirty="0"/>
              <a:t>12 séances</a:t>
            </a:r>
          </a:p>
          <a:p>
            <a:pPr lvl="1"/>
            <a:r>
              <a:rPr lang="fr-FR" dirty="0"/>
              <a:t>Concepts généraux</a:t>
            </a:r>
          </a:p>
          <a:p>
            <a:pPr lvl="1"/>
            <a:endParaRPr lang="fr-FR" dirty="0"/>
          </a:p>
          <a:p>
            <a:r>
              <a:rPr lang="fr-FR" dirty="0"/>
              <a:t>TP</a:t>
            </a:r>
          </a:p>
          <a:p>
            <a:pPr lvl="1"/>
            <a:r>
              <a:rPr lang="fr-FR" dirty="0"/>
              <a:t>11 séances</a:t>
            </a:r>
          </a:p>
          <a:p>
            <a:pPr lvl="1"/>
            <a:r>
              <a:rPr lang="fr-FR" dirty="0"/>
              <a:t>Application des concepts en Python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A2DEB1-B266-E99F-B181-1278A6F1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Déroulement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F0989-D976-064E-511F-76A031B6C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49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C06C407-B12F-B69F-7ACE-29587A0D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Epreuve intégrée</a:t>
            </a:r>
          </a:p>
          <a:p>
            <a:endParaRPr lang="fr-BE" dirty="0"/>
          </a:p>
          <a:p>
            <a:pPr lvl="1"/>
            <a:r>
              <a:rPr lang="fr-BE" dirty="0"/>
              <a:t>TP : 50%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Théorie : 35%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Evaluation continue : 15% (non rejouable)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57E68CE-2B4A-94DA-4BBE-764F01C8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2B663-B01A-ACB2-3CCA-27CA5BE82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5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Introduction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1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EAE651E-12B7-4E8B-9CDA-FD97F627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Quels sont les rôles d’un ordinateur ?</a:t>
            </a:r>
          </a:p>
          <a:p>
            <a:pPr marL="457200" lvl="1" indent="0">
              <a:buNone/>
            </a:pPr>
            <a:r>
              <a:rPr lang="fr-BE" dirty="0"/>
              <a:t>Communiquer et archiver des informations</a:t>
            </a:r>
          </a:p>
          <a:p>
            <a:pPr marL="457200" lvl="1" indent="0">
              <a:buNone/>
            </a:pPr>
            <a:r>
              <a:rPr lang="fr-BE" dirty="0"/>
              <a:t>Traiter l’information à l’aide d’un programme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4 composants qui vont permettre de réaliser ces fonctions :</a:t>
            </a:r>
          </a:p>
          <a:p>
            <a:pPr marL="457200" lvl="1" indent="0">
              <a:buNone/>
            </a:pPr>
            <a:r>
              <a:rPr lang="fr-BE" dirty="0"/>
              <a:t>- La mémoire</a:t>
            </a:r>
          </a:p>
          <a:p>
            <a:pPr marL="457200" lvl="1" indent="0">
              <a:buNone/>
            </a:pPr>
            <a:r>
              <a:rPr lang="fr-BE" dirty="0"/>
              <a:t>- L’unité de contrôle</a:t>
            </a:r>
          </a:p>
          <a:p>
            <a:pPr marL="457200" lvl="1" indent="0">
              <a:buNone/>
            </a:pPr>
            <a:r>
              <a:rPr lang="fr-BE" dirty="0"/>
              <a:t>- Les périphériques</a:t>
            </a:r>
          </a:p>
          <a:p>
            <a:pPr marL="457200" lvl="1" indent="0">
              <a:buNone/>
            </a:pPr>
            <a:r>
              <a:rPr lang="fr-BE" dirty="0"/>
              <a:t>- L’unité arithmétique et logique (ALU)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892D08-3381-4745-9BEE-DDDE8B90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L’ordinateur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EDA45-DABB-478D-9E13-E60842B34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1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A3EC27E-39AB-4812-AE08-747ECFA6D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2" y="1255722"/>
            <a:ext cx="7022255" cy="4759528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EE25DE-3CB7-4FB8-A1EA-F6EEA21E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7" y="228600"/>
            <a:ext cx="5602777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Architecture de Von Neumann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033C2-112B-4DF1-9BB3-951222A70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691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6F8A60-1565-4B7D-A37E-A063E1C0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programme est un ensemble d’instructions et d’opérations destinées à être exécutées par un ordinateur.</a:t>
            </a:r>
          </a:p>
          <a:p>
            <a:endParaRPr lang="fr-BE" dirty="0"/>
          </a:p>
          <a:p>
            <a:r>
              <a:rPr lang="fr-BE" dirty="0"/>
              <a:t>Programme binaire : Description des instructions à exécuter par un microprocesseur sous forme numérique. Elles définissent un langage machine.</a:t>
            </a:r>
          </a:p>
          <a:p>
            <a:endParaRPr lang="fr-BE" dirty="0"/>
          </a:p>
          <a:p>
            <a:r>
              <a:rPr lang="fr-BE" dirty="0"/>
              <a:t>Programme source : Code écrit par le développeur dans un langage de programmation.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93E29D-C9BD-4056-BF3A-F745B542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programmes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0937E-F835-48C1-A0FF-43107DE8F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FB2D03-86E3-4547-AC69-C0611C24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Langage le plus proche de la machine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797B9C-24F7-49F7-AB29-3D351D98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L’assembleur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122F2-5285-437B-B6EC-4E7792E36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9ED586-4E6A-480D-B15B-DDE5895F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5" y="2384533"/>
            <a:ext cx="8919556" cy="36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10665</TotalTime>
  <Words>386</Words>
  <Application>Microsoft Office PowerPoint</Application>
  <PresentationFormat>Affichage à l'écran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Roboto </vt:lpstr>
      <vt:lpstr>Roboto Condensed</vt:lpstr>
      <vt:lpstr>Thème Office</vt:lpstr>
      <vt:lpstr>Base de programmation</vt:lpstr>
      <vt:lpstr>UE</vt:lpstr>
      <vt:lpstr>Déroulement</vt:lpstr>
      <vt:lpstr>Evaluation</vt:lpstr>
      <vt:lpstr>Introduction</vt:lpstr>
      <vt:lpstr>L’ordinateur</vt:lpstr>
      <vt:lpstr>Architecture de Von Neumann</vt:lpstr>
      <vt:lpstr>Les programmes</vt:lpstr>
      <vt:lpstr>L’assembleur</vt:lpstr>
      <vt:lpstr>Langages évolués</vt:lpstr>
      <vt:lpstr>Langages évolués</vt:lpstr>
      <vt:lpstr>Les langages compilés</vt:lpstr>
      <vt:lpstr>Les langages interprétés</vt:lpstr>
      <vt:lpstr>La programmation</vt:lpstr>
      <vt:lpstr>La programmation</vt:lpstr>
      <vt:lpstr>La programmation</vt:lpstr>
      <vt:lpstr>Computational Thinking</vt:lpstr>
      <vt:lpstr>Computational Thinking</vt:lpstr>
      <vt:lpstr>Computational Thinking</vt:lpstr>
      <vt:lpstr>Les paradigmes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44</cp:revision>
  <dcterms:created xsi:type="dcterms:W3CDTF">2022-01-27T22:00:53Z</dcterms:created>
  <dcterms:modified xsi:type="dcterms:W3CDTF">2023-09-13T06:50:15Z</dcterms:modified>
</cp:coreProperties>
</file>