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6" r:id="rId5"/>
    <p:sldId id="304" r:id="rId6"/>
    <p:sldId id="305" r:id="rId7"/>
    <p:sldId id="307" r:id="rId8"/>
    <p:sldId id="308" r:id="rId9"/>
    <p:sldId id="306" r:id="rId10"/>
    <p:sldId id="310" r:id="rId11"/>
    <p:sldId id="309" r:id="rId12"/>
    <p:sldId id="311" r:id="rId13"/>
    <p:sldId id="313" r:id="rId14"/>
    <p:sldId id="31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1317"/>
    <a:srgbClr val="2B2B2B"/>
    <a:srgbClr val="9E2E5A"/>
    <a:srgbClr val="D4641A"/>
    <a:srgbClr val="1573B6"/>
    <a:srgbClr val="243A9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1267" y="72"/>
      </p:cViewPr>
      <p:guideLst/>
    </p:cSldViewPr>
  </p:slideViewPr>
  <p:notesTextViewPr>
    <p:cViewPr>
      <p:scale>
        <a:sx n="1" d="1"/>
        <a:sy n="1" d="1"/>
      </p:scale>
      <p:origin x="0" y="0"/>
    </p:cViewPr>
  </p:notesTextViewPr>
  <p:notesViewPr>
    <p:cSldViewPr snapToGrid="0">
      <p:cViewPr varScale="1">
        <p:scale>
          <a:sx n="69" d="100"/>
          <a:sy n="69" d="100"/>
        </p:scale>
        <p:origin x="24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8D3EB8-6AD6-4DF3-B16B-A9E0B517D683}" type="datetimeFigureOut">
              <a:rPr lang="fr-BE" smtClean="0"/>
              <a:t>27-11-23</a:t>
            </a:fld>
            <a:endParaRPr lang="fr-BE"/>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D2A0B0-4FDA-48D8-A9AB-C715A138D155}" type="slidenum">
              <a:rPr lang="fr-BE" smtClean="0"/>
              <a:t>‹N°›</a:t>
            </a:fld>
            <a:endParaRPr lang="fr-BE"/>
          </a:p>
        </p:txBody>
      </p:sp>
    </p:spTree>
    <p:extLst>
      <p:ext uri="{BB962C8B-B14F-4D97-AF65-F5344CB8AC3E}">
        <p14:creationId xmlns:p14="http://schemas.microsoft.com/office/powerpoint/2010/main" val="2395977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02AF6-C27A-47C0-BCF6-EC35CFE95046}" type="datetimeFigureOut">
              <a:rPr lang="fr-BE" smtClean="0"/>
              <a:t>27-11-23</a:t>
            </a:fld>
            <a:endParaRPr lang="fr-BE"/>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2FF5F-0C64-4FEE-B2DF-F912BCEEA8E0}" type="slidenum">
              <a:rPr lang="fr-BE" smtClean="0"/>
              <a:t>‹N°›</a:t>
            </a:fld>
            <a:endParaRPr lang="fr-BE"/>
          </a:p>
        </p:txBody>
      </p:sp>
    </p:spTree>
    <p:extLst>
      <p:ext uri="{BB962C8B-B14F-4D97-AF65-F5344CB8AC3E}">
        <p14:creationId xmlns:p14="http://schemas.microsoft.com/office/powerpoint/2010/main" val="2757689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2E52712-542C-4861-8486-8C858B7AC28B}"/>
              </a:ext>
            </a:extLst>
          </p:cNvPr>
          <p:cNvSpPr>
            <a:spLocks noGrp="1"/>
          </p:cNvSpPr>
          <p:nvPr>
            <p:ph type="title"/>
          </p:nvPr>
        </p:nvSpPr>
        <p:spPr>
          <a:xfrm>
            <a:off x="1087581" y="2248912"/>
            <a:ext cx="7886700" cy="1169698"/>
          </a:xfrm>
          <a:prstGeom prst="rect">
            <a:avLst/>
          </a:prstGeom>
        </p:spPr>
        <p:txBody>
          <a:bodyPr/>
          <a:lstStyle>
            <a:lvl1pPr>
              <a:defRPr>
                <a:latin typeface="Arial" panose="020B0604020202020204" pitchFamily="34" charset="0"/>
              </a:defRPr>
            </a:lvl1pPr>
          </a:lstStyle>
          <a:p>
            <a:pPr algn="l"/>
            <a:r>
              <a:rPr lang="fr-FR" sz="4000" b="1">
                <a:solidFill>
                  <a:srgbClr val="2B2B2B"/>
                </a:solidFill>
                <a:latin typeface="Roboto" panose="02000000000000000000" pitchFamily="2" charset="0"/>
              </a:rPr>
              <a:t>Modifiez le style du titre</a:t>
            </a:r>
            <a:endParaRPr lang="fr-BE" sz="4000" b="1" dirty="0">
              <a:solidFill>
                <a:srgbClr val="2B2B2B"/>
              </a:solidFill>
              <a:latin typeface="Roboto" panose="02000000000000000000" pitchFamily="2" charset="0"/>
              <a:ea typeface="Roboto" panose="02000000000000000000" pitchFamily="2" charset="0"/>
            </a:endParaRPr>
          </a:p>
        </p:txBody>
      </p:sp>
      <p:sp>
        <p:nvSpPr>
          <p:cNvPr id="7" name="Ellipse 6">
            <a:extLst>
              <a:ext uri="{FF2B5EF4-FFF2-40B4-BE49-F238E27FC236}">
                <a16:creationId xmlns:a16="http://schemas.microsoft.com/office/drawing/2014/main" id="{6A9EC390-C245-44B2-9757-6A655C8E38EA}"/>
              </a:ext>
            </a:extLst>
          </p:cNvPr>
          <p:cNvSpPr/>
          <p:nvPr userDrawn="1"/>
        </p:nvSpPr>
        <p:spPr>
          <a:xfrm>
            <a:off x="1266825" y="3652838"/>
            <a:ext cx="101699" cy="101699"/>
          </a:xfrm>
          <a:prstGeom prst="ellipse">
            <a:avLst/>
          </a:prstGeom>
          <a:solidFill>
            <a:srgbClr val="C9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highlight>
                <a:srgbClr val="FFFF00"/>
              </a:highlight>
              <a:latin typeface="Arial" panose="020B0604020202020204" pitchFamily="34" charset="0"/>
            </a:endParaRPr>
          </a:p>
        </p:txBody>
      </p:sp>
      <p:sp>
        <p:nvSpPr>
          <p:cNvPr id="2" name="Espace réservé du numéro de diapositive 1">
            <a:extLst>
              <a:ext uri="{FF2B5EF4-FFF2-40B4-BE49-F238E27FC236}">
                <a16:creationId xmlns:a16="http://schemas.microsoft.com/office/drawing/2014/main" id="{85B2A0E2-6813-486D-9BFB-68658524FC21}"/>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06093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977" y="1898361"/>
            <a:ext cx="8539273" cy="407641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itre 1">
            <a:extLst>
              <a:ext uri="{FF2B5EF4-FFF2-40B4-BE49-F238E27FC236}">
                <a16:creationId xmlns:a16="http://schemas.microsoft.com/office/drawing/2014/main" id="{C94AA50C-7222-461E-8AD0-4AEDB98C02C6}"/>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10" name="Espace réservé du numéro de diapositive 9">
            <a:extLst>
              <a:ext uri="{FF2B5EF4-FFF2-40B4-BE49-F238E27FC236}">
                <a16:creationId xmlns:a16="http://schemas.microsoft.com/office/drawing/2014/main" id="{6DB69894-CF4A-49E7-AB8A-2E7987C06BC4}"/>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30028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5750" y="1825625"/>
            <a:ext cx="4094864" cy="420110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572000" y="1825625"/>
            <a:ext cx="4286250" cy="420110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itre 1">
            <a:extLst>
              <a:ext uri="{FF2B5EF4-FFF2-40B4-BE49-F238E27FC236}">
                <a16:creationId xmlns:a16="http://schemas.microsoft.com/office/drawing/2014/main" id="{8249BFAD-C788-41B2-BB4B-D7F32CD3D1F4}"/>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A0B86179-DD5C-452E-B116-146F34DEC1BE}"/>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75757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0500" y="1819386"/>
            <a:ext cx="4094864" cy="778184"/>
          </a:xfrm>
          <a:prstGeom prst="rect">
            <a:avLst/>
          </a:prstGeom>
        </p:spPr>
        <p:txBody>
          <a:bodyPr anchor="b"/>
          <a:lstStyle>
            <a:lvl1pPr marL="0" indent="0">
              <a:buNone/>
              <a:defRPr sz="2100" b="1">
                <a:solidFill>
                  <a:srgbClr val="2B2B2B"/>
                </a:solidFill>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5" name="Text Placeholder 4"/>
          <p:cNvSpPr>
            <a:spLocks noGrp="1"/>
          </p:cNvSpPr>
          <p:nvPr>
            <p:ph type="body" sz="quarter" idx="3"/>
          </p:nvPr>
        </p:nvSpPr>
        <p:spPr>
          <a:xfrm>
            <a:off x="4571999" y="1819386"/>
            <a:ext cx="4286249" cy="778184"/>
          </a:xfrm>
          <a:prstGeom prst="rect">
            <a:avLst/>
          </a:prstGeom>
        </p:spPr>
        <p:txBody>
          <a:bodyPr anchor="b"/>
          <a:lstStyle>
            <a:lvl1pPr marL="0" indent="0">
              <a:buNone/>
              <a:defRPr sz="2100" b="1">
                <a:solidFill>
                  <a:srgbClr val="2B2B2B"/>
                </a:solidFill>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7" name="Titre 1">
            <a:extLst>
              <a:ext uri="{FF2B5EF4-FFF2-40B4-BE49-F238E27FC236}">
                <a16:creationId xmlns:a16="http://schemas.microsoft.com/office/drawing/2014/main" id="{C027A339-3B89-4CDB-9455-030617AAC6FD}"/>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8" name="Content Placeholder 2">
            <a:extLst>
              <a:ext uri="{FF2B5EF4-FFF2-40B4-BE49-F238E27FC236}">
                <a16:creationId xmlns:a16="http://schemas.microsoft.com/office/drawing/2014/main" id="{17587D5F-FDBB-4EB1-A522-C7E11E30E6C3}"/>
              </a:ext>
            </a:extLst>
          </p:cNvPr>
          <p:cNvSpPr>
            <a:spLocks noGrp="1"/>
          </p:cNvSpPr>
          <p:nvPr>
            <p:ph sz="half" idx="10"/>
          </p:nvPr>
        </p:nvSpPr>
        <p:spPr>
          <a:xfrm>
            <a:off x="285750" y="2690037"/>
            <a:ext cx="4094864" cy="3336690"/>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Content Placeholder 3">
            <a:extLst>
              <a:ext uri="{FF2B5EF4-FFF2-40B4-BE49-F238E27FC236}">
                <a16:creationId xmlns:a16="http://schemas.microsoft.com/office/drawing/2014/main" id="{356E0546-6F03-4C97-9834-2DAEDD200602}"/>
              </a:ext>
            </a:extLst>
          </p:cNvPr>
          <p:cNvSpPr>
            <a:spLocks noGrp="1"/>
          </p:cNvSpPr>
          <p:nvPr>
            <p:ph sz="half" idx="2"/>
          </p:nvPr>
        </p:nvSpPr>
        <p:spPr>
          <a:xfrm>
            <a:off x="4572000" y="2690037"/>
            <a:ext cx="4286250" cy="3336690"/>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Espace réservé du numéro de diapositive 1">
            <a:extLst>
              <a:ext uri="{FF2B5EF4-FFF2-40B4-BE49-F238E27FC236}">
                <a16:creationId xmlns:a16="http://schemas.microsoft.com/office/drawing/2014/main" id="{33381CD9-00CC-417F-9EA9-ACF2A1414A45}"/>
              </a:ext>
            </a:extLst>
          </p:cNvPr>
          <p:cNvSpPr>
            <a:spLocks noGrp="1"/>
          </p:cNvSpPr>
          <p:nvPr>
            <p:ph type="sldNum" sz="quarter" idx="11"/>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304653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C00A9C74-3B0E-442F-9551-373DA2D7AA57}"/>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8CF80F7D-B5F8-4569-9F90-3912FF9870B1}"/>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372885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3B3F24F-F9CE-48E5-8E78-0EAD4E00D7A2}"/>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21771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84020" y="1756064"/>
            <a:ext cx="3294999" cy="4112924"/>
          </a:xfrm>
          <a:prstGeom prst="rect">
            <a:avLst/>
          </a:prstGeom>
        </p:spPr>
        <p:txBody>
          <a:bodyPr/>
          <a:lstStyle>
            <a:lvl1pPr marL="0" indent="0">
              <a:buNone/>
              <a:defRPr sz="1600" b="1">
                <a:solidFill>
                  <a:srgbClr val="2B2B2B"/>
                </a:solidFill>
                <a:latin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Content Placeholder 3"/>
          <p:cNvSpPr>
            <a:spLocks noGrp="1"/>
          </p:cNvSpPr>
          <p:nvPr>
            <p:ph sz="half" idx="10"/>
          </p:nvPr>
        </p:nvSpPr>
        <p:spPr>
          <a:xfrm>
            <a:off x="3782292" y="1756065"/>
            <a:ext cx="5077688" cy="4112924"/>
          </a:xfrm>
          <a:prstGeom prst="rect">
            <a:avLst/>
          </a:prstGeom>
        </p:spPr>
        <p:txBody>
          <a:bodyPr/>
          <a:lstStyle>
            <a:lvl1pPr>
              <a:buClr>
                <a:srgbClr val="C91317"/>
              </a:buClr>
              <a:buSzPct val="200000"/>
              <a:defRPr sz="1800">
                <a:solidFill>
                  <a:srgbClr val="2B2B2B"/>
                </a:solidFill>
                <a:latin typeface="Arial" panose="020B0604020202020204" pitchFamily="34" charset="0"/>
              </a:defRPr>
            </a:lvl1pPr>
            <a:lvl2pPr>
              <a:buClr>
                <a:srgbClr val="C91317"/>
              </a:buClr>
              <a:buSzPct val="200000"/>
              <a:defRPr sz="1600">
                <a:solidFill>
                  <a:srgbClr val="2B2B2B"/>
                </a:solidFill>
                <a:latin typeface="Arial" panose="020B0604020202020204" pitchFamily="34" charset="0"/>
              </a:defRPr>
            </a:lvl2pPr>
            <a:lvl3pPr>
              <a:buClr>
                <a:srgbClr val="C91317"/>
              </a:buClr>
              <a:buSzPct val="200000"/>
              <a:defRPr sz="1600">
                <a:solidFill>
                  <a:srgbClr val="2B2B2B"/>
                </a:solidFill>
                <a:latin typeface="Arial" panose="020B0604020202020204" pitchFamily="34" charset="0"/>
              </a:defRPr>
            </a:lvl3pPr>
            <a:lvl4pPr>
              <a:buClr>
                <a:srgbClr val="C91317"/>
              </a:buClr>
              <a:buSzPct val="200000"/>
              <a:defRPr sz="1600">
                <a:solidFill>
                  <a:srgbClr val="2B2B2B"/>
                </a:solidFill>
                <a:latin typeface="Arial" panose="020B0604020202020204" pitchFamily="34" charset="0"/>
              </a:defRPr>
            </a:lvl4pPr>
            <a:lvl5pPr>
              <a:buClr>
                <a:srgbClr val="C91317"/>
              </a:buClr>
              <a:buSzPct val="200000"/>
              <a:defRPr sz="1400">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itre 1">
            <a:extLst>
              <a:ext uri="{FF2B5EF4-FFF2-40B4-BE49-F238E27FC236}">
                <a16:creationId xmlns:a16="http://schemas.microsoft.com/office/drawing/2014/main" id="{B723936F-B140-4856-8235-EC2D80F47512}"/>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81B9BBB8-6FF0-4B19-ABA7-E48EDDA4C815}"/>
              </a:ext>
            </a:extLst>
          </p:cNvPr>
          <p:cNvSpPr>
            <a:spLocks noGrp="1"/>
          </p:cNvSpPr>
          <p:nvPr>
            <p:ph type="sldNum" sz="quarter" idx="11"/>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30443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286000" y="1776845"/>
            <a:ext cx="6572250" cy="4084206"/>
          </a:xfrm>
          <a:prstGeom prst="rect">
            <a:avLst/>
          </a:prstGeom>
        </p:spPr>
        <p:txBody>
          <a:bodyPr anchor="t"/>
          <a:lstStyle>
            <a:lvl1pPr marL="0" indent="0">
              <a:buNone/>
              <a:defRPr sz="1400" i="0">
                <a:solidFill>
                  <a:schemeClr val="bg2">
                    <a:lumMod val="75000"/>
                  </a:schemeClr>
                </a:solidFill>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285751" y="1776845"/>
            <a:ext cx="1885950" cy="4092143"/>
          </a:xfrm>
          <a:prstGeom prst="rect">
            <a:avLst/>
          </a:prstGeom>
        </p:spPr>
        <p:txBody>
          <a:bodyPr/>
          <a:lstStyle>
            <a:lvl1pPr marL="0" indent="0" algn="l">
              <a:buNone/>
              <a:defRPr sz="1600" b="1">
                <a:solidFill>
                  <a:srgbClr val="2B2B2B"/>
                </a:solidFill>
                <a:latin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Titre 1">
            <a:extLst>
              <a:ext uri="{FF2B5EF4-FFF2-40B4-BE49-F238E27FC236}">
                <a16:creationId xmlns:a16="http://schemas.microsoft.com/office/drawing/2014/main" id="{F43EE628-A185-4A6D-BE88-14EFD8F490C6}"/>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6B18CF9C-FA09-400B-8A6D-3B4F71D1C4F7}"/>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63579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5142E7-FD62-4A3B-BA3B-F57F13E802DB}"/>
              </a:ext>
            </a:extLst>
          </p:cNvPr>
          <p:cNvSpPr>
            <a:spLocks noGrp="1"/>
          </p:cNvSpPr>
          <p:nvPr>
            <p:ph type="title"/>
          </p:nvPr>
        </p:nvSpPr>
        <p:spPr/>
        <p:txBody>
          <a:bodyPr/>
          <a:lstStyle/>
          <a:p>
            <a:r>
              <a:rPr lang="fr-FR"/>
              <a:t>Modifiez le style du titre</a:t>
            </a:r>
            <a:endParaRPr lang="fr-BE"/>
          </a:p>
        </p:txBody>
      </p:sp>
      <p:sp>
        <p:nvSpPr>
          <p:cNvPr id="3" name="Espace réservé du numéro de diapositive 2">
            <a:extLst>
              <a:ext uri="{FF2B5EF4-FFF2-40B4-BE49-F238E27FC236}">
                <a16:creationId xmlns:a16="http://schemas.microsoft.com/office/drawing/2014/main" id="{68CDE9CF-4445-4195-AB8F-98D37C850DD6}"/>
              </a:ext>
            </a:extLst>
          </p:cNvPr>
          <p:cNvSpPr>
            <a:spLocks noGrp="1"/>
          </p:cNvSpPr>
          <p:nvPr>
            <p:ph type="sldNum" sz="quarter" idx="10"/>
          </p:nvPr>
        </p:nvSpPr>
        <p:spPr/>
        <p:txBody>
          <a:bodyPr/>
          <a:lstStyle/>
          <a:p>
            <a:fld id="{26DF9506-C750-44C3-8E12-610AD4C8F1FD}" type="slidenum">
              <a:rPr lang="fr-BE" smtClean="0"/>
              <a:t>‹N°›</a:t>
            </a:fld>
            <a:endParaRPr lang="fr-BE"/>
          </a:p>
        </p:txBody>
      </p:sp>
      <p:sp>
        <p:nvSpPr>
          <p:cNvPr id="5" name="Espace réservé du texte 4">
            <a:extLst>
              <a:ext uri="{FF2B5EF4-FFF2-40B4-BE49-F238E27FC236}">
                <a16:creationId xmlns:a16="http://schemas.microsoft.com/office/drawing/2014/main" id="{F17093D8-5537-49FE-9E58-DD113F96AAD1}"/>
              </a:ext>
            </a:extLst>
          </p:cNvPr>
          <p:cNvSpPr>
            <a:spLocks noGrp="1"/>
          </p:cNvSpPr>
          <p:nvPr>
            <p:ph type="body" sz="quarter" idx="11"/>
          </p:nvPr>
        </p:nvSpPr>
        <p:spPr>
          <a:xfrm>
            <a:off x="1085850" y="3109912"/>
            <a:ext cx="5553075" cy="638175"/>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Tree>
    <p:extLst>
      <p:ext uri="{BB962C8B-B14F-4D97-AF65-F5344CB8AC3E}">
        <p14:creationId xmlns:p14="http://schemas.microsoft.com/office/powerpoint/2010/main" val="3401209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DBFD8E-0DC8-4C60-850D-B6271FE2C997}"/>
              </a:ext>
            </a:extLst>
          </p:cNvPr>
          <p:cNvSpPr>
            <a:spLocks noGrp="1"/>
          </p:cNvSpPr>
          <p:nvPr>
            <p:ph type="title"/>
          </p:nvPr>
        </p:nvSpPr>
        <p:spPr>
          <a:xfrm>
            <a:off x="1085850" y="2103437"/>
            <a:ext cx="78867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numéro de diapositive 2">
            <a:extLst>
              <a:ext uri="{FF2B5EF4-FFF2-40B4-BE49-F238E27FC236}">
                <a16:creationId xmlns:a16="http://schemas.microsoft.com/office/drawing/2014/main" id="{4A10DA80-EF2E-4A94-8BB7-3A6AF98E46B2}"/>
              </a:ext>
            </a:extLst>
          </p:cNvPr>
          <p:cNvSpPr>
            <a:spLocks noGrp="1"/>
          </p:cNvSpPr>
          <p:nvPr>
            <p:ph type="sldNum" sz="quarter" idx="4"/>
          </p:nvPr>
        </p:nvSpPr>
        <p:spPr>
          <a:xfrm>
            <a:off x="6848475" y="608012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F9506-C750-44C3-8E12-610AD4C8F1FD}" type="slidenum">
              <a:rPr lang="fr-BE" smtClean="0"/>
              <a:t>‹N°›</a:t>
            </a:fld>
            <a:endParaRPr lang="fr-BE"/>
          </a:p>
        </p:txBody>
      </p:sp>
    </p:spTree>
    <p:extLst>
      <p:ext uri="{BB962C8B-B14F-4D97-AF65-F5344CB8AC3E}">
        <p14:creationId xmlns:p14="http://schemas.microsoft.com/office/powerpoint/2010/main" val="2846317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70" r:id="rId8"/>
    <p:sldLayoutId id="2147483671" r:id="rId9"/>
  </p:sldLayoutIdLst>
  <p:hf hdr="0" ftr="0" dt="0"/>
  <p:txStyles>
    <p:titleStyle>
      <a:lvl1pPr algn="l" defTabSz="914400" rtl="0" eaLnBrk="1" latinLnBrk="0" hangingPunct="1">
        <a:lnSpc>
          <a:spcPct val="90000"/>
        </a:lnSpc>
        <a:spcBef>
          <a:spcPct val="0"/>
        </a:spcBef>
        <a:buNone/>
        <a:defRPr sz="3500" kern="1200">
          <a:solidFill>
            <a:schemeClr val="tx1"/>
          </a:solidFill>
          <a:latin typeface="Roboto Condensed" panose="02000000000000000000" pitchFamily="2" charset="0"/>
          <a:ea typeface="Roboto Condensed"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5EA5D-AC64-41C5-A86A-8CEC6C3E3898}"/>
              </a:ext>
            </a:extLst>
          </p:cNvPr>
          <p:cNvSpPr>
            <a:spLocks noGrp="1"/>
          </p:cNvSpPr>
          <p:nvPr>
            <p:ph type="title"/>
          </p:nvPr>
        </p:nvSpPr>
        <p:spPr>
          <a:xfrm>
            <a:off x="1087581" y="2248912"/>
            <a:ext cx="7886700" cy="1062699"/>
          </a:xfrm>
        </p:spPr>
        <p:txBody>
          <a:bodyPr>
            <a:normAutofit/>
          </a:bodyPr>
          <a:lstStyle/>
          <a:p>
            <a:r>
              <a:rPr lang="fr-FR" sz="4400" dirty="0"/>
              <a:t>Base de programmation</a:t>
            </a:r>
            <a:endParaRPr lang="fr-BE" sz="4400" dirty="0"/>
          </a:p>
        </p:txBody>
      </p:sp>
      <p:sp>
        <p:nvSpPr>
          <p:cNvPr id="3" name="ZoneTexte 2">
            <a:extLst>
              <a:ext uri="{FF2B5EF4-FFF2-40B4-BE49-F238E27FC236}">
                <a16:creationId xmlns:a16="http://schemas.microsoft.com/office/drawing/2014/main" id="{DB893DFD-C04B-4489-8111-E1C33A2FF174}"/>
              </a:ext>
            </a:extLst>
          </p:cNvPr>
          <p:cNvSpPr txBox="1"/>
          <p:nvPr/>
        </p:nvSpPr>
        <p:spPr>
          <a:xfrm>
            <a:off x="1573427" y="3505200"/>
            <a:ext cx="7400854" cy="646331"/>
          </a:xfrm>
          <a:prstGeom prst="rect">
            <a:avLst/>
          </a:prstGeom>
          <a:noFill/>
        </p:spPr>
        <p:txBody>
          <a:bodyPr wrap="square" rtlCol="0">
            <a:spAutoFit/>
          </a:bodyPr>
          <a:lstStyle/>
          <a:p>
            <a:r>
              <a:rPr lang="fr-FR" dirty="0">
                <a:solidFill>
                  <a:schemeClr val="bg1">
                    <a:lumMod val="50000"/>
                  </a:schemeClr>
                </a:solidFill>
              </a:rPr>
              <a:t>BA1 Informatique</a:t>
            </a:r>
          </a:p>
          <a:p>
            <a:r>
              <a:rPr lang="fr-FR" dirty="0">
                <a:solidFill>
                  <a:schemeClr val="bg1">
                    <a:lumMod val="50000"/>
                  </a:schemeClr>
                </a:solidFill>
              </a:rPr>
              <a:t>Johan </a:t>
            </a:r>
            <a:r>
              <a:rPr lang="fr-FR" dirty="0" err="1">
                <a:solidFill>
                  <a:schemeClr val="bg1">
                    <a:lumMod val="50000"/>
                  </a:schemeClr>
                </a:solidFill>
              </a:rPr>
              <a:t>Depréter</a:t>
            </a:r>
            <a:r>
              <a:rPr lang="fr-FR" dirty="0">
                <a:solidFill>
                  <a:schemeClr val="bg1">
                    <a:lumMod val="50000"/>
                  </a:schemeClr>
                </a:solidFill>
              </a:rPr>
              <a:t> – johan.depreter@heh.be</a:t>
            </a:r>
            <a:endParaRPr lang="fr-BE" dirty="0">
              <a:solidFill>
                <a:schemeClr val="bg1">
                  <a:lumMod val="50000"/>
                </a:schemeClr>
              </a:solidFill>
            </a:endParaRPr>
          </a:p>
        </p:txBody>
      </p:sp>
      <p:sp>
        <p:nvSpPr>
          <p:cNvPr id="4" name="Espace réservé du numéro de diapositive 3">
            <a:extLst>
              <a:ext uri="{FF2B5EF4-FFF2-40B4-BE49-F238E27FC236}">
                <a16:creationId xmlns:a16="http://schemas.microsoft.com/office/drawing/2014/main" id="{483B3C02-371C-4836-9681-7DD0EFCB39DF}"/>
              </a:ext>
            </a:extLst>
          </p:cNvPr>
          <p:cNvSpPr>
            <a:spLocks noGrp="1"/>
          </p:cNvSpPr>
          <p:nvPr>
            <p:ph type="sldNum" sz="quarter" idx="10"/>
          </p:nvPr>
        </p:nvSpPr>
        <p:spPr/>
        <p:txBody>
          <a:bodyPr/>
          <a:lstStyle/>
          <a:p>
            <a:fld id="{26DF9506-C750-44C3-8E12-610AD4C8F1FD}" type="slidenum">
              <a:rPr lang="fr-BE" smtClean="0"/>
              <a:t>1</a:t>
            </a:fld>
            <a:endParaRPr lang="fr-BE"/>
          </a:p>
        </p:txBody>
      </p:sp>
    </p:spTree>
    <p:extLst>
      <p:ext uri="{BB962C8B-B14F-4D97-AF65-F5344CB8AC3E}">
        <p14:creationId xmlns:p14="http://schemas.microsoft.com/office/powerpoint/2010/main" val="383358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98080CC-4481-C96F-6994-96664E8973BA}"/>
              </a:ext>
            </a:extLst>
          </p:cNvPr>
          <p:cNvSpPr>
            <a:spLocks noGrp="1"/>
          </p:cNvSpPr>
          <p:nvPr>
            <p:ph idx="1"/>
          </p:nvPr>
        </p:nvSpPr>
        <p:spPr>
          <a:xfrm>
            <a:off x="318977" y="1190847"/>
            <a:ext cx="8539273" cy="4783926"/>
          </a:xfrm>
        </p:spPr>
        <p:txBody>
          <a:bodyPr/>
          <a:lstStyle/>
          <a:p>
            <a:r>
              <a:rPr lang="fr-FR" dirty="0"/>
              <a:t>Solution problème 1</a:t>
            </a:r>
          </a:p>
          <a:p>
            <a:pPr marL="0" indent="0">
              <a:buNone/>
            </a:pPr>
            <a:r>
              <a:rPr lang="fr-FR" dirty="0"/>
              <a:t>	9 5 6 7</a:t>
            </a:r>
          </a:p>
          <a:p>
            <a:pPr marL="0" indent="0">
              <a:buNone/>
            </a:pPr>
            <a:r>
              <a:rPr lang="fr-FR" dirty="0"/>
              <a:t>           1 0 8 5</a:t>
            </a:r>
          </a:p>
          <a:p>
            <a:pPr marL="0" indent="0">
              <a:buNone/>
            </a:pPr>
            <a:r>
              <a:rPr lang="fr-FR" dirty="0"/>
              <a:t>        1 0 6 5 2</a:t>
            </a:r>
          </a:p>
          <a:p>
            <a:r>
              <a:rPr lang="fr-FR" dirty="0"/>
              <a:t>Solution problème 2</a:t>
            </a:r>
            <a:endParaRPr lang="fr-BE" dirty="0"/>
          </a:p>
        </p:txBody>
      </p:sp>
      <p:sp>
        <p:nvSpPr>
          <p:cNvPr id="3" name="Titre 2">
            <a:extLst>
              <a:ext uri="{FF2B5EF4-FFF2-40B4-BE49-F238E27FC236}">
                <a16:creationId xmlns:a16="http://schemas.microsoft.com/office/drawing/2014/main" id="{0A1C2340-B359-BFCA-C5A6-BB077DA2C8AB}"/>
              </a:ext>
            </a:extLst>
          </p:cNvPr>
          <p:cNvSpPr>
            <a:spLocks noGrp="1"/>
          </p:cNvSpPr>
          <p:nvPr>
            <p:ph type="title"/>
          </p:nvPr>
        </p:nvSpPr>
        <p:spPr/>
        <p:txBody>
          <a:bodyPr/>
          <a:lstStyle/>
          <a:p>
            <a:r>
              <a:rPr lang="fr-FR" dirty="0"/>
              <a:t>Solutions</a:t>
            </a:r>
            <a:endParaRPr lang="fr-BE" dirty="0"/>
          </a:p>
        </p:txBody>
      </p:sp>
      <p:sp>
        <p:nvSpPr>
          <p:cNvPr id="4" name="Espace réservé du numéro de diapositive 3">
            <a:extLst>
              <a:ext uri="{FF2B5EF4-FFF2-40B4-BE49-F238E27FC236}">
                <a16:creationId xmlns:a16="http://schemas.microsoft.com/office/drawing/2014/main" id="{2A88B69A-3FE7-5EB9-5D4F-CB080B53A3AE}"/>
              </a:ext>
            </a:extLst>
          </p:cNvPr>
          <p:cNvSpPr>
            <a:spLocks noGrp="1"/>
          </p:cNvSpPr>
          <p:nvPr>
            <p:ph type="sldNum" sz="quarter" idx="10"/>
          </p:nvPr>
        </p:nvSpPr>
        <p:spPr/>
        <p:txBody>
          <a:bodyPr/>
          <a:lstStyle/>
          <a:p>
            <a:fld id="{26DF9506-C750-44C3-8E12-610AD4C8F1FD}" type="slidenum">
              <a:rPr lang="fr-BE" smtClean="0"/>
              <a:t>10</a:t>
            </a:fld>
            <a:endParaRPr lang="fr-BE"/>
          </a:p>
        </p:txBody>
      </p:sp>
      <p:graphicFrame>
        <p:nvGraphicFramePr>
          <p:cNvPr id="5" name="Espace réservé du contenu 4">
            <a:extLst>
              <a:ext uri="{FF2B5EF4-FFF2-40B4-BE49-F238E27FC236}">
                <a16:creationId xmlns:a16="http://schemas.microsoft.com/office/drawing/2014/main" id="{EEFD245D-7E37-FFE2-7A50-69CF17199588}"/>
              </a:ext>
            </a:extLst>
          </p:cNvPr>
          <p:cNvGraphicFramePr>
            <a:graphicFrameLocks/>
          </p:cNvGraphicFramePr>
          <p:nvPr>
            <p:extLst>
              <p:ext uri="{D42A27DB-BD31-4B8C-83A1-F6EECF244321}">
                <p14:modId xmlns:p14="http://schemas.microsoft.com/office/powerpoint/2010/main" val="301520130"/>
              </p:ext>
            </p:extLst>
          </p:nvPr>
        </p:nvGraphicFramePr>
        <p:xfrm>
          <a:off x="319091" y="3429001"/>
          <a:ext cx="8586786" cy="2530992"/>
        </p:xfrm>
        <a:graphic>
          <a:graphicData uri="http://schemas.openxmlformats.org/drawingml/2006/table">
            <a:tbl>
              <a:tblPr firstRow="1" bandRow="1">
                <a:tableStyleId>{85BE263C-DBD7-4A20-BB59-AAB30ACAA65A}</a:tableStyleId>
              </a:tblPr>
              <a:tblGrid>
                <a:gridCol w="1431131">
                  <a:extLst>
                    <a:ext uri="{9D8B030D-6E8A-4147-A177-3AD203B41FA5}">
                      <a16:colId xmlns:a16="http://schemas.microsoft.com/office/drawing/2014/main" val="2620355037"/>
                    </a:ext>
                  </a:extLst>
                </a:gridCol>
                <a:gridCol w="1431131">
                  <a:extLst>
                    <a:ext uri="{9D8B030D-6E8A-4147-A177-3AD203B41FA5}">
                      <a16:colId xmlns:a16="http://schemas.microsoft.com/office/drawing/2014/main" val="450849589"/>
                    </a:ext>
                  </a:extLst>
                </a:gridCol>
                <a:gridCol w="1431131">
                  <a:extLst>
                    <a:ext uri="{9D8B030D-6E8A-4147-A177-3AD203B41FA5}">
                      <a16:colId xmlns:a16="http://schemas.microsoft.com/office/drawing/2014/main" val="1922600279"/>
                    </a:ext>
                  </a:extLst>
                </a:gridCol>
                <a:gridCol w="1431131">
                  <a:extLst>
                    <a:ext uri="{9D8B030D-6E8A-4147-A177-3AD203B41FA5}">
                      <a16:colId xmlns:a16="http://schemas.microsoft.com/office/drawing/2014/main" val="1762283202"/>
                    </a:ext>
                  </a:extLst>
                </a:gridCol>
                <a:gridCol w="1431131">
                  <a:extLst>
                    <a:ext uri="{9D8B030D-6E8A-4147-A177-3AD203B41FA5}">
                      <a16:colId xmlns:a16="http://schemas.microsoft.com/office/drawing/2014/main" val="1578927438"/>
                    </a:ext>
                  </a:extLst>
                </a:gridCol>
                <a:gridCol w="1431131">
                  <a:extLst>
                    <a:ext uri="{9D8B030D-6E8A-4147-A177-3AD203B41FA5}">
                      <a16:colId xmlns:a16="http://schemas.microsoft.com/office/drawing/2014/main" val="3010788519"/>
                    </a:ext>
                  </a:extLst>
                </a:gridCol>
              </a:tblGrid>
              <a:tr h="421832">
                <a:tc>
                  <a:txBody>
                    <a:bodyPr/>
                    <a:lstStyle/>
                    <a:p>
                      <a:pPr algn="ctr"/>
                      <a:r>
                        <a:rPr lang="fr-FR" dirty="0"/>
                        <a:t>Couleur</a:t>
                      </a:r>
                      <a:endParaRPr lang="fr-BE"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FR" dirty="0"/>
                        <a:t>Profession</a:t>
                      </a:r>
                      <a:endParaRPr lang="fr-BE"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FR" dirty="0"/>
                        <a:t>Nationalité</a:t>
                      </a:r>
                      <a:endParaRPr lang="fr-BE"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FR" dirty="0"/>
                        <a:t>Animal</a:t>
                      </a:r>
                      <a:endParaRPr lang="fr-BE"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FR" dirty="0"/>
                        <a:t>Boisson</a:t>
                      </a:r>
                      <a:endParaRPr lang="fr-BE"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FR" dirty="0"/>
                        <a:t>Rang</a:t>
                      </a:r>
                      <a:endParaRPr lang="fr-BE"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19359852"/>
                  </a:ext>
                </a:extLst>
              </a:tr>
              <a:tr h="421832">
                <a:tc>
                  <a:txBody>
                    <a:bodyPr/>
                    <a:lstStyle/>
                    <a:p>
                      <a:pPr algn="ctr"/>
                      <a:r>
                        <a:rPr lang="fr-FR" dirty="0"/>
                        <a:t>Blanche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Violoniste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Espagnol</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Chien</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Jus</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4</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2705947"/>
                  </a:ext>
                </a:extLst>
              </a:tr>
              <a:tr h="421832">
                <a:tc>
                  <a:txBody>
                    <a:bodyPr/>
                    <a:lstStyle/>
                    <a:p>
                      <a:pPr algn="ctr"/>
                      <a:r>
                        <a:rPr lang="fr-FR" dirty="0"/>
                        <a:t>Rouge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Sculpteur</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Anglais</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Escargot</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Lait</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3</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976151"/>
                  </a:ext>
                </a:extLst>
              </a:tr>
              <a:tr h="421832">
                <a:tc>
                  <a:txBody>
                    <a:bodyPr/>
                    <a:lstStyle/>
                    <a:p>
                      <a:pPr algn="ctr"/>
                      <a:r>
                        <a:rPr lang="fr-FR" dirty="0"/>
                        <a:t>Jaune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Diplomate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Norvégien</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Renard</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Eau</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1</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566650"/>
                  </a:ext>
                </a:extLst>
              </a:tr>
              <a:tr h="421832">
                <a:tc>
                  <a:txBody>
                    <a:bodyPr/>
                    <a:lstStyle/>
                    <a:p>
                      <a:pPr algn="ctr"/>
                      <a:r>
                        <a:rPr lang="fr-FR" dirty="0"/>
                        <a:t>Verte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Acrobate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Japonais</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Zèbre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Café</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5</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352604"/>
                  </a:ext>
                </a:extLst>
              </a:tr>
              <a:tr h="421832">
                <a:tc>
                  <a:txBody>
                    <a:bodyPr/>
                    <a:lstStyle/>
                    <a:p>
                      <a:pPr algn="ctr"/>
                      <a:r>
                        <a:rPr lang="fr-FR" dirty="0"/>
                        <a:t>Bleue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Médecin</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Ukrainien</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Cheval</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Thé</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2</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380299"/>
                  </a:ext>
                </a:extLst>
              </a:tr>
            </a:tbl>
          </a:graphicData>
        </a:graphic>
      </p:graphicFrame>
    </p:spTree>
    <p:extLst>
      <p:ext uri="{BB962C8B-B14F-4D97-AF65-F5344CB8AC3E}">
        <p14:creationId xmlns:p14="http://schemas.microsoft.com/office/powerpoint/2010/main" val="296144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80541E8-5B43-9161-9AD9-A62E8AFE778E}"/>
              </a:ext>
            </a:extLst>
          </p:cNvPr>
          <p:cNvSpPr>
            <a:spLocks noGrp="1"/>
          </p:cNvSpPr>
          <p:nvPr>
            <p:ph idx="1"/>
          </p:nvPr>
        </p:nvSpPr>
        <p:spPr>
          <a:xfrm>
            <a:off x="318977" y="1190847"/>
            <a:ext cx="8539273" cy="4783926"/>
          </a:xfrm>
        </p:spPr>
        <p:txBody>
          <a:bodyPr/>
          <a:lstStyle/>
          <a:p>
            <a:r>
              <a:rPr lang="fr-FR" dirty="0"/>
              <a:t>On dispose d’une clé USB dont la capacité de stockage n’est plus que de 5 Go. On veut y stocker des vidéos de taille et de longueur différente. L’objectif est de remplir la clé de vidéos sans en dépasser la capacité de stockage, tout en maximisant le temps de vidéos. </a:t>
            </a:r>
          </a:p>
          <a:p>
            <a:endParaRPr lang="fr-FR" dirty="0"/>
          </a:p>
          <a:p>
            <a:endParaRPr lang="fr-FR" dirty="0"/>
          </a:p>
          <a:p>
            <a:endParaRPr lang="fr-FR" dirty="0"/>
          </a:p>
          <a:p>
            <a:endParaRPr lang="fr-FR" dirty="0"/>
          </a:p>
          <a:p>
            <a:pPr marL="0" indent="0">
              <a:buNone/>
            </a:pPr>
            <a:endParaRPr lang="fr-BE" dirty="0"/>
          </a:p>
        </p:txBody>
      </p:sp>
      <p:sp>
        <p:nvSpPr>
          <p:cNvPr id="3" name="Titre 2">
            <a:extLst>
              <a:ext uri="{FF2B5EF4-FFF2-40B4-BE49-F238E27FC236}">
                <a16:creationId xmlns:a16="http://schemas.microsoft.com/office/drawing/2014/main" id="{0507869D-340B-386E-3283-805DA42AFD06}"/>
              </a:ext>
            </a:extLst>
          </p:cNvPr>
          <p:cNvSpPr>
            <a:spLocks noGrp="1"/>
          </p:cNvSpPr>
          <p:nvPr>
            <p:ph type="title"/>
          </p:nvPr>
        </p:nvSpPr>
        <p:spPr/>
        <p:txBody>
          <a:bodyPr/>
          <a:lstStyle/>
          <a:p>
            <a:r>
              <a:rPr lang="fr-FR" dirty="0"/>
              <a:t>Problème 3</a:t>
            </a:r>
            <a:endParaRPr lang="fr-BE" dirty="0"/>
          </a:p>
        </p:txBody>
      </p:sp>
      <p:sp>
        <p:nvSpPr>
          <p:cNvPr id="4" name="Espace réservé du numéro de diapositive 3">
            <a:extLst>
              <a:ext uri="{FF2B5EF4-FFF2-40B4-BE49-F238E27FC236}">
                <a16:creationId xmlns:a16="http://schemas.microsoft.com/office/drawing/2014/main" id="{C8E43312-CA4B-8D8A-D7A0-0768D9CC79B5}"/>
              </a:ext>
            </a:extLst>
          </p:cNvPr>
          <p:cNvSpPr>
            <a:spLocks noGrp="1"/>
          </p:cNvSpPr>
          <p:nvPr>
            <p:ph type="sldNum" sz="quarter" idx="10"/>
          </p:nvPr>
        </p:nvSpPr>
        <p:spPr/>
        <p:txBody>
          <a:bodyPr/>
          <a:lstStyle/>
          <a:p>
            <a:fld id="{26DF9506-C750-44C3-8E12-610AD4C8F1FD}" type="slidenum">
              <a:rPr lang="fr-BE" smtClean="0"/>
              <a:t>11</a:t>
            </a:fld>
            <a:endParaRPr lang="fr-BE"/>
          </a:p>
        </p:txBody>
      </p:sp>
      <p:pic>
        <p:nvPicPr>
          <p:cNvPr id="8" name="Image 7">
            <a:extLst>
              <a:ext uri="{FF2B5EF4-FFF2-40B4-BE49-F238E27FC236}">
                <a16:creationId xmlns:a16="http://schemas.microsoft.com/office/drawing/2014/main" id="{5E27B2CD-4889-C9EA-4BFE-DF27C48D2523}"/>
              </a:ext>
            </a:extLst>
          </p:cNvPr>
          <p:cNvPicPr>
            <a:picLocks noChangeAspect="1"/>
          </p:cNvPicPr>
          <p:nvPr/>
        </p:nvPicPr>
        <p:blipFill>
          <a:blip r:embed="rId2"/>
          <a:stretch>
            <a:fillRect/>
          </a:stretch>
        </p:blipFill>
        <p:spPr>
          <a:xfrm>
            <a:off x="2077562" y="2874124"/>
            <a:ext cx="4988876" cy="3571126"/>
          </a:xfrm>
          <a:prstGeom prst="rect">
            <a:avLst/>
          </a:prstGeom>
        </p:spPr>
      </p:pic>
    </p:spTree>
    <p:extLst>
      <p:ext uri="{BB962C8B-B14F-4D97-AF65-F5344CB8AC3E}">
        <p14:creationId xmlns:p14="http://schemas.microsoft.com/office/powerpoint/2010/main" val="151097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7B051-16F8-4B50-803C-8505DBE9ECD4}"/>
              </a:ext>
            </a:extLst>
          </p:cNvPr>
          <p:cNvSpPr>
            <a:spLocks noGrp="1"/>
          </p:cNvSpPr>
          <p:nvPr>
            <p:ph type="title"/>
          </p:nvPr>
        </p:nvSpPr>
        <p:spPr>
          <a:xfrm>
            <a:off x="1519843" y="3110491"/>
            <a:ext cx="7886700" cy="1169698"/>
          </a:xfrm>
        </p:spPr>
        <p:txBody>
          <a:bodyPr>
            <a:normAutofit/>
          </a:bodyPr>
          <a:lstStyle/>
          <a:p>
            <a:r>
              <a:rPr lang="fr-FR" sz="4400" dirty="0"/>
              <a:t>Résolutions de problèmes</a:t>
            </a:r>
            <a:endParaRPr lang="fr-BE" sz="4400" dirty="0"/>
          </a:p>
        </p:txBody>
      </p:sp>
      <p:sp>
        <p:nvSpPr>
          <p:cNvPr id="3" name="Espace réservé du numéro de diapositive 2">
            <a:extLst>
              <a:ext uri="{FF2B5EF4-FFF2-40B4-BE49-F238E27FC236}">
                <a16:creationId xmlns:a16="http://schemas.microsoft.com/office/drawing/2014/main" id="{E92B0AA5-3545-4384-864F-D1FEEA8C72BE}"/>
              </a:ext>
            </a:extLst>
          </p:cNvPr>
          <p:cNvSpPr>
            <a:spLocks noGrp="1"/>
          </p:cNvSpPr>
          <p:nvPr>
            <p:ph type="sldNum" sz="quarter" idx="10"/>
          </p:nvPr>
        </p:nvSpPr>
        <p:spPr/>
        <p:txBody>
          <a:bodyPr/>
          <a:lstStyle/>
          <a:p>
            <a:fld id="{26DF9506-C750-44C3-8E12-610AD4C8F1FD}" type="slidenum">
              <a:rPr lang="fr-BE" smtClean="0"/>
              <a:t>2</a:t>
            </a:fld>
            <a:endParaRPr lang="fr-BE"/>
          </a:p>
        </p:txBody>
      </p:sp>
      <p:sp>
        <p:nvSpPr>
          <p:cNvPr id="4" name="ZoneTexte 3">
            <a:extLst>
              <a:ext uri="{FF2B5EF4-FFF2-40B4-BE49-F238E27FC236}">
                <a16:creationId xmlns:a16="http://schemas.microsoft.com/office/drawing/2014/main" id="{8EAFDF04-9D2B-48C6-A627-7D5E1C9B278B}"/>
              </a:ext>
            </a:extLst>
          </p:cNvPr>
          <p:cNvSpPr txBox="1"/>
          <p:nvPr/>
        </p:nvSpPr>
        <p:spPr>
          <a:xfrm>
            <a:off x="1519843" y="3110491"/>
            <a:ext cx="2981325" cy="369332"/>
          </a:xfrm>
          <a:prstGeom prst="rect">
            <a:avLst/>
          </a:prstGeom>
          <a:noFill/>
        </p:spPr>
        <p:txBody>
          <a:bodyPr wrap="square" lIns="91440" tIns="45720" rIns="91440" bIns="45720" rtlCol="0" anchor="t">
            <a:spAutoFit/>
          </a:bodyPr>
          <a:lstStyle/>
          <a:p>
            <a:r>
              <a:rPr lang="fr-FR" dirty="0">
                <a:solidFill>
                  <a:schemeClr val="bg1">
                    <a:lumMod val="50000"/>
                  </a:schemeClr>
                </a:solidFill>
              </a:rPr>
              <a:t>Remédiations </a:t>
            </a:r>
            <a:endParaRPr lang="fr-BE" dirty="0">
              <a:solidFill>
                <a:schemeClr val="bg1">
                  <a:lumMod val="50000"/>
                </a:schemeClr>
              </a:solidFill>
            </a:endParaRPr>
          </a:p>
        </p:txBody>
      </p:sp>
    </p:spTree>
    <p:extLst>
      <p:ext uri="{BB962C8B-B14F-4D97-AF65-F5344CB8AC3E}">
        <p14:creationId xmlns:p14="http://schemas.microsoft.com/office/powerpoint/2010/main" val="378720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descr="Une image contenant texte, Police, Graphique, blanc&#10;&#10;Description générée automatiquement">
            <a:extLst>
              <a:ext uri="{FF2B5EF4-FFF2-40B4-BE49-F238E27FC236}">
                <a16:creationId xmlns:a16="http://schemas.microsoft.com/office/drawing/2014/main" id="{8B70A051-AA33-4600-9365-51AC20088D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547" y="1493209"/>
            <a:ext cx="5586906" cy="2793453"/>
          </a:xfrm>
        </p:spPr>
      </p:pic>
      <p:sp>
        <p:nvSpPr>
          <p:cNvPr id="3" name="Titre 2">
            <a:extLst>
              <a:ext uri="{FF2B5EF4-FFF2-40B4-BE49-F238E27FC236}">
                <a16:creationId xmlns:a16="http://schemas.microsoft.com/office/drawing/2014/main" id="{AF2B7846-84AE-C385-121C-45D8AB070602}"/>
              </a:ext>
            </a:extLst>
          </p:cNvPr>
          <p:cNvSpPr>
            <a:spLocks noGrp="1"/>
          </p:cNvSpPr>
          <p:nvPr>
            <p:ph type="title"/>
          </p:nvPr>
        </p:nvSpPr>
        <p:spPr/>
        <p:txBody>
          <a:bodyPr/>
          <a:lstStyle/>
          <a:p>
            <a:r>
              <a:rPr lang="fr-FR" dirty="0"/>
              <a:t>Problème 1</a:t>
            </a:r>
            <a:endParaRPr lang="fr-BE" dirty="0"/>
          </a:p>
        </p:txBody>
      </p:sp>
      <p:sp>
        <p:nvSpPr>
          <p:cNvPr id="4" name="Espace réservé du numéro de diapositive 3">
            <a:extLst>
              <a:ext uri="{FF2B5EF4-FFF2-40B4-BE49-F238E27FC236}">
                <a16:creationId xmlns:a16="http://schemas.microsoft.com/office/drawing/2014/main" id="{9467FD18-57E6-A8D4-CA14-9FE89CD13A9D}"/>
              </a:ext>
            </a:extLst>
          </p:cNvPr>
          <p:cNvSpPr>
            <a:spLocks noGrp="1"/>
          </p:cNvSpPr>
          <p:nvPr>
            <p:ph type="sldNum" sz="quarter" idx="10"/>
          </p:nvPr>
        </p:nvSpPr>
        <p:spPr/>
        <p:txBody>
          <a:bodyPr/>
          <a:lstStyle/>
          <a:p>
            <a:fld id="{26DF9506-C750-44C3-8E12-610AD4C8F1FD}" type="slidenum">
              <a:rPr lang="fr-BE" smtClean="0"/>
              <a:t>3</a:t>
            </a:fld>
            <a:endParaRPr lang="fr-BE"/>
          </a:p>
        </p:txBody>
      </p:sp>
      <p:sp>
        <p:nvSpPr>
          <p:cNvPr id="7" name="ZoneTexte 6">
            <a:extLst>
              <a:ext uri="{FF2B5EF4-FFF2-40B4-BE49-F238E27FC236}">
                <a16:creationId xmlns:a16="http://schemas.microsoft.com/office/drawing/2014/main" id="{019F5B23-5120-2942-1EBF-2878AC02FD40}"/>
              </a:ext>
            </a:extLst>
          </p:cNvPr>
          <p:cNvSpPr txBox="1"/>
          <p:nvPr/>
        </p:nvSpPr>
        <p:spPr>
          <a:xfrm>
            <a:off x="2053087" y="5089585"/>
            <a:ext cx="184731" cy="369332"/>
          </a:xfrm>
          <a:prstGeom prst="rect">
            <a:avLst/>
          </a:prstGeom>
          <a:noFill/>
        </p:spPr>
        <p:txBody>
          <a:bodyPr wrap="none" rtlCol="0">
            <a:spAutoFit/>
          </a:bodyPr>
          <a:lstStyle/>
          <a:p>
            <a:endParaRPr lang="fr-BE" dirty="0"/>
          </a:p>
        </p:txBody>
      </p:sp>
      <p:sp>
        <p:nvSpPr>
          <p:cNvPr id="8" name="Espace réservé du contenu 1">
            <a:extLst>
              <a:ext uri="{FF2B5EF4-FFF2-40B4-BE49-F238E27FC236}">
                <a16:creationId xmlns:a16="http://schemas.microsoft.com/office/drawing/2014/main" id="{075733A6-E373-705F-3C85-3B01E69FBDC4}"/>
              </a:ext>
            </a:extLst>
          </p:cNvPr>
          <p:cNvSpPr txBox="1">
            <a:spLocks/>
          </p:cNvSpPr>
          <p:nvPr/>
        </p:nvSpPr>
        <p:spPr>
          <a:xfrm>
            <a:off x="318976" y="4553852"/>
            <a:ext cx="8539273" cy="982572"/>
          </a:xfrm>
          <a:prstGeom prst="rect">
            <a:avLst/>
          </a:prstGeom>
        </p:spPr>
        <p:txBody>
          <a:bodyPr/>
          <a:lstStyle>
            <a:lvl1pPr marL="228600" indent="-228600" algn="l" defTabSz="914400" rtl="0" eaLnBrk="1" latinLnBrk="0" hangingPunct="1">
              <a:lnSpc>
                <a:spcPct val="90000"/>
              </a:lnSpc>
              <a:spcBef>
                <a:spcPts val="1000"/>
              </a:spcBef>
              <a:buClr>
                <a:srgbClr val="C91317"/>
              </a:buClr>
              <a:buSzPct val="200000"/>
              <a:buFont typeface="Arial" panose="020B0604020202020204" pitchFamily="34" charset="0"/>
              <a:buChar char="•"/>
              <a:defRPr sz="2400" kern="1200">
                <a:solidFill>
                  <a:srgbClr val="2B2B2B"/>
                </a:solidFill>
                <a:latin typeface="Arial" panose="020B0604020202020204" pitchFamily="34"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Clr>
                <a:srgbClr val="C91317"/>
              </a:buClr>
              <a:buSzPct val="200000"/>
              <a:buFont typeface="Arial" panose="020B0604020202020204" pitchFamily="34" charset="0"/>
              <a:buChar char="•"/>
              <a:defRPr sz="2200" kern="1200">
                <a:solidFill>
                  <a:srgbClr val="2B2B2B"/>
                </a:solidFill>
                <a:latin typeface="Arial" panose="020B0604020202020204" pitchFamily="34"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Clr>
                <a:srgbClr val="C91317"/>
              </a:buClr>
              <a:buSzPct val="200000"/>
              <a:buFont typeface="Arial" panose="020B0604020202020204" pitchFamily="34" charset="0"/>
              <a:buChar char="•"/>
              <a:defRPr sz="2000" kern="1200">
                <a:solidFill>
                  <a:srgbClr val="2B2B2B"/>
                </a:solidFill>
                <a:latin typeface="Arial" panose="020B0604020202020204" pitchFamily="34"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Clr>
                <a:srgbClr val="C91317"/>
              </a:buClr>
              <a:buSzPct val="200000"/>
              <a:buFont typeface="Arial" panose="020B0604020202020204" pitchFamily="34" charset="0"/>
              <a:buChar char="•"/>
              <a:defRPr sz="1800" kern="1200">
                <a:solidFill>
                  <a:srgbClr val="2B2B2B"/>
                </a:solidFill>
                <a:latin typeface="Arial" panose="020B0604020202020204" pitchFamily="34"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Clr>
                <a:srgbClr val="C91317"/>
              </a:buClr>
              <a:buSzPct val="200000"/>
              <a:buFont typeface="Arial" panose="020B0604020202020204" pitchFamily="34" charset="0"/>
              <a:buChar char="•"/>
              <a:defRPr sz="1600" kern="1200">
                <a:solidFill>
                  <a:srgbClr val="2B2B2B"/>
                </a:solidFill>
                <a:latin typeface="Arial" panose="020B0604020202020204" pitchFamily="34"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Chaque lettre correspond à un chiffre unique</a:t>
            </a:r>
          </a:p>
          <a:p>
            <a:r>
              <a:rPr lang="fr-FR" dirty="0"/>
              <a:t>M ≠ 0</a:t>
            </a:r>
            <a:endParaRPr lang="fr-BE" dirty="0"/>
          </a:p>
        </p:txBody>
      </p:sp>
    </p:spTree>
    <p:extLst>
      <p:ext uri="{BB962C8B-B14F-4D97-AF65-F5344CB8AC3E}">
        <p14:creationId xmlns:p14="http://schemas.microsoft.com/office/powerpoint/2010/main" val="117712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a:extLst>
                  <a:ext uri="{FF2B5EF4-FFF2-40B4-BE49-F238E27FC236}">
                    <a16:creationId xmlns:a16="http://schemas.microsoft.com/office/drawing/2014/main" id="{218DD251-59B0-EA5F-4498-B0CDA22E8D53}"/>
                  </a:ext>
                </a:extLst>
              </p:cNvPr>
              <p:cNvSpPr>
                <a:spLocks noGrp="1"/>
              </p:cNvSpPr>
              <p:nvPr>
                <p:ph idx="1"/>
              </p:nvPr>
            </p:nvSpPr>
            <p:spPr/>
            <p:txBody>
              <a:bodyPr/>
              <a:lstStyle/>
              <a:p>
                <a:r>
                  <a:rPr lang="fr-FR" dirty="0"/>
                  <a:t>Quelles sont les inconnues ?</a:t>
                </a:r>
              </a:p>
              <a:p>
                <a:endParaRPr lang="fr-FR" dirty="0"/>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𝑉</m:t>
                      </m:r>
                      <m:r>
                        <a:rPr lang="fr-FR" b="0" i="1" smtClean="0">
                          <a:latin typeface="Cambria Math" panose="02040503050406030204" pitchFamily="18" charset="0"/>
                        </a:rPr>
                        <m:t>={</m:t>
                      </m:r>
                      <m:r>
                        <a:rPr lang="fr-FR" b="0" i="1" smtClean="0">
                          <a:latin typeface="Cambria Math" panose="02040503050406030204" pitchFamily="18" charset="0"/>
                        </a:rPr>
                        <m:t>𝑠</m:t>
                      </m:r>
                      <m:r>
                        <a:rPr lang="fr-FR" b="0" i="1" smtClean="0">
                          <a:latin typeface="Cambria Math" panose="02040503050406030204" pitchFamily="18" charset="0"/>
                        </a:rPr>
                        <m:t>, </m:t>
                      </m:r>
                      <m:r>
                        <a:rPr lang="fr-FR" b="0" i="1" smtClean="0">
                          <a:latin typeface="Cambria Math" panose="02040503050406030204" pitchFamily="18" charset="0"/>
                        </a:rPr>
                        <m:t>𝑒</m:t>
                      </m:r>
                      <m:r>
                        <a:rPr lang="fr-FR" b="0" i="1" smtClean="0">
                          <a:latin typeface="Cambria Math" panose="02040503050406030204" pitchFamily="18" charset="0"/>
                        </a:rPr>
                        <m:t>, </m:t>
                      </m:r>
                      <m:r>
                        <a:rPr lang="fr-FR" b="0" i="1" smtClean="0">
                          <a:latin typeface="Cambria Math" panose="02040503050406030204" pitchFamily="18" charset="0"/>
                        </a:rPr>
                        <m:t>𝑛</m:t>
                      </m:r>
                      <m:r>
                        <a:rPr lang="fr-FR" b="0" i="1" smtClean="0">
                          <a:latin typeface="Cambria Math" panose="02040503050406030204" pitchFamily="18" charset="0"/>
                        </a:rPr>
                        <m:t>, </m:t>
                      </m:r>
                      <m:r>
                        <a:rPr lang="fr-FR" b="0" i="1" smtClean="0">
                          <a:latin typeface="Cambria Math" panose="02040503050406030204" pitchFamily="18" charset="0"/>
                        </a:rPr>
                        <m:t>𝑑</m:t>
                      </m:r>
                      <m:r>
                        <a:rPr lang="fr-FR" b="0" i="1" smtClean="0">
                          <a:latin typeface="Cambria Math" panose="02040503050406030204" pitchFamily="18" charset="0"/>
                        </a:rPr>
                        <m:t>, </m:t>
                      </m:r>
                      <m:r>
                        <a:rPr lang="fr-FR" b="0" i="1" smtClean="0">
                          <a:latin typeface="Cambria Math" panose="02040503050406030204" pitchFamily="18" charset="0"/>
                        </a:rPr>
                        <m:t>𝑚</m:t>
                      </m:r>
                      <m:r>
                        <a:rPr lang="fr-FR" b="0" i="1" smtClean="0">
                          <a:latin typeface="Cambria Math" panose="02040503050406030204" pitchFamily="18" charset="0"/>
                        </a:rPr>
                        <m:t>, </m:t>
                      </m:r>
                      <m:r>
                        <a:rPr lang="fr-FR" b="0" i="1" smtClean="0">
                          <a:latin typeface="Cambria Math" panose="02040503050406030204" pitchFamily="18" charset="0"/>
                        </a:rPr>
                        <m:t>𝑜</m:t>
                      </m:r>
                      <m:r>
                        <a:rPr lang="fr-FR" b="0" i="1" smtClean="0">
                          <a:latin typeface="Cambria Math" panose="02040503050406030204" pitchFamily="18" charset="0"/>
                        </a:rPr>
                        <m:t>, </m:t>
                      </m:r>
                      <m:r>
                        <a:rPr lang="fr-FR" b="0" i="1" smtClean="0">
                          <a:latin typeface="Cambria Math" panose="02040503050406030204" pitchFamily="18" charset="0"/>
                        </a:rPr>
                        <m:t>𝑟</m:t>
                      </m:r>
                      <m:r>
                        <a:rPr lang="fr-FR" b="0" i="1" smtClean="0">
                          <a:latin typeface="Cambria Math" panose="02040503050406030204" pitchFamily="18" charset="0"/>
                        </a:rPr>
                        <m:t>, </m:t>
                      </m:r>
                      <m:r>
                        <a:rPr lang="fr-FR" b="0" i="1" smtClean="0">
                          <a:latin typeface="Cambria Math" panose="02040503050406030204" pitchFamily="18" charset="0"/>
                        </a:rPr>
                        <m:t>𝑦</m:t>
                      </m:r>
                      <m:r>
                        <a:rPr lang="fr-FR" b="0" i="1" smtClean="0">
                          <a:latin typeface="Cambria Math" panose="02040503050406030204" pitchFamily="18" charset="0"/>
                        </a:rPr>
                        <m:t>}</m:t>
                      </m:r>
                    </m:oMath>
                  </m:oMathPara>
                </a14:m>
                <a:endParaRPr lang="fr-FR" dirty="0"/>
              </a:p>
              <a:p>
                <a:endParaRPr lang="fr-FR" dirty="0"/>
              </a:p>
              <a:p>
                <a:r>
                  <a:rPr lang="fr-FR" dirty="0"/>
                  <a:t>Quelles sont les valeurs possibles ?</a:t>
                </a:r>
              </a:p>
              <a:p>
                <a:endParaRPr lang="fr-FR" dirty="0"/>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𝐷𝑠</m:t>
                      </m:r>
                      <m:r>
                        <a:rPr lang="fr-FR" b="0" i="1" smtClean="0">
                          <a:latin typeface="Cambria Math" panose="02040503050406030204" pitchFamily="18" charset="0"/>
                        </a:rPr>
                        <m:t>=</m:t>
                      </m:r>
                      <m:r>
                        <a:rPr lang="fr-FR" b="0" i="1" smtClean="0">
                          <a:latin typeface="Cambria Math" panose="02040503050406030204" pitchFamily="18" charset="0"/>
                        </a:rPr>
                        <m:t>𝐷𝑚</m:t>
                      </m:r>
                      <m:r>
                        <a:rPr lang="fr-FR" b="0" i="1" smtClean="0">
                          <a:latin typeface="Cambria Math" panose="02040503050406030204" pitchFamily="18" charset="0"/>
                        </a:rPr>
                        <m:t>=</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1, 9</m:t>
                          </m:r>
                        </m:e>
                      </m:d>
                      <m:r>
                        <a:rPr lang="fr-FR" b="0" i="1" smtClean="0">
                          <a:latin typeface="Cambria Math" panose="02040503050406030204" pitchFamily="18" charset="0"/>
                        </a:rPr>
                        <m:t>, </m:t>
                      </m:r>
                      <m:r>
                        <a:rPr lang="fr-FR" b="0" i="1" smtClean="0">
                          <a:latin typeface="Cambria Math" panose="02040503050406030204" pitchFamily="18" charset="0"/>
                        </a:rPr>
                        <m:t>𝐷𝑒</m:t>
                      </m:r>
                      <m:r>
                        <a:rPr lang="fr-FR" b="0" i="1" smtClean="0">
                          <a:latin typeface="Cambria Math" panose="02040503050406030204" pitchFamily="18" charset="0"/>
                        </a:rPr>
                        <m:t>=</m:t>
                      </m:r>
                      <m:r>
                        <a:rPr lang="fr-FR" b="0" i="1" smtClean="0">
                          <a:latin typeface="Cambria Math" panose="02040503050406030204" pitchFamily="18" charset="0"/>
                        </a:rPr>
                        <m:t>𝐷𝑛</m:t>
                      </m:r>
                      <m:r>
                        <a:rPr lang="fr-FR" b="0" i="1" smtClean="0">
                          <a:latin typeface="Cambria Math" panose="02040503050406030204" pitchFamily="18" charset="0"/>
                        </a:rPr>
                        <m:t>=</m:t>
                      </m:r>
                      <m:r>
                        <a:rPr lang="fr-FR" b="0" i="1" smtClean="0">
                          <a:latin typeface="Cambria Math" panose="02040503050406030204" pitchFamily="18" charset="0"/>
                        </a:rPr>
                        <m:t>𝐷𝑑</m:t>
                      </m:r>
                      <m:r>
                        <a:rPr lang="fr-FR" b="0" i="1" smtClean="0">
                          <a:latin typeface="Cambria Math" panose="02040503050406030204" pitchFamily="18" charset="0"/>
                        </a:rPr>
                        <m:t>=</m:t>
                      </m:r>
                      <m:r>
                        <a:rPr lang="fr-FR" b="0" i="1" smtClean="0">
                          <a:latin typeface="Cambria Math" panose="02040503050406030204" pitchFamily="18" charset="0"/>
                        </a:rPr>
                        <m:t>𝐷𝑜</m:t>
                      </m:r>
                      <m:r>
                        <a:rPr lang="fr-FR" b="0" i="1" smtClean="0">
                          <a:latin typeface="Cambria Math" panose="02040503050406030204" pitchFamily="18" charset="0"/>
                        </a:rPr>
                        <m:t>=</m:t>
                      </m:r>
                      <m:r>
                        <a:rPr lang="fr-FR" b="0" i="1" smtClean="0">
                          <a:latin typeface="Cambria Math" panose="02040503050406030204" pitchFamily="18" charset="0"/>
                        </a:rPr>
                        <m:t>𝐷𝑟</m:t>
                      </m:r>
                      <m:r>
                        <a:rPr lang="fr-FR" b="0" i="1" smtClean="0">
                          <a:latin typeface="Cambria Math" panose="02040503050406030204" pitchFamily="18" charset="0"/>
                        </a:rPr>
                        <m:t>=</m:t>
                      </m:r>
                      <m:r>
                        <a:rPr lang="fr-FR" b="0" i="1" smtClean="0">
                          <a:latin typeface="Cambria Math" panose="02040503050406030204" pitchFamily="18" charset="0"/>
                        </a:rPr>
                        <m:t>𝐷𝑦</m:t>
                      </m:r>
                      <m:r>
                        <a:rPr lang="fr-FR" b="0" i="1" smtClean="0">
                          <a:latin typeface="Cambria Math" panose="02040503050406030204" pitchFamily="18" charset="0"/>
                        </a:rPr>
                        <m:t>=[0,9]</m:t>
                      </m:r>
                    </m:oMath>
                  </m:oMathPara>
                </a14:m>
                <a:endParaRPr lang="fr-BE" dirty="0"/>
              </a:p>
            </p:txBody>
          </p:sp>
        </mc:Choice>
        <mc:Fallback xmlns="">
          <p:sp>
            <p:nvSpPr>
              <p:cNvPr id="2" name="Espace réservé du contenu 1">
                <a:extLst>
                  <a:ext uri="{FF2B5EF4-FFF2-40B4-BE49-F238E27FC236}">
                    <a16:creationId xmlns:a16="http://schemas.microsoft.com/office/drawing/2014/main" id="{218DD251-59B0-EA5F-4498-B0CDA22E8D53}"/>
                  </a:ext>
                </a:extLst>
              </p:cNvPr>
              <p:cNvSpPr>
                <a:spLocks noGrp="1" noRot="1" noChangeAspect="1" noMove="1" noResize="1" noEditPoints="1" noAdjustHandles="1" noChangeArrowheads="1" noChangeShapeType="1" noTextEdit="1"/>
              </p:cNvSpPr>
              <p:nvPr>
                <p:ph idx="1"/>
              </p:nvPr>
            </p:nvSpPr>
            <p:spPr>
              <a:blipFill>
                <a:blip r:embed="rId2"/>
                <a:stretch>
                  <a:fillRect l="-2926" t="-10314"/>
                </a:stretch>
              </a:blipFill>
            </p:spPr>
            <p:txBody>
              <a:bodyPr/>
              <a:lstStyle/>
              <a:p>
                <a:r>
                  <a:rPr lang="fr-BE">
                    <a:noFill/>
                  </a:rPr>
                  <a:t> </a:t>
                </a:r>
              </a:p>
            </p:txBody>
          </p:sp>
        </mc:Fallback>
      </mc:AlternateContent>
      <p:sp>
        <p:nvSpPr>
          <p:cNvPr id="3" name="Titre 2">
            <a:extLst>
              <a:ext uri="{FF2B5EF4-FFF2-40B4-BE49-F238E27FC236}">
                <a16:creationId xmlns:a16="http://schemas.microsoft.com/office/drawing/2014/main" id="{74E941BA-09D8-2BB6-05B7-58F75CD0BA11}"/>
              </a:ext>
            </a:extLst>
          </p:cNvPr>
          <p:cNvSpPr>
            <a:spLocks noGrp="1"/>
          </p:cNvSpPr>
          <p:nvPr>
            <p:ph type="title"/>
          </p:nvPr>
        </p:nvSpPr>
        <p:spPr/>
        <p:txBody>
          <a:bodyPr/>
          <a:lstStyle/>
          <a:p>
            <a:r>
              <a:rPr lang="fr-FR" dirty="0"/>
              <a:t>Problème 1</a:t>
            </a:r>
            <a:endParaRPr lang="fr-BE" dirty="0"/>
          </a:p>
        </p:txBody>
      </p:sp>
      <p:sp>
        <p:nvSpPr>
          <p:cNvPr id="4" name="Espace réservé du numéro de diapositive 3">
            <a:extLst>
              <a:ext uri="{FF2B5EF4-FFF2-40B4-BE49-F238E27FC236}">
                <a16:creationId xmlns:a16="http://schemas.microsoft.com/office/drawing/2014/main" id="{8993F3EE-A83D-168C-B9AE-E881A198A4D1}"/>
              </a:ext>
            </a:extLst>
          </p:cNvPr>
          <p:cNvSpPr>
            <a:spLocks noGrp="1"/>
          </p:cNvSpPr>
          <p:nvPr>
            <p:ph type="sldNum" sz="quarter" idx="10"/>
          </p:nvPr>
        </p:nvSpPr>
        <p:spPr/>
        <p:txBody>
          <a:bodyPr/>
          <a:lstStyle/>
          <a:p>
            <a:fld id="{26DF9506-C750-44C3-8E12-610AD4C8F1FD}" type="slidenum">
              <a:rPr lang="fr-BE" smtClean="0"/>
              <a:t>4</a:t>
            </a:fld>
            <a:endParaRPr lang="fr-BE"/>
          </a:p>
        </p:txBody>
      </p:sp>
    </p:spTree>
    <p:extLst>
      <p:ext uri="{BB962C8B-B14F-4D97-AF65-F5344CB8AC3E}">
        <p14:creationId xmlns:p14="http://schemas.microsoft.com/office/powerpoint/2010/main" val="383036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3231758-17CC-E822-5720-5C6DDBE2D406}"/>
              </a:ext>
            </a:extLst>
          </p:cNvPr>
          <p:cNvSpPr>
            <a:spLocks noGrp="1"/>
          </p:cNvSpPr>
          <p:nvPr>
            <p:ph idx="1"/>
          </p:nvPr>
        </p:nvSpPr>
        <p:spPr/>
        <p:txBody>
          <a:bodyPr/>
          <a:lstStyle/>
          <a:p>
            <a:r>
              <a:rPr lang="fr-FR" dirty="0"/>
              <a:t>Quelles sont les contraintes ?</a:t>
            </a:r>
          </a:p>
          <a:p>
            <a:endParaRPr lang="fr-BE" dirty="0"/>
          </a:p>
        </p:txBody>
      </p:sp>
      <p:sp>
        <p:nvSpPr>
          <p:cNvPr id="3" name="Titre 2">
            <a:extLst>
              <a:ext uri="{FF2B5EF4-FFF2-40B4-BE49-F238E27FC236}">
                <a16:creationId xmlns:a16="http://schemas.microsoft.com/office/drawing/2014/main" id="{2B92CB6C-DD99-DA3A-4AE6-5340870702A4}"/>
              </a:ext>
            </a:extLst>
          </p:cNvPr>
          <p:cNvSpPr>
            <a:spLocks noGrp="1"/>
          </p:cNvSpPr>
          <p:nvPr>
            <p:ph type="title"/>
          </p:nvPr>
        </p:nvSpPr>
        <p:spPr/>
        <p:txBody>
          <a:bodyPr/>
          <a:lstStyle/>
          <a:p>
            <a:r>
              <a:rPr lang="fr-FR" dirty="0"/>
              <a:t>Problème 1</a:t>
            </a:r>
            <a:endParaRPr lang="fr-BE" dirty="0"/>
          </a:p>
        </p:txBody>
      </p:sp>
      <p:sp>
        <p:nvSpPr>
          <p:cNvPr id="4" name="Espace réservé du numéro de diapositive 3">
            <a:extLst>
              <a:ext uri="{FF2B5EF4-FFF2-40B4-BE49-F238E27FC236}">
                <a16:creationId xmlns:a16="http://schemas.microsoft.com/office/drawing/2014/main" id="{6FEB058E-5A20-7B29-C49D-03109083F0AF}"/>
              </a:ext>
            </a:extLst>
          </p:cNvPr>
          <p:cNvSpPr>
            <a:spLocks noGrp="1"/>
          </p:cNvSpPr>
          <p:nvPr>
            <p:ph type="sldNum" sz="quarter" idx="10"/>
          </p:nvPr>
        </p:nvSpPr>
        <p:spPr/>
        <p:txBody>
          <a:bodyPr/>
          <a:lstStyle/>
          <a:p>
            <a:fld id="{26DF9506-C750-44C3-8E12-610AD4C8F1FD}" type="slidenum">
              <a:rPr lang="fr-BE" smtClean="0"/>
              <a:t>5</a:t>
            </a:fld>
            <a:endParaRPr lang="fr-BE"/>
          </a:p>
        </p:txBody>
      </p:sp>
      <p:pic>
        <p:nvPicPr>
          <p:cNvPr id="8" name="Image 7">
            <a:extLst>
              <a:ext uri="{FF2B5EF4-FFF2-40B4-BE49-F238E27FC236}">
                <a16:creationId xmlns:a16="http://schemas.microsoft.com/office/drawing/2014/main" id="{67F37010-DA7F-49C8-D6DA-350B61F6B84D}"/>
              </a:ext>
            </a:extLst>
          </p:cNvPr>
          <p:cNvPicPr>
            <a:picLocks noChangeAspect="1"/>
          </p:cNvPicPr>
          <p:nvPr/>
        </p:nvPicPr>
        <p:blipFill>
          <a:blip r:embed="rId2"/>
          <a:stretch>
            <a:fillRect/>
          </a:stretch>
        </p:blipFill>
        <p:spPr>
          <a:xfrm>
            <a:off x="0" y="2453630"/>
            <a:ext cx="9144000" cy="2554590"/>
          </a:xfrm>
          <a:prstGeom prst="rect">
            <a:avLst/>
          </a:prstGeom>
        </p:spPr>
      </p:pic>
    </p:spTree>
    <p:extLst>
      <p:ext uri="{BB962C8B-B14F-4D97-AF65-F5344CB8AC3E}">
        <p14:creationId xmlns:p14="http://schemas.microsoft.com/office/powerpoint/2010/main" val="267327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32C9DFA-4159-51DA-E321-67154CA01D7D}"/>
              </a:ext>
            </a:extLst>
          </p:cNvPr>
          <p:cNvSpPr>
            <a:spLocks noGrp="1"/>
          </p:cNvSpPr>
          <p:nvPr>
            <p:ph idx="1"/>
          </p:nvPr>
        </p:nvSpPr>
        <p:spPr>
          <a:xfrm>
            <a:off x="318977" y="1397479"/>
            <a:ext cx="8539273" cy="4577294"/>
          </a:xfrm>
        </p:spPr>
        <p:txBody>
          <a:bodyPr/>
          <a:lstStyle/>
          <a:p>
            <a:r>
              <a:rPr lang="fr-FR" b="0" i="0" dirty="0">
                <a:solidFill>
                  <a:srgbClr val="555555"/>
                </a:solidFill>
                <a:effectLst/>
                <a:latin typeface="lucida grande"/>
              </a:rPr>
              <a:t>Cinq maisons alignées et de couleurs différentes sont habitées par des hommes de nationalités et de professions différentes. Chacun a une boisson préférée et un animal domestique différent des autres. </a:t>
            </a:r>
          </a:p>
          <a:p>
            <a:pPr marL="0" indent="0">
              <a:buNone/>
            </a:pPr>
            <a:endParaRPr lang="fr-FR" dirty="0">
              <a:solidFill>
                <a:srgbClr val="555555"/>
              </a:solidFill>
              <a:latin typeface="lucida grande"/>
            </a:endParaRPr>
          </a:p>
        </p:txBody>
      </p:sp>
      <p:sp>
        <p:nvSpPr>
          <p:cNvPr id="3" name="Titre 2">
            <a:extLst>
              <a:ext uri="{FF2B5EF4-FFF2-40B4-BE49-F238E27FC236}">
                <a16:creationId xmlns:a16="http://schemas.microsoft.com/office/drawing/2014/main" id="{14388AB7-CFCA-B580-C301-1252C63B81AD}"/>
              </a:ext>
            </a:extLst>
          </p:cNvPr>
          <p:cNvSpPr>
            <a:spLocks noGrp="1"/>
          </p:cNvSpPr>
          <p:nvPr>
            <p:ph type="title"/>
          </p:nvPr>
        </p:nvSpPr>
        <p:spPr/>
        <p:txBody>
          <a:bodyPr/>
          <a:lstStyle/>
          <a:p>
            <a:r>
              <a:rPr lang="fr-FR" dirty="0"/>
              <a:t>Problème 2</a:t>
            </a:r>
            <a:endParaRPr lang="fr-BE" dirty="0"/>
          </a:p>
        </p:txBody>
      </p:sp>
      <p:sp>
        <p:nvSpPr>
          <p:cNvPr id="4" name="Espace réservé du numéro de diapositive 3">
            <a:extLst>
              <a:ext uri="{FF2B5EF4-FFF2-40B4-BE49-F238E27FC236}">
                <a16:creationId xmlns:a16="http://schemas.microsoft.com/office/drawing/2014/main" id="{4AE0293F-4180-A851-B822-F0CF0857D4EC}"/>
              </a:ext>
            </a:extLst>
          </p:cNvPr>
          <p:cNvSpPr>
            <a:spLocks noGrp="1"/>
          </p:cNvSpPr>
          <p:nvPr>
            <p:ph type="sldNum" sz="quarter" idx="10"/>
          </p:nvPr>
        </p:nvSpPr>
        <p:spPr/>
        <p:txBody>
          <a:bodyPr/>
          <a:lstStyle/>
          <a:p>
            <a:fld id="{26DF9506-C750-44C3-8E12-610AD4C8F1FD}" type="slidenum">
              <a:rPr lang="fr-BE" smtClean="0"/>
              <a:t>6</a:t>
            </a:fld>
            <a:endParaRPr lang="fr-BE"/>
          </a:p>
        </p:txBody>
      </p:sp>
      <p:pic>
        <p:nvPicPr>
          <p:cNvPr id="6" name="Image 5">
            <a:extLst>
              <a:ext uri="{FF2B5EF4-FFF2-40B4-BE49-F238E27FC236}">
                <a16:creationId xmlns:a16="http://schemas.microsoft.com/office/drawing/2014/main" id="{0BD3DFA2-81DB-1ADB-7F2C-52EAA911CC73}"/>
              </a:ext>
            </a:extLst>
          </p:cNvPr>
          <p:cNvPicPr>
            <a:picLocks noChangeAspect="1"/>
          </p:cNvPicPr>
          <p:nvPr/>
        </p:nvPicPr>
        <p:blipFill>
          <a:blip r:embed="rId2"/>
          <a:stretch>
            <a:fillRect/>
          </a:stretch>
        </p:blipFill>
        <p:spPr>
          <a:xfrm>
            <a:off x="1655581" y="3244430"/>
            <a:ext cx="5832838" cy="1620867"/>
          </a:xfrm>
          <a:prstGeom prst="rect">
            <a:avLst/>
          </a:prstGeom>
        </p:spPr>
      </p:pic>
    </p:spTree>
    <p:extLst>
      <p:ext uri="{BB962C8B-B14F-4D97-AF65-F5344CB8AC3E}">
        <p14:creationId xmlns:p14="http://schemas.microsoft.com/office/powerpoint/2010/main" val="205121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4413425-D002-179A-8BFC-3117596B0037}"/>
              </a:ext>
            </a:extLst>
          </p:cNvPr>
          <p:cNvSpPr>
            <a:spLocks noGrp="1"/>
          </p:cNvSpPr>
          <p:nvPr>
            <p:ph idx="1"/>
          </p:nvPr>
        </p:nvSpPr>
        <p:spPr>
          <a:xfrm>
            <a:off x="318977" y="1268083"/>
            <a:ext cx="8539273" cy="4706690"/>
          </a:xfrm>
        </p:spPr>
        <p:txBody>
          <a:bodyPr/>
          <a:lstStyle/>
          <a:p>
            <a:r>
              <a:rPr lang="fr-FR" dirty="0"/>
              <a:t>Les couleurs:</a:t>
            </a:r>
          </a:p>
          <a:p>
            <a:pPr marL="0" indent="0">
              <a:buNone/>
            </a:pPr>
            <a:r>
              <a:rPr lang="fr-FR" dirty="0"/>
              <a:t>blanche, rouge, jaune, verte, bleue</a:t>
            </a:r>
          </a:p>
          <a:p>
            <a:r>
              <a:rPr lang="fr-FR" dirty="0"/>
              <a:t>Les professions:</a:t>
            </a:r>
          </a:p>
          <a:p>
            <a:pPr marL="0" indent="0">
              <a:buNone/>
            </a:pPr>
            <a:r>
              <a:rPr lang="fr-FR" dirty="0"/>
              <a:t>violoniste, acrobate, sculpteur, médecin, diplomate</a:t>
            </a:r>
          </a:p>
          <a:p>
            <a:r>
              <a:rPr lang="fr-FR" dirty="0"/>
              <a:t>Les nationalités:</a:t>
            </a:r>
          </a:p>
          <a:p>
            <a:pPr marL="0" indent="0">
              <a:buNone/>
            </a:pPr>
            <a:r>
              <a:rPr lang="fr-FR" dirty="0"/>
              <a:t>Anglais, Ukrainien, Japonais, Espagnol, Norvégien</a:t>
            </a:r>
          </a:p>
          <a:p>
            <a:r>
              <a:rPr lang="fr-FR" dirty="0"/>
              <a:t>Les animaux:</a:t>
            </a:r>
          </a:p>
          <a:p>
            <a:pPr marL="0" indent="0">
              <a:buNone/>
            </a:pPr>
            <a:r>
              <a:rPr lang="fr-FR" dirty="0"/>
              <a:t>chien, escargots, cheval, renard, zèbre</a:t>
            </a:r>
          </a:p>
          <a:p>
            <a:r>
              <a:rPr lang="fr-FR" dirty="0"/>
              <a:t>Les boissons:</a:t>
            </a:r>
          </a:p>
          <a:p>
            <a:pPr marL="0" indent="0">
              <a:buNone/>
            </a:pPr>
            <a:r>
              <a:rPr lang="fr-FR" dirty="0"/>
              <a:t>eau, jus, thé, lait, café</a:t>
            </a:r>
          </a:p>
          <a:p>
            <a:endParaRPr lang="fr-FR" dirty="0"/>
          </a:p>
        </p:txBody>
      </p:sp>
      <p:sp>
        <p:nvSpPr>
          <p:cNvPr id="3" name="Titre 2">
            <a:extLst>
              <a:ext uri="{FF2B5EF4-FFF2-40B4-BE49-F238E27FC236}">
                <a16:creationId xmlns:a16="http://schemas.microsoft.com/office/drawing/2014/main" id="{3A3A0E87-564F-2B22-3362-309508F81A7A}"/>
              </a:ext>
            </a:extLst>
          </p:cNvPr>
          <p:cNvSpPr>
            <a:spLocks noGrp="1"/>
          </p:cNvSpPr>
          <p:nvPr>
            <p:ph type="title"/>
          </p:nvPr>
        </p:nvSpPr>
        <p:spPr/>
        <p:txBody>
          <a:bodyPr/>
          <a:lstStyle/>
          <a:p>
            <a:r>
              <a:rPr lang="fr-FR" dirty="0"/>
              <a:t>Problème 2</a:t>
            </a:r>
            <a:endParaRPr lang="fr-BE" dirty="0"/>
          </a:p>
        </p:txBody>
      </p:sp>
      <p:sp>
        <p:nvSpPr>
          <p:cNvPr id="4" name="Espace réservé du numéro de diapositive 3">
            <a:extLst>
              <a:ext uri="{FF2B5EF4-FFF2-40B4-BE49-F238E27FC236}">
                <a16:creationId xmlns:a16="http://schemas.microsoft.com/office/drawing/2014/main" id="{F9AC8162-9FFB-E792-8F91-05BE4BC46294}"/>
              </a:ext>
            </a:extLst>
          </p:cNvPr>
          <p:cNvSpPr>
            <a:spLocks noGrp="1"/>
          </p:cNvSpPr>
          <p:nvPr>
            <p:ph type="sldNum" sz="quarter" idx="10"/>
          </p:nvPr>
        </p:nvSpPr>
        <p:spPr/>
        <p:txBody>
          <a:bodyPr/>
          <a:lstStyle/>
          <a:p>
            <a:fld id="{26DF9506-C750-44C3-8E12-610AD4C8F1FD}" type="slidenum">
              <a:rPr lang="fr-BE" smtClean="0"/>
              <a:t>7</a:t>
            </a:fld>
            <a:endParaRPr lang="fr-BE"/>
          </a:p>
        </p:txBody>
      </p:sp>
    </p:spTree>
    <p:extLst>
      <p:ext uri="{BB962C8B-B14F-4D97-AF65-F5344CB8AC3E}">
        <p14:creationId xmlns:p14="http://schemas.microsoft.com/office/powerpoint/2010/main" val="356337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1C23F95-6BA5-A365-125E-0C47A5C5F5D8}"/>
              </a:ext>
            </a:extLst>
          </p:cNvPr>
          <p:cNvSpPr>
            <a:spLocks noGrp="1"/>
          </p:cNvSpPr>
          <p:nvPr>
            <p:ph idx="1"/>
          </p:nvPr>
        </p:nvSpPr>
        <p:spPr>
          <a:xfrm>
            <a:off x="318977" y="1190847"/>
            <a:ext cx="8539273" cy="4783926"/>
          </a:xfrm>
        </p:spPr>
        <p:txBody>
          <a:bodyPr/>
          <a:lstStyle/>
          <a:p>
            <a:r>
              <a:rPr lang="fr-FR" b="0" i="0" dirty="0">
                <a:solidFill>
                  <a:srgbClr val="555555"/>
                </a:solidFill>
                <a:effectLst/>
                <a:latin typeface="lucida grande"/>
              </a:rPr>
              <a:t>Voici les indices dont vous disposez :</a:t>
            </a:r>
          </a:p>
          <a:p>
            <a:endParaRPr lang="fr-BE" dirty="0"/>
          </a:p>
          <a:p>
            <a:endParaRPr lang="fr-BE" dirty="0"/>
          </a:p>
        </p:txBody>
      </p:sp>
      <p:sp>
        <p:nvSpPr>
          <p:cNvPr id="3" name="Titre 2">
            <a:extLst>
              <a:ext uri="{FF2B5EF4-FFF2-40B4-BE49-F238E27FC236}">
                <a16:creationId xmlns:a16="http://schemas.microsoft.com/office/drawing/2014/main" id="{B59FEC62-4C39-26A5-3FE8-5DE077DB4F26}"/>
              </a:ext>
            </a:extLst>
          </p:cNvPr>
          <p:cNvSpPr>
            <a:spLocks noGrp="1"/>
          </p:cNvSpPr>
          <p:nvPr>
            <p:ph type="title"/>
          </p:nvPr>
        </p:nvSpPr>
        <p:spPr/>
        <p:txBody>
          <a:bodyPr/>
          <a:lstStyle/>
          <a:p>
            <a:r>
              <a:rPr lang="fr-FR" dirty="0"/>
              <a:t>Problème 2</a:t>
            </a:r>
            <a:endParaRPr lang="fr-BE" dirty="0"/>
          </a:p>
        </p:txBody>
      </p:sp>
      <p:sp>
        <p:nvSpPr>
          <p:cNvPr id="4" name="Espace réservé du numéro de diapositive 3">
            <a:extLst>
              <a:ext uri="{FF2B5EF4-FFF2-40B4-BE49-F238E27FC236}">
                <a16:creationId xmlns:a16="http://schemas.microsoft.com/office/drawing/2014/main" id="{08B90EA4-34D8-B143-72FD-030A354AC3E8}"/>
              </a:ext>
            </a:extLst>
          </p:cNvPr>
          <p:cNvSpPr>
            <a:spLocks noGrp="1"/>
          </p:cNvSpPr>
          <p:nvPr>
            <p:ph type="sldNum" sz="quarter" idx="10"/>
          </p:nvPr>
        </p:nvSpPr>
        <p:spPr/>
        <p:txBody>
          <a:bodyPr/>
          <a:lstStyle/>
          <a:p>
            <a:fld id="{26DF9506-C750-44C3-8E12-610AD4C8F1FD}" type="slidenum">
              <a:rPr lang="fr-BE" smtClean="0"/>
              <a:t>8</a:t>
            </a:fld>
            <a:endParaRPr lang="fr-BE"/>
          </a:p>
        </p:txBody>
      </p:sp>
      <p:graphicFrame>
        <p:nvGraphicFramePr>
          <p:cNvPr id="6" name="Tableau 5">
            <a:extLst>
              <a:ext uri="{FF2B5EF4-FFF2-40B4-BE49-F238E27FC236}">
                <a16:creationId xmlns:a16="http://schemas.microsoft.com/office/drawing/2014/main" id="{2192485D-4055-8229-EE84-27F14EED1723}"/>
              </a:ext>
            </a:extLst>
          </p:cNvPr>
          <p:cNvGraphicFramePr>
            <a:graphicFrameLocks noGrp="1"/>
          </p:cNvGraphicFramePr>
          <p:nvPr>
            <p:extLst>
              <p:ext uri="{D42A27DB-BD31-4B8C-83A1-F6EECF244321}">
                <p14:modId xmlns:p14="http://schemas.microsoft.com/office/powerpoint/2010/main" val="3958382994"/>
              </p:ext>
            </p:extLst>
          </p:nvPr>
        </p:nvGraphicFramePr>
        <p:xfrm>
          <a:off x="1138687" y="1725283"/>
          <a:ext cx="7453222" cy="4605142"/>
        </p:xfrm>
        <a:graphic>
          <a:graphicData uri="http://schemas.openxmlformats.org/drawingml/2006/table">
            <a:tbl>
              <a:tblPr>
                <a:tableStyleId>{5C22544A-7EE6-4342-B048-85BDC9FD1C3A}</a:tableStyleId>
              </a:tblPr>
              <a:tblGrid>
                <a:gridCol w="3726611">
                  <a:extLst>
                    <a:ext uri="{9D8B030D-6E8A-4147-A177-3AD203B41FA5}">
                      <a16:colId xmlns:a16="http://schemas.microsoft.com/office/drawing/2014/main" val="899470665"/>
                    </a:ext>
                  </a:extLst>
                </a:gridCol>
                <a:gridCol w="3726611">
                  <a:extLst>
                    <a:ext uri="{9D8B030D-6E8A-4147-A177-3AD203B41FA5}">
                      <a16:colId xmlns:a16="http://schemas.microsoft.com/office/drawing/2014/main" val="3111424419"/>
                    </a:ext>
                  </a:extLst>
                </a:gridCol>
              </a:tblGrid>
              <a:tr h="567176">
                <a:tc>
                  <a:txBody>
                    <a:bodyPr/>
                    <a:lstStyle/>
                    <a:p>
                      <a:pPr algn="l" fontAlgn="b"/>
                      <a:r>
                        <a:rPr lang="fr-FR" sz="1600" u="none" strike="noStrike" dirty="0">
                          <a:effectLst/>
                        </a:rPr>
                        <a:t>1. Une personne du groupe préfère boire de l’eau.</a:t>
                      </a:r>
                      <a:endParaRPr lang="fr-FR" sz="1600" b="0" i="0" u="none" strike="noStrike" dirty="0">
                        <a:solidFill>
                          <a:srgbClr val="D0562B"/>
                        </a:solidFill>
                        <a:effectLst/>
                        <a:latin typeface="Lucida grande"/>
                      </a:endParaRPr>
                    </a:p>
                  </a:txBody>
                  <a:tcPr marL="7620" marR="7620" marT="7620" marB="0" anchor="b"/>
                </a:tc>
                <a:tc>
                  <a:txBody>
                    <a:bodyPr/>
                    <a:lstStyle/>
                    <a:p>
                      <a:pPr algn="l" fontAlgn="b"/>
                      <a:r>
                        <a:rPr lang="fr-FR" sz="1600" u="none" strike="noStrike" dirty="0">
                          <a:effectLst/>
                        </a:rPr>
                        <a:t>9. On boit du lait dans la maison du milieu.</a:t>
                      </a:r>
                      <a:endParaRPr lang="fr-FR" sz="1600" b="0" i="0" u="none" strike="noStrike" dirty="0">
                        <a:solidFill>
                          <a:srgbClr val="D0562B"/>
                        </a:solidFill>
                        <a:effectLst/>
                        <a:latin typeface="Lucida grande"/>
                      </a:endParaRPr>
                    </a:p>
                  </a:txBody>
                  <a:tcPr marL="7620" marR="7620" marT="7620" marB="0" anchor="b"/>
                </a:tc>
                <a:extLst>
                  <a:ext uri="{0D108BD9-81ED-4DB2-BD59-A6C34878D82A}">
                    <a16:rowId xmlns:a16="http://schemas.microsoft.com/office/drawing/2014/main" val="3077676280"/>
                  </a:ext>
                </a:extLst>
              </a:tr>
              <a:tr h="567176">
                <a:tc>
                  <a:txBody>
                    <a:bodyPr/>
                    <a:lstStyle/>
                    <a:p>
                      <a:pPr algn="l" fontAlgn="b"/>
                      <a:r>
                        <a:rPr lang="fr-FR" sz="1600" u="none" strike="noStrike">
                          <a:effectLst/>
                        </a:rPr>
                        <a:t>2. L’Anglais habite la maison rouge.</a:t>
                      </a:r>
                      <a:endParaRPr lang="fr-FR" sz="1600" b="0" i="0" u="none" strike="noStrike">
                        <a:solidFill>
                          <a:srgbClr val="D0562B"/>
                        </a:solidFill>
                        <a:effectLst/>
                        <a:latin typeface="Lucida grande"/>
                      </a:endParaRPr>
                    </a:p>
                  </a:txBody>
                  <a:tcPr marL="7620" marR="7620" marT="7620" marB="0" anchor="b"/>
                </a:tc>
                <a:tc>
                  <a:txBody>
                    <a:bodyPr/>
                    <a:lstStyle/>
                    <a:p>
                      <a:pPr algn="l" fontAlgn="b"/>
                      <a:r>
                        <a:rPr lang="fr-FR" sz="1600" u="none" strike="noStrike">
                          <a:effectLst/>
                        </a:rPr>
                        <a:t>10. Le Norvégien habite la première maison à gauche.</a:t>
                      </a:r>
                      <a:endParaRPr lang="fr-FR" sz="1600" b="0" i="0" u="none" strike="noStrike">
                        <a:solidFill>
                          <a:srgbClr val="D0562B"/>
                        </a:solidFill>
                        <a:effectLst/>
                        <a:latin typeface="Lucida grande"/>
                      </a:endParaRPr>
                    </a:p>
                  </a:txBody>
                  <a:tcPr marL="7620" marR="7620" marT="7620" marB="0" anchor="b"/>
                </a:tc>
                <a:extLst>
                  <a:ext uri="{0D108BD9-81ED-4DB2-BD59-A6C34878D82A}">
                    <a16:rowId xmlns:a16="http://schemas.microsoft.com/office/drawing/2014/main" val="1884108672"/>
                  </a:ext>
                </a:extLst>
              </a:tr>
              <a:tr h="846400">
                <a:tc>
                  <a:txBody>
                    <a:bodyPr/>
                    <a:lstStyle/>
                    <a:p>
                      <a:pPr algn="l" fontAlgn="b"/>
                      <a:r>
                        <a:rPr lang="fr-FR" sz="1600" u="none" strike="noStrike">
                          <a:effectLst/>
                        </a:rPr>
                        <a:t>3. Le chien appartient à l’Espagnol.</a:t>
                      </a:r>
                      <a:endParaRPr lang="fr-FR" sz="1600" b="0" i="0" u="none" strike="noStrike">
                        <a:solidFill>
                          <a:srgbClr val="D0562B"/>
                        </a:solidFill>
                        <a:effectLst/>
                        <a:latin typeface="Lucida grande"/>
                      </a:endParaRPr>
                    </a:p>
                  </a:txBody>
                  <a:tcPr marL="7620" marR="7620" marT="7620" marB="0" anchor="b"/>
                </a:tc>
                <a:tc>
                  <a:txBody>
                    <a:bodyPr/>
                    <a:lstStyle/>
                    <a:p>
                      <a:pPr algn="l" fontAlgn="b"/>
                      <a:r>
                        <a:rPr lang="fr-FR" sz="1600" u="none" strike="noStrike">
                          <a:effectLst/>
                        </a:rPr>
                        <a:t>11. Le médecin habite la maison voisine de celle où habite le propriétaire du renard.</a:t>
                      </a:r>
                      <a:endParaRPr lang="fr-FR" sz="1600" b="0" i="0" u="none" strike="noStrike">
                        <a:solidFill>
                          <a:srgbClr val="D0562B"/>
                        </a:solidFill>
                        <a:effectLst/>
                        <a:latin typeface="Lucida grande"/>
                      </a:endParaRPr>
                    </a:p>
                  </a:txBody>
                  <a:tcPr marL="7620" marR="7620" marT="7620" marB="0" anchor="b"/>
                </a:tc>
                <a:extLst>
                  <a:ext uri="{0D108BD9-81ED-4DB2-BD59-A6C34878D82A}">
                    <a16:rowId xmlns:a16="http://schemas.microsoft.com/office/drawing/2014/main" val="3718616578"/>
                  </a:ext>
                </a:extLst>
              </a:tr>
              <a:tr h="706788">
                <a:tc>
                  <a:txBody>
                    <a:bodyPr/>
                    <a:lstStyle/>
                    <a:p>
                      <a:pPr algn="l" fontAlgn="b"/>
                      <a:r>
                        <a:rPr lang="fr-FR" sz="1600" u="none" strike="noStrike">
                          <a:effectLst/>
                        </a:rPr>
                        <a:t>4. On boit du café dans la maison verte.</a:t>
                      </a:r>
                      <a:endParaRPr lang="fr-FR" sz="1600" b="0" i="0" u="none" strike="noStrike">
                        <a:solidFill>
                          <a:srgbClr val="D0562B"/>
                        </a:solidFill>
                        <a:effectLst/>
                        <a:latin typeface="Lucida grande"/>
                      </a:endParaRPr>
                    </a:p>
                  </a:txBody>
                  <a:tcPr marL="7620" marR="7620" marT="7620" marB="0" anchor="b"/>
                </a:tc>
                <a:tc>
                  <a:txBody>
                    <a:bodyPr/>
                    <a:lstStyle/>
                    <a:p>
                      <a:pPr algn="l" fontAlgn="b"/>
                      <a:r>
                        <a:rPr lang="fr-FR" sz="1600" u="none" strike="noStrike">
                          <a:effectLst/>
                        </a:rPr>
                        <a:t>12. La maison du diplomate est voisine de celle où il y a un cheval.</a:t>
                      </a:r>
                      <a:endParaRPr lang="fr-FR" sz="1600" b="0" i="0" u="none" strike="noStrike">
                        <a:solidFill>
                          <a:srgbClr val="D0562B"/>
                        </a:solidFill>
                        <a:effectLst/>
                        <a:latin typeface="Lucida grande"/>
                      </a:endParaRPr>
                    </a:p>
                  </a:txBody>
                  <a:tcPr marL="7620" marR="7620" marT="7620" marB="0" anchor="b"/>
                </a:tc>
                <a:extLst>
                  <a:ext uri="{0D108BD9-81ED-4DB2-BD59-A6C34878D82A}">
                    <a16:rowId xmlns:a16="http://schemas.microsoft.com/office/drawing/2014/main" val="1913429813"/>
                  </a:ext>
                </a:extLst>
              </a:tr>
              <a:tr h="427563">
                <a:tc>
                  <a:txBody>
                    <a:bodyPr/>
                    <a:lstStyle/>
                    <a:p>
                      <a:pPr algn="l" fontAlgn="b"/>
                      <a:r>
                        <a:rPr lang="fr-FR" sz="1600" u="none" strike="noStrike">
                          <a:effectLst/>
                        </a:rPr>
                        <a:t>5. L’Ukrainien boit du thé.</a:t>
                      </a:r>
                      <a:endParaRPr lang="fr-FR" sz="1600" b="0" i="0" u="none" strike="noStrike">
                        <a:solidFill>
                          <a:srgbClr val="D0562B"/>
                        </a:solidFill>
                        <a:effectLst/>
                        <a:latin typeface="Lucida grande"/>
                      </a:endParaRPr>
                    </a:p>
                  </a:txBody>
                  <a:tcPr marL="7620" marR="7620" marT="7620" marB="0" anchor="b"/>
                </a:tc>
                <a:tc>
                  <a:txBody>
                    <a:bodyPr/>
                    <a:lstStyle/>
                    <a:p>
                      <a:pPr algn="l" fontAlgn="b"/>
                      <a:r>
                        <a:rPr lang="fr-FR" sz="1600" u="none" strike="noStrike">
                          <a:effectLst/>
                        </a:rPr>
                        <a:t>13. Le violoniste boit du jus d’orange.</a:t>
                      </a:r>
                      <a:endParaRPr lang="fr-FR" sz="1600" b="0" i="0" u="none" strike="noStrike">
                        <a:solidFill>
                          <a:srgbClr val="D0562B"/>
                        </a:solidFill>
                        <a:effectLst/>
                        <a:latin typeface="Lucida grande"/>
                      </a:endParaRPr>
                    </a:p>
                  </a:txBody>
                  <a:tcPr marL="7620" marR="7620" marT="7620" marB="0" anchor="b"/>
                </a:tc>
                <a:extLst>
                  <a:ext uri="{0D108BD9-81ED-4DB2-BD59-A6C34878D82A}">
                    <a16:rowId xmlns:a16="http://schemas.microsoft.com/office/drawing/2014/main" val="3258118295"/>
                  </a:ext>
                </a:extLst>
              </a:tr>
              <a:tr h="706788">
                <a:tc>
                  <a:txBody>
                    <a:bodyPr/>
                    <a:lstStyle/>
                    <a:p>
                      <a:pPr algn="l" fontAlgn="b"/>
                      <a:r>
                        <a:rPr lang="fr-FR" sz="1600" u="none" strike="noStrike">
                          <a:effectLst/>
                        </a:rPr>
                        <a:t>6. La maison verte est située immédiatement à droite de la blanche.</a:t>
                      </a:r>
                      <a:endParaRPr lang="fr-FR" sz="1600" b="0" i="0" u="none" strike="noStrike">
                        <a:solidFill>
                          <a:srgbClr val="D0562B"/>
                        </a:solidFill>
                        <a:effectLst/>
                        <a:latin typeface="Lucida grande"/>
                      </a:endParaRPr>
                    </a:p>
                  </a:txBody>
                  <a:tcPr marL="7620" marR="7620" marT="7620" marB="0" anchor="b"/>
                </a:tc>
                <a:tc>
                  <a:txBody>
                    <a:bodyPr/>
                    <a:lstStyle/>
                    <a:p>
                      <a:pPr algn="l" fontAlgn="b"/>
                      <a:r>
                        <a:rPr lang="fr-FR" sz="1600" u="none" strike="noStrike">
                          <a:effectLst/>
                        </a:rPr>
                        <a:t>14. Le Japonais est acrobate.</a:t>
                      </a:r>
                      <a:endParaRPr lang="fr-FR" sz="1600" b="0" i="0" u="none" strike="noStrike">
                        <a:solidFill>
                          <a:srgbClr val="D0562B"/>
                        </a:solidFill>
                        <a:effectLst/>
                        <a:latin typeface="Lucida grande"/>
                      </a:endParaRPr>
                    </a:p>
                  </a:txBody>
                  <a:tcPr marL="7620" marR="7620" marT="7620" marB="0" anchor="b"/>
                </a:tc>
                <a:extLst>
                  <a:ext uri="{0D108BD9-81ED-4DB2-BD59-A6C34878D82A}">
                    <a16:rowId xmlns:a16="http://schemas.microsoft.com/office/drawing/2014/main" val="2260949117"/>
                  </a:ext>
                </a:extLst>
              </a:tr>
              <a:tr h="427563">
                <a:tc>
                  <a:txBody>
                    <a:bodyPr/>
                    <a:lstStyle/>
                    <a:p>
                      <a:pPr algn="l" fontAlgn="b"/>
                      <a:r>
                        <a:rPr lang="fr-FR" sz="1600" u="none" strike="noStrike">
                          <a:effectLst/>
                        </a:rPr>
                        <a:t>7. Le sculpteur élève des escargots.</a:t>
                      </a:r>
                      <a:endParaRPr lang="fr-FR" sz="1600" b="0" i="0" u="none" strike="noStrike">
                        <a:solidFill>
                          <a:srgbClr val="D0562B"/>
                        </a:solidFill>
                        <a:effectLst/>
                        <a:latin typeface="Lucida grande"/>
                      </a:endParaRPr>
                    </a:p>
                  </a:txBody>
                  <a:tcPr marL="7620" marR="7620" marT="7620" marB="0" anchor="b"/>
                </a:tc>
                <a:tc>
                  <a:txBody>
                    <a:bodyPr/>
                    <a:lstStyle/>
                    <a:p>
                      <a:pPr algn="l" fontAlgn="b"/>
                      <a:r>
                        <a:rPr lang="fr-FR" sz="1600" u="none" strike="noStrike">
                          <a:effectLst/>
                        </a:rPr>
                        <a:t>15. Le Norvégien habite à côté de la maison bleue.</a:t>
                      </a:r>
                      <a:endParaRPr lang="fr-FR" sz="1600" b="0" i="0" u="none" strike="noStrike">
                        <a:solidFill>
                          <a:srgbClr val="D0562B"/>
                        </a:solidFill>
                        <a:effectLst/>
                        <a:latin typeface="Lucida grande"/>
                      </a:endParaRPr>
                    </a:p>
                  </a:txBody>
                  <a:tcPr marL="7620" marR="7620" marT="7620" marB="0" anchor="b"/>
                </a:tc>
                <a:extLst>
                  <a:ext uri="{0D108BD9-81ED-4DB2-BD59-A6C34878D82A}">
                    <a16:rowId xmlns:a16="http://schemas.microsoft.com/office/drawing/2014/main" val="1993383595"/>
                  </a:ext>
                </a:extLst>
              </a:tr>
              <a:tr h="287951">
                <a:tc gridSpan="2">
                  <a:txBody>
                    <a:bodyPr/>
                    <a:lstStyle/>
                    <a:p>
                      <a:pPr algn="l" fontAlgn="b"/>
                      <a:r>
                        <a:rPr lang="fr-FR" sz="1600" u="none" strike="noStrike" dirty="0">
                          <a:effectLst/>
                        </a:rPr>
                        <a:t>8. Le diplomate habite la maison jaune.</a:t>
                      </a:r>
                      <a:endParaRPr lang="fr-FR" sz="1600" b="0" i="0" u="none" strike="noStrike" dirty="0">
                        <a:solidFill>
                          <a:srgbClr val="D0562B"/>
                        </a:solidFill>
                        <a:effectLst/>
                        <a:latin typeface="Lucida grande"/>
                      </a:endParaRPr>
                    </a:p>
                  </a:txBody>
                  <a:tcPr marL="7620" marR="7620" marT="7620" marB="0" anchor="b"/>
                </a:tc>
                <a:tc hMerge="1">
                  <a:txBody>
                    <a:bodyPr/>
                    <a:lstStyle/>
                    <a:p>
                      <a:endParaRPr lang="fr-BE"/>
                    </a:p>
                  </a:txBody>
                  <a:tcPr/>
                </a:tc>
                <a:extLst>
                  <a:ext uri="{0D108BD9-81ED-4DB2-BD59-A6C34878D82A}">
                    <a16:rowId xmlns:a16="http://schemas.microsoft.com/office/drawing/2014/main" val="1378204486"/>
                  </a:ext>
                </a:extLst>
              </a:tr>
            </a:tbl>
          </a:graphicData>
        </a:graphic>
      </p:graphicFrame>
    </p:spTree>
    <p:extLst>
      <p:ext uri="{BB962C8B-B14F-4D97-AF65-F5344CB8AC3E}">
        <p14:creationId xmlns:p14="http://schemas.microsoft.com/office/powerpoint/2010/main" val="358588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a:extLst>
              <a:ext uri="{FF2B5EF4-FFF2-40B4-BE49-F238E27FC236}">
                <a16:creationId xmlns:a16="http://schemas.microsoft.com/office/drawing/2014/main" id="{21E72984-E942-ACCD-3675-5C3660AD3BCB}"/>
              </a:ext>
            </a:extLst>
          </p:cNvPr>
          <p:cNvGraphicFramePr>
            <a:graphicFrameLocks noGrp="1"/>
          </p:cNvGraphicFramePr>
          <p:nvPr>
            <p:ph idx="1"/>
            <p:extLst>
              <p:ext uri="{D42A27DB-BD31-4B8C-83A1-F6EECF244321}">
                <p14:modId xmlns:p14="http://schemas.microsoft.com/office/powerpoint/2010/main" val="3638492746"/>
              </p:ext>
            </p:extLst>
          </p:nvPr>
        </p:nvGraphicFramePr>
        <p:xfrm>
          <a:off x="319088" y="1898650"/>
          <a:ext cx="8539158" cy="3304805"/>
        </p:xfrm>
        <a:graphic>
          <a:graphicData uri="http://schemas.openxmlformats.org/drawingml/2006/table">
            <a:tbl>
              <a:tblPr firstRow="1" bandRow="1">
                <a:tableStyleId>{85BE263C-DBD7-4A20-BB59-AAB30ACAA65A}</a:tableStyleId>
              </a:tblPr>
              <a:tblGrid>
                <a:gridCol w="1423193">
                  <a:extLst>
                    <a:ext uri="{9D8B030D-6E8A-4147-A177-3AD203B41FA5}">
                      <a16:colId xmlns:a16="http://schemas.microsoft.com/office/drawing/2014/main" val="2620355037"/>
                    </a:ext>
                  </a:extLst>
                </a:gridCol>
                <a:gridCol w="1423193">
                  <a:extLst>
                    <a:ext uri="{9D8B030D-6E8A-4147-A177-3AD203B41FA5}">
                      <a16:colId xmlns:a16="http://schemas.microsoft.com/office/drawing/2014/main" val="450849589"/>
                    </a:ext>
                  </a:extLst>
                </a:gridCol>
                <a:gridCol w="1423193">
                  <a:extLst>
                    <a:ext uri="{9D8B030D-6E8A-4147-A177-3AD203B41FA5}">
                      <a16:colId xmlns:a16="http://schemas.microsoft.com/office/drawing/2014/main" val="1922600279"/>
                    </a:ext>
                  </a:extLst>
                </a:gridCol>
                <a:gridCol w="1423193">
                  <a:extLst>
                    <a:ext uri="{9D8B030D-6E8A-4147-A177-3AD203B41FA5}">
                      <a16:colId xmlns:a16="http://schemas.microsoft.com/office/drawing/2014/main" val="1762283202"/>
                    </a:ext>
                  </a:extLst>
                </a:gridCol>
                <a:gridCol w="1423193">
                  <a:extLst>
                    <a:ext uri="{9D8B030D-6E8A-4147-A177-3AD203B41FA5}">
                      <a16:colId xmlns:a16="http://schemas.microsoft.com/office/drawing/2014/main" val="1578927438"/>
                    </a:ext>
                  </a:extLst>
                </a:gridCol>
                <a:gridCol w="1423193">
                  <a:extLst>
                    <a:ext uri="{9D8B030D-6E8A-4147-A177-3AD203B41FA5}">
                      <a16:colId xmlns:a16="http://schemas.microsoft.com/office/drawing/2014/main" val="3010788519"/>
                    </a:ext>
                  </a:extLst>
                </a:gridCol>
              </a:tblGrid>
              <a:tr h="532945">
                <a:tc>
                  <a:txBody>
                    <a:bodyPr/>
                    <a:lstStyle/>
                    <a:p>
                      <a:pPr algn="ctr"/>
                      <a:r>
                        <a:rPr lang="fr-FR" dirty="0"/>
                        <a:t>Couleur</a:t>
                      </a:r>
                      <a:endParaRPr lang="fr-BE"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FR" dirty="0"/>
                        <a:t>Profession</a:t>
                      </a:r>
                      <a:endParaRPr lang="fr-BE"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FR" dirty="0"/>
                        <a:t>Nationalité</a:t>
                      </a:r>
                      <a:endParaRPr lang="fr-BE"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FR" dirty="0"/>
                        <a:t>Animal</a:t>
                      </a:r>
                      <a:endParaRPr lang="fr-BE"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FR" dirty="0"/>
                        <a:t>Boisson</a:t>
                      </a:r>
                      <a:endParaRPr lang="fr-BE"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FR" dirty="0"/>
                        <a:t>Rang</a:t>
                      </a:r>
                      <a:endParaRPr lang="fr-BE"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19359852"/>
                  </a:ext>
                </a:extLst>
              </a:tr>
              <a:tr h="532945">
                <a:tc>
                  <a:txBody>
                    <a:bodyPr/>
                    <a:lstStyle/>
                    <a:p>
                      <a:pPr algn="ctr"/>
                      <a:r>
                        <a:rPr lang="fr-FR" dirty="0"/>
                        <a:t>Jaune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Diplomate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Norvégien</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Zèbre/</a:t>
                      </a:r>
                      <a:r>
                        <a:rPr lang="fr-FR" dirty="0" err="1"/>
                        <a:t>Renar</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Eau</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1</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2705947"/>
                  </a:ext>
                </a:extLst>
              </a:tr>
              <a:tr h="532945">
                <a:tc>
                  <a:txBody>
                    <a:bodyPr/>
                    <a:lstStyle/>
                    <a:p>
                      <a:pPr algn="ctr"/>
                      <a:r>
                        <a:rPr lang="fr-FR" dirty="0"/>
                        <a:t>Bleue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Cheval</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2</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976151"/>
                  </a:ext>
                </a:extLst>
              </a:tr>
              <a:tr h="532945">
                <a:tc>
                  <a:txBody>
                    <a:bodyPr/>
                    <a:lstStyle/>
                    <a:p>
                      <a:pPr algn="ctr"/>
                      <a:r>
                        <a:rPr lang="fr-FR" dirty="0"/>
                        <a:t>Rouge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Anglais</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Lait</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3</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566650"/>
                  </a:ext>
                </a:extLst>
              </a:tr>
              <a:tr h="532945">
                <a:tc>
                  <a:txBody>
                    <a:bodyPr/>
                    <a:lstStyle/>
                    <a:p>
                      <a:pPr algn="ctr"/>
                      <a:r>
                        <a:rPr lang="fr-FR" dirty="0"/>
                        <a:t>Blanche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4</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352604"/>
                  </a:ext>
                </a:extLst>
              </a:tr>
              <a:tr h="532945">
                <a:tc>
                  <a:txBody>
                    <a:bodyPr/>
                    <a:lstStyle/>
                    <a:p>
                      <a:pPr algn="ctr"/>
                      <a:r>
                        <a:rPr lang="fr-FR" dirty="0"/>
                        <a:t>Verte</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Café</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5</a:t>
                      </a:r>
                      <a:endParaRPr lang="fr-B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824064"/>
                  </a:ext>
                </a:extLst>
              </a:tr>
            </a:tbl>
          </a:graphicData>
        </a:graphic>
      </p:graphicFrame>
      <p:sp>
        <p:nvSpPr>
          <p:cNvPr id="3" name="Titre 2">
            <a:extLst>
              <a:ext uri="{FF2B5EF4-FFF2-40B4-BE49-F238E27FC236}">
                <a16:creationId xmlns:a16="http://schemas.microsoft.com/office/drawing/2014/main" id="{6DE44C20-855D-DE6A-213C-1DFE55FF7EEF}"/>
              </a:ext>
            </a:extLst>
          </p:cNvPr>
          <p:cNvSpPr>
            <a:spLocks noGrp="1"/>
          </p:cNvSpPr>
          <p:nvPr>
            <p:ph type="title"/>
          </p:nvPr>
        </p:nvSpPr>
        <p:spPr/>
        <p:txBody>
          <a:bodyPr/>
          <a:lstStyle/>
          <a:p>
            <a:r>
              <a:rPr lang="fr-FR" dirty="0"/>
              <a:t>Problème 2</a:t>
            </a:r>
            <a:endParaRPr lang="fr-BE" dirty="0"/>
          </a:p>
        </p:txBody>
      </p:sp>
      <p:sp>
        <p:nvSpPr>
          <p:cNvPr id="4" name="Espace réservé du numéro de diapositive 3">
            <a:extLst>
              <a:ext uri="{FF2B5EF4-FFF2-40B4-BE49-F238E27FC236}">
                <a16:creationId xmlns:a16="http://schemas.microsoft.com/office/drawing/2014/main" id="{C981F127-E915-E3CB-F9A7-FEDD2DA8D01F}"/>
              </a:ext>
            </a:extLst>
          </p:cNvPr>
          <p:cNvSpPr>
            <a:spLocks noGrp="1"/>
          </p:cNvSpPr>
          <p:nvPr>
            <p:ph type="sldNum" sz="quarter" idx="10"/>
          </p:nvPr>
        </p:nvSpPr>
        <p:spPr/>
        <p:txBody>
          <a:bodyPr/>
          <a:lstStyle/>
          <a:p>
            <a:fld id="{26DF9506-C750-44C3-8E12-610AD4C8F1FD}" type="slidenum">
              <a:rPr lang="fr-BE" smtClean="0"/>
              <a:t>9</a:t>
            </a:fld>
            <a:endParaRPr lang="fr-BE"/>
          </a:p>
        </p:txBody>
      </p:sp>
    </p:spTree>
    <p:extLst>
      <p:ext uri="{BB962C8B-B14F-4D97-AF65-F5344CB8AC3E}">
        <p14:creationId xmlns:p14="http://schemas.microsoft.com/office/powerpoint/2010/main" val="127808557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1">
      <a:majorFont>
        <a:latin typeface="Roboto"/>
        <a:ea typeface=""/>
        <a:cs typeface=""/>
      </a:majorFont>
      <a:minorFont>
        <a:latin typeface="Roboto"/>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e-de-presentation-HEHbe--Sciences-et-technologies--2020" id="{A498BD53-F83B-4021-AAB3-AA6C29EFDC9D}" vid="{7280D352-7A7E-41A1-9B4F-543AFC5CCCB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a5bc7a9-cc2d-4967-86bf-4c9345f199a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6F9332DBAAE34EB4D369C3E7635BCA" ma:contentTypeVersion="14" ma:contentTypeDescription="Create a new document." ma:contentTypeScope="" ma:versionID="0bf61ce21533adb84eb43b3ec4771bd8">
  <xsd:schema xmlns:xsd="http://www.w3.org/2001/XMLSchema" xmlns:xs="http://www.w3.org/2001/XMLSchema" xmlns:p="http://schemas.microsoft.com/office/2006/metadata/properties" xmlns:ns3="aa5bc7a9-cc2d-4967-86bf-4c9345f199a0" xmlns:ns4="3be824c0-18cf-4a74-a4f3-cf27849b7faf" targetNamespace="http://schemas.microsoft.com/office/2006/metadata/properties" ma:root="true" ma:fieldsID="fb39078b3da540a6eff51a3339a20cae" ns3:_="" ns4:_="">
    <xsd:import namespace="aa5bc7a9-cc2d-4967-86bf-4c9345f199a0"/>
    <xsd:import namespace="3be824c0-18cf-4a74-a4f3-cf27849b7f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OCR"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5bc7a9-cc2d-4967-86bf-4c9345f199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e824c0-18cf-4a74-a4f3-cf27849b7f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F21301-FE17-4B81-980D-DF37989A9D9D}">
  <ds:schemaRefs>
    <ds:schemaRef ds:uri="http://www.w3.org/XML/1998/namespace"/>
    <ds:schemaRef ds:uri="http://purl.org/dc/elements/1.1/"/>
    <ds:schemaRef ds:uri="aa5bc7a9-cc2d-4967-86bf-4c9345f199a0"/>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3be824c0-18cf-4a74-a4f3-cf27849b7faf"/>
    <ds:schemaRef ds:uri="http://schemas.microsoft.com/office/2006/metadata/properties"/>
  </ds:schemaRefs>
</ds:datastoreItem>
</file>

<file path=customXml/itemProps2.xml><?xml version="1.0" encoding="utf-8"?>
<ds:datastoreItem xmlns:ds="http://schemas.openxmlformats.org/officeDocument/2006/customXml" ds:itemID="{21962E82-801E-4A30-B830-A8902B7C0C52}">
  <ds:schemaRefs>
    <ds:schemaRef ds:uri="http://schemas.microsoft.com/sharepoint/v3/contenttype/forms"/>
  </ds:schemaRefs>
</ds:datastoreItem>
</file>

<file path=customXml/itemProps3.xml><?xml version="1.0" encoding="utf-8"?>
<ds:datastoreItem xmlns:ds="http://schemas.openxmlformats.org/officeDocument/2006/customXml" ds:itemID="{8960F6CF-19BA-4A7D-B048-B2B6BA237A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5bc7a9-cc2d-4967-86bf-4c9345f199a0"/>
    <ds:schemaRef ds:uri="3be824c0-18cf-4a74-a4f3-cf27849b7f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23671</TotalTime>
  <Words>509</Words>
  <Application>Microsoft Office PowerPoint</Application>
  <PresentationFormat>Affichage à l'écran (4:3)</PresentationFormat>
  <Paragraphs>131</Paragraphs>
  <Slides>11</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11</vt:i4>
      </vt:variant>
    </vt:vector>
  </HeadingPairs>
  <TitlesOfParts>
    <vt:vector size="20" baseType="lpstr">
      <vt:lpstr>Arial</vt:lpstr>
      <vt:lpstr>Calibri</vt:lpstr>
      <vt:lpstr>Cambria Math</vt:lpstr>
      <vt:lpstr>Lucida grande</vt:lpstr>
      <vt:lpstr>Lucida grande</vt:lpstr>
      <vt:lpstr>Roboto</vt:lpstr>
      <vt:lpstr>Roboto </vt:lpstr>
      <vt:lpstr>Roboto Condensed</vt:lpstr>
      <vt:lpstr>Thème Office</vt:lpstr>
      <vt:lpstr>Base de programmation</vt:lpstr>
      <vt:lpstr>Résolutions de problèmes</vt:lpstr>
      <vt:lpstr>Problème 1</vt:lpstr>
      <vt:lpstr>Problème 1</vt:lpstr>
      <vt:lpstr>Problème 1</vt:lpstr>
      <vt:lpstr>Problème 2</vt:lpstr>
      <vt:lpstr>Problème 2</vt:lpstr>
      <vt:lpstr>Problème 2</vt:lpstr>
      <vt:lpstr>Problème 2</vt:lpstr>
      <vt:lpstr>Solutions</vt:lpstr>
      <vt:lpstr>Problème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DEPRETER Johan</dc:creator>
  <cp:lastModifiedBy>DEPRETER Johan</cp:lastModifiedBy>
  <cp:revision>78</cp:revision>
  <dcterms:created xsi:type="dcterms:W3CDTF">2022-01-27T22:00:53Z</dcterms:created>
  <dcterms:modified xsi:type="dcterms:W3CDTF">2023-11-27T15:44:41Z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0x010100C06F9332DBAAE34EB4D369C3E7635BCA</vt:lpwstr>
  </property>
</Properties>
</file>