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96" r:id="rId16"/>
    <p:sldId id="494" r:id="rId17"/>
    <p:sldId id="495" r:id="rId18"/>
    <p:sldId id="473" r:id="rId19"/>
    <p:sldId id="474" r:id="rId20"/>
    <p:sldId id="480" r:id="rId21"/>
    <p:sldId id="475" r:id="rId22"/>
    <p:sldId id="490" r:id="rId23"/>
    <p:sldId id="481" r:id="rId24"/>
    <p:sldId id="482" r:id="rId25"/>
    <p:sldId id="444" r:id="rId26"/>
    <p:sldId id="483" r:id="rId27"/>
    <p:sldId id="445" r:id="rId28"/>
    <p:sldId id="446" r:id="rId29"/>
    <p:sldId id="484" r:id="rId30"/>
    <p:sldId id="485" r:id="rId31"/>
    <p:sldId id="486" r:id="rId32"/>
    <p:sldId id="487" r:id="rId33"/>
    <p:sldId id="488" r:id="rId34"/>
    <p:sldId id="491" r:id="rId35"/>
    <p:sldId id="489" r:id="rId36"/>
    <p:sldId id="476" r:id="rId37"/>
    <p:sldId id="492" r:id="rId38"/>
    <p:sldId id="493" r:id="rId39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4" autoAdjust="0"/>
    <p:restoredTop sz="86816" autoAdjust="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A0E78-5A11-45E4-84EE-50A92536D2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2F31C2-8309-4F68-AFDC-3C581D71DB52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en-US" sz="4000" dirty="0">
              <a:latin typeface="Arial" panose="020B0604020202020204" pitchFamily="34" charset="0"/>
              <a:cs typeface="Arial" panose="020B0604020202020204" pitchFamily="34" charset="0"/>
            </a:rPr>
            <a:t>ECMAScript</a:t>
          </a:r>
          <a:endParaRPr lang="ru-RU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B83419-B82D-48A5-9587-909633CF1FB8}" type="parTrans" cxnId="{BC42FBF7-295F-45D2-B2D3-BDAEE62F6446}">
      <dgm:prSet/>
      <dgm:spPr/>
      <dgm:t>
        <a:bodyPr/>
        <a:lstStyle/>
        <a:p>
          <a:endParaRPr lang="ru-RU" sz="2400"/>
        </a:p>
      </dgm:t>
    </dgm:pt>
    <dgm:pt modelId="{B80298C9-2512-4527-A7D7-5B835B5A3087}" type="sibTrans" cxnId="{BC42FBF7-295F-45D2-B2D3-BDAEE62F6446}">
      <dgm:prSet/>
      <dgm:spPr/>
      <dgm:t>
        <a:bodyPr/>
        <a:lstStyle/>
        <a:p>
          <a:endParaRPr lang="ru-RU" sz="2400"/>
        </a:p>
      </dgm:t>
    </dgm:pt>
    <dgm:pt modelId="{7CA53764-0EAB-468D-88AC-41DF838217BC}">
      <dgm:prSet phldrT="[Текст]" custT="1"/>
      <dgm:spPr/>
      <dgm:t>
        <a:bodyPr/>
        <a:lstStyle/>
        <a:p>
          <a:r>
            <a: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JScript</a:t>
          </a:r>
          <a:endParaRPr lang="ru-RU" sz="40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5F765E-A2CD-4434-ADE6-430330D4AB9C}" type="parTrans" cxnId="{CEAD2CB2-9D30-45F7-B07F-6BE61F0C5EE5}">
      <dgm:prSet/>
      <dgm:spPr/>
      <dgm:t>
        <a:bodyPr/>
        <a:lstStyle/>
        <a:p>
          <a:endParaRPr lang="ru-RU" sz="2400"/>
        </a:p>
      </dgm:t>
    </dgm:pt>
    <dgm:pt modelId="{918FC2B2-B928-44C1-8C1B-8A1DC386DDEE}" type="sibTrans" cxnId="{CEAD2CB2-9D30-45F7-B07F-6BE61F0C5EE5}">
      <dgm:prSet/>
      <dgm:spPr/>
      <dgm:t>
        <a:bodyPr/>
        <a:lstStyle/>
        <a:p>
          <a:endParaRPr lang="ru-RU" sz="2400"/>
        </a:p>
      </dgm:t>
    </dgm:pt>
    <dgm:pt modelId="{0B2EAA83-8286-4CD2-ABBB-280CE458170D}">
      <dgm:prSet phldrT="[Текст]" custT="1"/>
      <dgm:spPr/>
      <dgm:t>
        <a:bodyPr/>
        <a:lstStyle/>
        <a:p>
          <a:r>
            <a: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ActionScript</a:t>
          </a:r>
          <a:endParaRPr lang="ru-RU" sz="36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7829AE-83D4-4DF4-8F19-26E56A5F6DDC}" type="sibTrans" cxnId="{F962BD10-1115-4559-9942-A397760A529B}">
      <dgm:prSet/>
      <dgm:spPr/>
      <dgm:t>
        <a:bodyPr/>
        <a:lstStyle/>
        <a:p>
          <a:endParaRPr lang="ru-RU" sz="2400"/>
        </a:p>
      </dgm:t>
    </dgm:pt>
    <dgm:pt modelId="{CBA589E2-BD39-4E38-8D0C-A1E14D2422AE}" type="parTrans" cxnId="{F962BD10-1115-4559-9942-A397760A529B}">
      <dgm:prSet/>
      <dgm:spPr/>
      <dgm:t>
        <a:bodyPr/>
        <a:lstStyle/>
        <a:p>
          <a:endParaRPr lang="ru-RU" sz="2400"/>
        </a:p>
      </dgm:t>
    </dgm:pt>
    <dgm:pt modelId="{C8F5B88F-2D20-4EA5-9D1B-BA007C8527BF}">
      <dgm:prSet phldrT="[Текст]" custT="1"/>
      <dgm:spPr/>
      <dgm:t>
        <a:bodyPr/>
        <a:lstStyle/>
        <a:p>
          <a:r>
            <a: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endParaRPr lang="ru-RU" sz="40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D04DB-CD0A-43B1-9F6D-BBF8300590D2}" type="parTrans" cxnId="{4562C2F5-11A3-4759-8781-993C2FF49F28}">
      <dgm:prSet/>
      <dgm:spPr/>
      <dgm:t>
        <a:bodyPr/>
        <a:lstStyle/>
        <a:p>
          <a:endParaRPr lang="ru-RU" sz="2400"/>
        </a:p>
      </dgm:t>
    </dgm:pt>
    <dgm:pt modelId="{C9E5A937-81B4-4618-B41D-D5789BC8BF89}" type="sibTrans" cxnId="{4562C2F5-11A3-4759-8781-993C2FF49F28}">
      <dgm:prSet/>
      <dgm:spPr/>
      <dgm:t>
        <a:bodyPr/>
        <a:lstStyle/>
        <a:p>
          <a:endParaRPr lang="ru-RU" sz="2400"/>
        </a:p>
      </dgm:t>
    </dgm:pt>
    <dgm:pt modelId="{6DABCDEB-DC36-420A-AA74-F90143395AE6}" type="pres">
      <dgm:prSet presAssocID="{278A0E78-5A11-45E4-84EE-50A92536D2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BEF062-E3C7-478B-A830-78DF17023C09}" type="pres">
      <dgm:prSet presAssocID="{C82F31C2-8309-4F68-AFDC-3C581D71DB52}" presName="hierRoot1" presStyleCnt="0">
        <dgm:presLayoutVars>
          <dgm:hierBranch val="init"/>
        </dgm:presLayoutVars>
      </dgm:prSet>
      <dgm:spPr/>
    </dgm:pt>
    <dgm:pt modelId="{F9618F75-9BE2-4447-830E-ADB761FDFF26}" type="pres">
      <dgm:prSet presAssocID="{C82F31C2-8309-4F68-AFDC-3C581D71DB52}" presName="rootComposite1" presStyleCnt="0"/>
      <dgm:spPr/>
    </dgm:pt>
    <dgm:pt modelId="{4CF219EE-5DD3-496B-B4C8-EE35DE9DF75B}" type="pres">
      <dgm:prSet presAssocID="{C82F31C2-8309-4F68-AFDC-3C581D71DB52}" presName="rootText1" presStyleLbl="node0" presStyleIdx="0" presStyleCnt="1" custScaleX="153761">
        <dgm:presLayoutVars>
          <dgm:chPref val="3"/>
        </dgm:presLayoutVars>
      </dgm:prSet>
      <dgm:spPr/>
    </dgm:pt>
    <dgm:pt modelId="{1ED3904A-9EF6-44EE-9153-2912BB00BB97}" type="pres">
      <dgm:prSet presAssocID="{C82F31C2-8309-4F68-AFDC-3C581D71DB52}" presName="rootConnector1" presStyleLbl="node1" presStyleIdx="0" presStyleCnt="0"/>
      <dgm:spPr/>
    </dgm:pt>
    <dgm:pt modelId="{3C0026FB-6B82-426F-85EB-35EBD3581A65}" type="pres">
      <dgm:prSet presAssocID="{C82F31C2-8309-4F68-AFDC-3C581D71DB52}" presName="hierChild2" presStyleCnt="0"/>
      <dgm:spPr/>
    </dgm:pt>
    <dgm:pt modelId="{85AC8BDF-F112-4415-B3B8-3B9BBC2BE780}" type="pres">
      <dgm:prSet presAssocID="{CBA589E2-BD39-4E38-8D0C-A1E14D2422AE}" presName="Name37" presStyleLbl="parChTrans1D2" presStyleIdx="0" presStyleCnt="3"/>
      <dgm:spPr/>
    </dgm:pt>
    <dgm:pt modelId="{223ED440-F840-4CD9-80DA-D57A19D0ED41}" type="pres">
      <dgm:prSet presAssocID="{0B2EAA83-8286-4CD2-ABBB-280CE458170D}" presName="hierRoot2" presStyleCnt="0">
        <dgm:presLayoutVars>
          <dgm:hierBranch val="init"/>
        </dgm:presLayoutVars>
      </dgm:prSet>
      <dgm:spPr/>
    </dgm:pt>
    <dgm:pt modelId="{01DEF68E-6C85-4A84-AF33-96313E1D8B99}" type="pres">
      <dgm:prSet presAssocID="{0B2EAA83-8286-4CD2-ABBB-280CE458170D}" presName="rootComposite" presStyleCnt="0"/>
      <dgm:spPr/>
    </dgm:pt>
    <dgm:pt modelId="{C9DA94DB-1578-4CA8-9D12-6B8FB7FFF995}" type="pres">
      <dgm:prSet presAssocID="{0B2EAA83-8286-4CD2-ABBB-280CE458170D}" presName="rootText" presStyleLbl="node2" presStyleIdx="0" presStyleCnt="3" custScaleX="140572">
        <dgm:presLayoutVars>
          <dgm:chPref val="3"/>
        </dgm:presLayoutVars>
      </dgm:prSet>
      <dgm:spPr/>
    </dgm:pt>
    <dgm:pt modelId="{C306D70A-1569-4F71-9F46-BC99D8E57316}" type="pres">
      <dgm:prSet presAssocID="{0B2EAA83-8286-4CD2-ABBB-280CE458170D}" presName="rootConnector" presStyleLbl="node2" presStyleIdx="0" presStyleCnt="3"/>
      <dgm:spPr/>
    </dgm:pt>
    <dgm:pt modelId="{EF8F4D23-458F-4E05-BF45-F061914DE66B}" type="pres">
      <dgm:prSet presAssocID="{0B2EAA83-8286-4CD2-ABBB-280CE458170D}" presName="hierChild4" presStyleCnt="0"/>
      <dgm:spPr/>
    </dgm:pt>
    <dgm:pt modelId="{34118628-C2C2-48CA-8E9F-94541EA1C04F}" type="pres">
      <dgm:prSet presAssocID="{0B2EAA83-8286-4CD2-ABBB-280CE458170D}" presName="hierChild5" presStyleCnt="0"/>
      <dgm:spPr/>
    </dgm:pt>
    <dgm:pt modelId="{A519025B-E1A7-4D17-9B6C-D3F679CA0971}" type="pres">
      <dgm:prSet presAssocID="{3B5F765E-A2CD-4434-ADE6-430330D4AB9C}" presName="Name37" presStyleLbl="parChTrans1D2" presStyleIdx="1" presStyleCnt="3"/>
      <dgm:spPr/>
    </dgm:pt>
    <dgm:pt modelId="{B2E59254-1954-4AA4-BF5C-8F98D3FD80C7}" type="pres">
      <dgm:prSet presAssocID="{7CA53764-0EAB-468D-88AC-41DF838217BC}" presName="hierRoot2" presStyleCnt="0">
        <dgm:presLayoutVars>
          <dgm:hierBranch val="init"/>
        </dgm:presLayoutVars>
      </dgm:prSet>
      <dgm:spPr/>
    </dgm:pt>
    <dgm:pt modelId="{63A5BB4F-8A7E-40C2-80C1-BA941776ED38}" type="pres">
      <dgm:prSet presAssocID="{7CA53764-0EAB-468D-88AC-41DF838217BC}" presName="rootComposite" presStyleCnt="0"/>
      <dgm:spPr/>
    </dgm:pt>
    <dgm:pt modelId="{4C3F4594-7DE3-4781-B299-D8663F3C8387}" type="pres">
      <dgm:prSet presAssocID="{7CA53764-0EAB-468D-88AC-41DF838217BC}" presName="rootText" presStyleLbl="node2" presStyleIdx="1" presStyleCnt="3">
        <dgm:presLayoutVars>
          <dgm:chPref val="3"/>
        </dgm:presLayoutVars>
      </dgm:prSet>
      <dgm:spPr/>
    </dgm:pt>
    <dgm:pt modelId="{CA6777D6-68E5-4CAB-BA97-4D7AF4E61E95}" type="pres">
      <dgm:prSet presAssocID="{7CA53764-0EAB-468D-88AC-41DF838217BC}" presName="rootConnector" presStyleLbl="node2" presStyleIdx="1" presStyleCnt="3"/>
      <dgm:spPr/>
    </dgm:pt>
    <dgm:pt modelId="{FC9B8780-0812-4C84-AD3F-34CFA9E27FA3}" type="pres">
      <dgm:prSet presAssocID="{7CA53764-0EAB-468D-88AC-41DF838217BC}" presName="hierChild4" presStyleCnt="0"/>
      <dgm:spPr/>
    </dgm:pt>
    <dgm:pt modelId="{435452B5-2CDD-4014-90E3-2AC960B4AB2A}" type="pres">
      <dgm:prSet presAssocID="{7CA53764-0EAB-468D-88AC-41DF838217BC}" presName="hierChild5" presStyleCnt="0"/>
      <dgm:spPr/>
    </dgm:pt>
    <dgm:pt modelId="{4AF51CAC-43FF-44A7-8A18-7CC347BAD7F9}" type="pres">
      <dgm:prSet presAssocID="{C2CD04DB-CD0A-43B1-9F6D-BBF8300590D2}" presName="Name37" presStyleLbl="parChTrans1D2" presStyleIdx="2" presStyleCnt="3"/>
      <dgm:spPr/>
    </dgm:pt>
    <dgm:pt modelId="{C741B47F-FCD4-4F75-8398-406D3D4D2C16}" type="pres">
      <dgm:prSet presAssocID="{C8F5B88F-2D20-4EA5-9D1B-BA007C8527BF}" presName="hierRoot2" presStyleCnt="0">
        <dgm:presLayoutVars>
          <dgm:hierBranch val="init"/>
        </dgm:presLayoutVars>
      </dgm:prSet>
      <dgm:spPr/>
    </dgm:pt>
    <dgm:pt modelId="{0B0EFFD5-2FA5-4015-AF8F-6FF518626BD4}" type="pres">
      <dgm:prSet presAssocID="{C8F5B88F-2D20-4EA5-9D1B-BA007C8527BF}" presName="rootComposite" presStyleCnt="0"/>
      <dgm:spPr/>
    </dgm:pt>
    <dgm:pt modelId="{5F896E1E-C546-4932-B60C-104AE925A451}" type="pres">
      <dgm:prSet presAssocID="{C8F5B88F-2D20-4EA5-9D1B-BA007C8527BF}" presName="rootText" presStyleLbl="node2" presStyleIdx="2" presStyleCnt="3" custScaleX="125453">
        <dgm:presLayoutVars>
          <dgm:chPref val="3"/>
        </dgm:presLayoutVars>
      </dgm:prSet>
      <dgm:spPr/>
    </dgm:pt>
    <dgm:pt modelId="{A2FFF846-B85B-48FD-984E-82B22A258ACC}" type="pres">
      <dgm:prSet presAssocID="{C8F5B88F-2D20-4EA5-9D1B-BA007C8527BF}" presName="rootConnector" presStyleLbl="node2" presStyleIdx="2" presStyleCnt="3"/>
      <dgm:spPr/>
    </dgm:pt>
    <dgm:pt modelId="{3017230B-3B18-442D-8A3C-83188AE30905}" type="pres">
      <dgm:prSet presAssocID="{C8F5B88F-2D20-4EA5-9D1B-BA007C8527BF}" presName="hierChild4" presStyleCnt="0"/>
      <dgm:spPr/>
    </dgm:pt>
    <dgm:pt modelId="{0E3E8406-4A4D-4725-B967-126629C74FF8}" type="pres">
      <dgm:prSet presAssocID="{C8F5B88F-2D20-4EA5-9D1B-BA007C8527BF}" presName="hierChild5" presStyleCnt="0"/>
      <dgm:spPr/>
    </dgm:pt>
    <dgm:pt modelId="{BE2F297E-ADDA-4583-B6D1-91DB7C413330}" type="pres">
      <dgm:prSet presAssocID="{C82F31C2-8309-4F68-AFDC-3C581D71DB52}" presName="hierChild3" presStyleCnt="0"/>
      <dgm:spPr/>
    </dgm:pt>
  </dgm:ptLst>
  <dgm:cxnLst>
    <dgm:cxn modelId="{60288609-64AE-4058-8E48-C9E5E70BF4B4}" type="presOf" srcId="{7CA53764-0EAB-468D-88AC-41DF838217BC}" destId="{4C3F4594-7DE3-4781-B299-D8663F3C8387}" srcOrd="0" destOrd="0" presId="urn:microsoft.com/office/officeart/2005/8/layout/orgChart1"/>
    <dgm:cxn modelId="{F962BD10-1115-4559-9942-A397760A529B}" srcId="{C82F31C2-8309-4F68-AFDC-3C581D71DB52}" destId="{0B2EAA83-8286-4CD2-ABBB-280CE458170D}" srcOrd="0" destOrd="0" parTransId="{CBA589E2-BD39-4E38-8D0C-A1E14D2422AE}" sibTransId="{BA7829AE-83D4-4DF4-8F19-26E56A5F6DDC}"/>
    <dgm:cxn modelId="{495E7932-DE93-4BF8-B737-328C2119C69A}" type="presOf" srcId="{CBA589E2-BD39-4E38-8D0C-A1E14D2422AE}" destId="{85AC8BDF-F112-4415-B3B8-3B9BBC2BE780}" srcOrd="0" destOrd="0" presId="urn:microsoft.com/office/officeart/2005/8/layout/orgChart1"/>
    <dgm:cxn modelId="{9568FF40-5813-40D1-B15B-6B73F1F83BF9}" type="presOf" srcId="{0B2EAA83-8286-4CD2-ABBB-280CE458170D}" destId="{C9DA94DB-1578-4CA8-9D12-6B8FB7FFF995}" srcOrd="0" destOrd="0" presId="urn:microsoft.com/office/officeart/2005/8/layout/orgChart1"/>
    <dgm:cxn modelId="{C2355A62-8EC8-47A0-82DF-54E32015E794}" type="presOf" srcId="{278A0E78-5A11-45E4-84EE-50A92536D28B}" destId="{6DABCDEB-DC36-420A-AA74-F90143395AE6}" srcOrd="0" destOrd="0" presId="urn:microsoft.com/office/officeart/2005/8/layout/orgChart1"/>
    <dgm:cxn modelId="{50508042-9A43-4AB2-A120-AC4BEA509462}" type="presOf" srcId="{3B5F765E-A2CD-4434-ADE6-430330D4AB9C}" destId="{A519025B-E1A7-4D17-9B6C-D3F679CA0971}" srcOrd="0" destOrd="0" presId="urn:microsoft.com/office/officeart/2005/8/layout/orgChart1"/>
    <dgm:cxn modelId="{B729DD68-BD87-4792-9AA7-CA8E8AC3C1EF}" type="presOf" srcId="{7CA53764-0EAB-468D-88AC-41DF838217BC}" destId="{CA6777D6-68E5-4CAB-BA97-4D7AF4E61E95}" srcOrd="1" destOrd="0" presId="urn:microsoft.com/office/officeart/2005/8/layout/orgChart1"/>
    <dgm:cxn modelId="{619DFA73-A1A3-4B8A-AAA2-B1ECD546B49B}" type="presOf" srcId="{0B2EAA83-8286-4CD2-ABBB-280CE458170D}" destId="{C306D70A-1569-4F71-9F46-BC99D8E57316}" srcOrd="1" destOrd="0" presId="urn:microsoft.com/office/officeart/2005/8/layout/orgChart1"/>
    <dgm:cxn modelId="{15D9A356-FD69-45D3-A316-F4B88B5EC2CB}" type="presOf" srcId="{C82F31C2-8309-4F68-AFDC-3C581D71DB52}" destId="{4CF219EE-5DD3-496B-B4C8-EE35DE9DF75B}" srcOrd="0" destOrd="0" presId="urn:microsoft.com/office/officeart/2005/8/layout/orgChart1"/>
    <dgm:cxn modelId="{11D6637C-85B7-49BE-8E46-E5B0A91F04FF}" type="presOf" srcId="{C8F5B88F-2D20-4EA5-9D1B-BA007C8527BF}" destId="{A2FFF846-B85B-48FD-984E-82B22A258ACC}" srcOrd="1" destOrd="0" presId="urn:microsoft.com/office/officeart/2005/8/layout/orgChart1"/>
    <dgm:cxn modelId="{CEAD2CB2-9D30-45F7-B07F-6BE61F0C5EE5}" srcId="{C82F31C2-8309-4F68-AFDC-3C581D71DB52}" destId="{7CA53764-0EAB-468D-88AC-41DF838217BC}" srcOrd="1" destOrd="0" parTransId="{3B5F765E-A2CD-4434-ADE6-430330D4AB9C}" sibTransId="{918FC2B2-B928-44C1-8C1B-8A1DC386DDEE}"/>
    <dgm:cxn modelId="{78CF9FCB-ABB0-4880-A4F5-0B9E842C1D3B}" type="presOf" srcId="{C8F5B88F-2D20-4EA5-9D1B-BA007C8527BF}" destId="{5F896E1E-C546-4932-B60C-104AE925A451}" srcOrd="0" destOrd="0" presId="urn:microsoft.com/office/officeart/2005/8/layout/orgChart1"/>
    <dgm:cxn modelId="{5DA08BD1-356B-44D6-84DB-E887DBB0FB11}" type="presOf" srcId="{C82F31C2-8309-4F68-AFDC-3C581D71DB52}" destId="{1ED3904A-9EF6-44EE-9153-2912BB00BB97}" srcOrd="1" destOrd="0" presId="urn:microsoft.com/office/officeart/2005/8/layout/orgChart1"/>
    <dgm:cxn modelId="{26BBFCDE-2BB2-43DE-AE82-DF6642FEA351}" type="presOf" srcId="{C2CD04DB-CD0A-43B1-9F6D-BBF8300590D2}" destId="{4AF51CAC-43FF-44A7-8A18-7CC347BAD7F9}" srcOrd="0" destOrd="0" presId="urn:microsoft.com/office/officeart/2005/8/layout/orgChart1"/>
    <dgm:cxn modelId="{4562C2F5-11A3-4759-8781-993C2FF49F28}" srcId="{C82F31C2-8309-4F68-AFDC-3C581D71DB52}" destId="{C8F5B88F-2D20-4EA5-9D1B-BA007C8527BF}" srcOrd="2" destOrd="0" parTransId="{C2CD04DB-CD0A-43B1-9F6D-BBF8300590D2}" sibTransId="{C9E5A937-81B4-4618-B41D-D5789BC8BF89}"/>
    <dgm:cxn modelId="{BC42FBF7-295F-45D2-B2D3-BDAEE62F6446}" srcId="{278A0E78-5A11-45E4-84EE-50A92536D28B}" destId="{C82F31C2-8309-4F68-AFDC-3C581D71DB52}" srcOrd="0" destOrd="0" parTransId="{F9B83419-B82D-48A5-9587-909633CF1FB8}" sibTransId="{B80298C9-2512-4527-A7D7-5B835B5A3087}"/>
    <dgm:cxn modelId="{2F96F58B-5688-4D44-B7B0-8ED425164C41}" type="presParOf" srcId="{6DABCDEB-DC36-420A-AA74-F90143395AE6}" destId="{3ABEF062-E3C7-478B-A830-78DF17023C09}" srcOrd="0" destOrd="0" presId="urn:microsoft.com/office/officeart/2005/8/layout/orgChart1"/>
    <dgm:cxn modelId="{33C1CBE1-D729-4E29-8DF7-E70848081319}" type="presParOf" srcId="{3ABEF062-E3C7-478B-A830-78DF17023C09}" destId="{F9618F75-9BE2-4447-830E-ADB761FDFF26}" srcOrd="0" destOrd="0" presId="urn:microsoft.com/office/officeart/2005/8/layout/orgChart1"/>
    <dgm:cxn modelId="{73111F8C-7FD5-4384-BA41-EF596219228C}" type="presParOf" srcId="{F9618F75-9BE2-4447-830E-ADB761FDFF26}" destId="{4CF219EE-5DD3-496B-B4C8-EE35DE9DF75B}" srcOrd="0" destOrd="0" presId="urn:microsoft.com/office/officeart/2005/8/layout/orgChart1"/>
    <dgm:cxn modelId="{C8AF1087-2C3E-4EF1-9FC1-54E6C8E4BB6D}" type="presParOf" srcId="{F9618F75-9BE2-4447-830E-ADB761FDFF26}" destId="{1ED3904A-9EF6-44EE-9153-2912BB00BB97}" srcOrd="1" destOrd="0" presId="urn:microsoft.com/office/officeart/2005/8/layout/orgChart1"/>
    <dgm:cxn modelId="{03373C3F-E4FB-4338-89A6-560BD83A4C46}" type="presParOf" srcId="{3ABEF062-E3C7-478B-A830-78DF17023C09}" destId="{3C0026FB-6B82-426F-85EB-35EBD3581A65}" srcOrd="1" destOrd="0" presId="urn:microsoft.com/office/officeart/2005/8/layout/orgChart1"/>
    <dgm:cxn modelId="{CF77117A-4570-4B42-8A7D-04DF137E1C01}" type="presParOf" srcId="{3C0026FB-6B82-426F-85EB-35EBD3581A65}" destId="{85AC8BDF-F112-4415-B3B8-3B9BBC2BE780}" srcOrd="0" destOrd="0" presId="urn:microsoft.com/office/officeart/2005/8/layout/orgChart1"/>
    <dgm:cxn modelId="{C5AFEDA9-5D4E-46DA-A399-3065EAD10AC9}" type="presParOf" srcId="{3C0026FB-6B82-426F-85EB-35EBD3581A65}" destId="{223ED440-F840-4CD9-80DA-D57A19D0ED41}" srcOrd="1" destOrd="0" presId="urn:microsoft.com/office/officeart/2005/8/layout/orgChart1"/>
    <dgm:cxn modelId="{4116FD74-3364-49AA-9640-3F43FC4F6040}" type="presParOf" srcId="{223ED440-F840-4CD9-80DA-D57A19D0ED41}" destId="{01DEF68E-6C85-4A84-AF33-96313E1D8B99}" srcOrd="0" destOrd="0" presId="urn:microsoft.com/office/officeart/2005/8/layout/orgChart1"/>
    <dgm:cxn modelId="{B12E1762-8BB9-4488-B559-063880B2D786}" type="presParOf" srcId="{01DEF68E-6C85-4A84-AF33-96313E1D8B99}" destId="{C9DA94DB-1578-4CA8-9D12-6B8FB7FFF995}" srcOrd="0" destOrd="0" presId="urn:microsoft.com/office/officeart/2005/8/layout/orgChart1"/>
    <dgm:cxn modelId="{A86E3440-436E-45C5-B0D6-C1144ED738AD}" type="presParOf" srcId="{01DEF68E-6C85-4A84-AF33-96313E1D8B99}" destId="{C306D70A-1569-4F71-9F46-BC99D8E57316}" srcOrd="1" destOrd="0" presId="urn:microsoft.com/office/officeart/2005/8/layout/orgChart1"/>
    <dgm:cxn modelId="{93D53A4F-DFE0-473D-9AC4-7924F136E3DD}" type="presParOf" srcId="{223ED440-F840-4CD9-80DA-D57A19D0ED41}" destId="{EF8F4D23-458F-4E05-BF45-F061914DE66B}" srcOrd="1" destOrd="0" presId="urn:microsoft.com/office/officeart/2005/8/layout/orgChart1"/>
    <dgm:cxn modelId="{8D8F9B6D-B23F-44F5-B85B-9565EF3BAA49}" type="presParOf" srcId="{223ED440-F840-4CD9-80DA-D57A19D0ED41}" destId="{34118628-C2C2-48CA-8E9F-94541EA1C04F}" srcOrd="2" destOrd="0" presId="urn:microsoft.com/office/officeart/2005/8/layout/orgChart1"/>
    <dgm:cxn modelId="{8B647090-2C4A-4D82-9458-EC3C78BF398B}" type="presParOf" srcId="{3C0026FB-6B82-426F-85EB-35EBD3581A65}" destId="{A519025B-E1A7-4D17-9B6C-D3F679CA0971}" srcOrd="2" destOrd="0" presId="urn:microsoft.com/office/officeart/2005/8/layout/orgChart1"/>
    <dgm:cxn modelId="{AF0785EF-DAA4-4382-BF8F-73F7E98E0F7A}" type="presParOf" srcId="{3C0026FB-6B82-426F-85EB-35EBD3581A65}" destId="{B2E59254-1954-4AA4-BF5C-8F98D3FD80C7}" srcOrd="3" destOrd="0" presId="urn:microsoft.com/office/officeart/2005/8/layout/orgChart1"/>
    <dgm:cxn modelId="{A9670481-B2A4-4873-8518-49E6C6A8B4D9}" type="presParOf" srcId="{B2E59254-1954-4AA4-BF5C-8F98D3FD80C7}" destId="{63A5BB4F-8A7E-40C2-80C1-BA941776ED38}" srcOrd="0" destOrd="0" presId="urn:microsoft.com/office/officeart/2005/8/layout/orgChart1"/>
    <dgm:cxn modelId="{26728BF8-42EA-4B76-B502-3605E7AEBFC7}" type="presParOf" srcId="{63A5BB4F-8A7E-40C2-80C1-BA941776ED38}" destId="{4C3F4594-7DE3-4781-B299-D8663F3C8387}" srcOrd="0" destOrd="0" presId="urn:microsoft.com/office/officeart/2005/8/layout/orgChart1"/>
    <dgm:cxn modelId="{A098F829-600F-405B-9813-BD121AF5921F}" type="presParOf" srcId="{63A5BB4F-8A7E-40C2-80C1-BA941776ED38}" destId="{CA6777D6-68E5-4CAB-BA97-4D7AF4E61E95}" srcOrd="1" destOrd="0" presId="urn:microsoft.com/office/officeart/2005/8/layout/orgChart1"/>
    <dgm:cxn modelId="{78ADC6A9-FB68-4DE1-908F-E2CC67CECADB}" type="presParOf" srcId="{B2E59254-1954-4AA4-BF5C-8F98D3FD80C7}" destId="{FC9B8780-0812-4C84-AD3F-34CFA9E27FA3}" srcOrd="1" destOrd="0" presId="urn:microsoft.com/office/officeart/2005/8/layout/orgChart1"/>
    <dgm:cxn modelId="{37A86237-7188-4DFA-A8CB-8FA905E08B22}" type="presParOf" srcId="{B2E59254-1954-4AA4-BF5C-8F98D3FD80C7}" destId="{435452B5-2CDD-4014-90E3-2AC960B4AB2A}" srcOrd="2" destOrd="0" presId="urn:microsoft.com/office/officeart/2005/8/layout/orgChart1"/>
    <dgm:cxn modelId="{64670AF3-3A36-45E9-BD4A-E06717436E72}" type="presParOf" srcId="{3C0026FB-6B82-426F-85EB-35EBD3581A65}" destId="{4AF51CAC-43FF-44A7-8A18-7CC347BAD7F9}" srcOrd="4" destOrd="0" presId="urn:microsoft.com/office/officeart/2005/8/layout/orgChart1"/>
    <dgm:cxn modelId="{55A26F7A-5314-4B71-A294-2C179041A985}" type="presParOf" srcId="{3C0026FB-6B82-426F-85EB-35EBD3581A65}" destId="{C741B47F-FCD4-4F75-8398-406D3D4D2C16}" srcOrd="5" destOrd="0" presId="urn:microsoft.com/office/officeart/2005/8/layout/orgChart1"/>
    <dgm:cxn modelId="{7FCC4A3F-DCAF-4CE1-A942-3D7ACAFFDBA5}" type="presParOf" srcId="{C741B47F-FCD4-4F75-8398-406D3D4D2C16}" destId="{0B0EFFD5-2FA5-4015-AF8F-6FF518626BD4}" srcOrd="0" destOrd="0" presId="urn:microsoft.com/office/officeart/2005/8/layout/orgChart1"/>
    <dgm:cxn modelId="{154C2ED7-8686-4993-A81A-27750AFE80A4}" type="presParOf" srcId="{0B0EFFD5-2FA5-4015-AF8F-6FF518626BD4}" destId="{5F896E1E-C546-4932-B60C-104AE925A451}" srcOrd="0" destOrd="0" presId="urn:microsoft.com/office/officeart/2005/8/layout/orgChart1"/>
    <dgm:cxn modelId="{6DC14288-F99B-4C0F-B3B1-77164D361E10}" type="presParOf" srcId="{0B0EFFD5-2FA5-4015-AF8F-6FF518626BD4}" destId="{A2FFF846-B85B-48FD-984E-82B22A258ACC}" srcOrd="1" destOrd="0" presId="urn:microsoft.com/office/officeart/2005/8/layout/orgChart1"/>
    <dgm:cxn modelId="{93DC3917-28A3-480A-839F-5A4E9D2516EB}" type="presParOf" srcId="{C741B47F-FCD4-4F75-8398-406D3D4D2C16}" destId="{3017230B-3B18-442D-8A3C-83188AE30905}" srcOrd="1" destOrd="0" presId="urn:microsoft.com/office/officeart/2005/8/layout/orgChart1"/>
    <dgm:cxn modelId="{788598CE-852C-4E35-90CB-099F9863B14E}" type="presParOf" srcId="{C741B47F-FCD4-4F75-8398-406D3D4D2C16}" destId="{0E3E8406-4A4D-4725-B967-126629C74FF8}" srcOrd="2" destOrd="0" presId="urn:microsoft.com/office/officeart/2005/8/layout/orgChart1"/>
    <dgm:cxn modelId="{0406C783-4572-4D3C-BD14-B5CC7BE1C1DF}" type="presParOf" srcId="{3ABEF062-E3C7-478B-A830-78DF17023C09}" destId="{BE2F297E-ADDA-4583-B6D1-91DB7C4133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51CAC-43FF-44A7-8A18-7CC347BAD7F9}">
      <dsp:nvSpPr>
        <dsp:cNvPr id="0" name=""/>
        <dsp:cNvSpPr/>
      </dsp:nvSpPr>
      <dsp:spPr>
        <a:xfrm>
          <a:off x="3966356" y="1965155"/>
          <a:ext cx="2746543" cy="408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15"/>
              </a:lnTo>
              <a:lnTo>
                <a:pt x="2746543" y="204115"/>
              </a:lnTo>
              <a:lnTo>
                <a:pt x="2746543" y="408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9025B-E1A7-4D17-9B6C-D3F679CA0971}">
      <dsp:nvSpPr>
        <dsp:cNvPr id="0" name=""/>
        <dsp:cNvSpPr/>
      </dsp:nvSpPr>
      <dsp:spPr>
        <a:xfrm>
          <a:off x="3966356" y="1965155"/>
          <a:ext cx="146953" cy="408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15"/>
              </a:lnTo>
              <a:lnTo>
                <a:pt x="146953" y="204115"/>
              </a:lnTo>
              <a:lnTo>
                <a:pt x="146953" y="408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C8BDF-F112-4415-B3B8-3B9BBC2BE780}">
      <dsp:nvSpPr>
        <dsp:cNvPr id="0" name=""/>
        <dsp:cNvSpPr/>
      </dsp:nvSpPr>
      <dsp:spPr>
        <a:xfrm>
          <a:off x="1366766" y="1965155"/>
          <a:ext cx="2599589" cy="408231"/>
        </a:xfrm>
        <a:custGeom>
          <a:avLst/>
          <a:gdLst/>
          <a:ahLst/>
          <a:cxnLst/>
          <a:rect l="0" t="0" r="0" b="0"/>
          <a:pathLst>
            <a:path>
              <a:moveTo>
                <a:pt x="2599589" y="0"/>
              </a:moveTo>
              <a:lnTo>
                <a:pt x="2599589" y="204115"/>
              </a:lnTo>
              <a:lnTo>
                <a:pt x="0" y="204115"/>
              </a:lnTo>
              <a:lnTo>
                <a:pt x="0" y="408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219EE-5DD3-496B-B4C8-EE35DE9DF75B}">
      <dsp:nvSpPr>
        <dsp:cNvPr id="0" name=""/>
        <dsp:cNvSpPr/>
      </dsp:nvSpPr>
      <dsp:spPr>
        <a:xfrm>
          <a:off x="2471829" y="993175"/>
          <a:ext cx="2989052" cy="971979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ial" panose="020B0604020202020204" pitchFamily="34" charset="0"/>
              <a:cs typeface="Arial" panose="020B0604020202020204" pitchFamily="34" charset="0"/>
            </a:rPr>
            <a:t>ECMAScript</a:t>
          </a:r>
          <a:endParaRPr lang="ru-RU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1829" y="993175"/>
        <a:ext cx="2989052" cy="971979"/>
      </dsp:txXfrm>
    </dsp:sp>
    <dsp:sp modelId="{C9DA94DB-1578-4CA8-9D12-6B8FB7FFF995}">
      <dsp:nvSpPr>
        <dsp:cNvPr id="0" name=""/>
        <dsp:cNvSpPr/>
      </dsp:nvSpPr>
      <dsp:spPr>
        <a:xfrm>
          <a:off x="434" y="2373386"/>
          <a:ext cx="2732663" cy="971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ActionScript</a:t>
          </a:r>
          <a:endParaRPr lang="ru-RU" sz="3600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4" y="2373386"/>
        <a:ext cx="2732663" cy="971979"/>
      </dsp:txXfrm>
    </dsp:sp>
    <dsp:sp modelId="{4C3F4594-7DE3-4781-B299-D8663F3C8387}">
      <dsp:nvSpPr>
        <dsp:cNvPr id="0" name=""/>
        <dsp:cNvSpPr/>
      </dsp:nvSpPr>
      <dsp:spPr>
        <a:xfrm>
          <a:off x="3141329" y="2373386"/>
          <a:ext cx="1943959" cy="971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JScript</a:t>
          </a:r>
          <a:endParaRPr lang="ru-RU" sz="4000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1329" y="2373386"/>
        <a:ext cx="1943959" cy="971979"/>
      </dsp:txXfrm>
    </dsp:sp>
    <dsp:sp modelId="{5F896E1E-C546-4932-B60C-104AE925A451}">
      <dsp:nvSpPr>
        <dsp:cNvPr id="0" name=""/>
        <dsp:cNvSpPr/>
      </dsp:nvSpPr>
      <dsp:spPr>
        <a:xfrm>
          <a:off x="5493521" y="2373386"/>
          <a:ext cx="2438755" cy="971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endParaRPr lang="ru-RU" sz="4000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93521" y="2373386"/>
        <a:ext cx="2438755" cy="971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  <a:p>
            <a:pPr lvl="3"/>
            <a:r>
              <a:rPr lang="uk-UA" noProof="0" dirty="0"/>
              <a:t>Четвертий рівень</a:t>
            </a:r>
          </a:p>
          <a:p>
            <a:pPr lvl="4"/>
            <a:r>
              <a:rPr lang="uk-UA" noProof="0" dirty="0"/>
              <a:t>П’ятий рівень</a:t>
            </a:r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5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95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3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53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2819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7476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9544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3011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5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93927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3215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5332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98372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55424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5141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1636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393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49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7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4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8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7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1605-7DC7-42C8-9602-0E1C1244E86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9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/>
              <a:t>Клацніть, щоб змінити стиль зразка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/>
              <a:t>Зразок тексту</a:t>
            </a:r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Зразок тексту</a:t>
            </a:r>
          </a:p>
          <a:p>
            <a:pPr lvl="1"/>
            <a:r>
              <a:rPr lang="uk-UA" altLang="ru-RU"/>
              <a:t>Другий рівень</a:t>
            </a:r>
          </a:p>
          <a:p>
            <a:pPr lvl="2"/>
            <a:r>
              <a:rPr lang="uk-UA" altLang="ru-RU"/>
              <a:t>Третій рівень</a:t>
            </a:r>
          </a:p>
          <a:p>
            <a:pPr lvl="3"/>
            <a:r>
              <a:rPr lang="uk-UA" altLang="ru-RU"/>
              <a:t>Четвертий рівень</a:t>
            </a:r>
          </a:p>
          <a:p>
            <a:pPr lvl="4"/>
            <a:r>
              <a:rPr lang="uk-UA" altLang="ru-RU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03.03.2017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3155189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dirty="0">
                <a:latin typeface="Arial" panose="020B0604020202020204" pitchFamily="34" charset="0"/>
                <a:cs typeface="Arial" panose="020B0604020202020204" pitchFamily="34" charset="0"/>
              </a:rPr>
              <a:t>Лекція 1-2. </a:t>
            </a:r>
            <a:br>
              <a:rPr lang="uk-UA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мови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>
                <a:latin typeface="Arial" panose="020B0604020202020204" pitchFamily="34" charset="0"/>
                <a:cs typeface="Arial" panose="020B0604020202020204" pitchFamily="34" charset="0"/>
              </a:rPr>
              <a:t>Морозов А.В., к.т.н., доц., декан ФІКТ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ru-RU" sz="3200" b="1" i="1">
                <a:latin typeface="Arial" panose="020B0604020202020204" pitchFamily="34" charset="0"/>
                <a:cs typeface="Arial" panose="020B0604020202020204" pitchFamily="34" charset="0"/>
              </a:rPr>
              <a:t>morozov.andriy@gmail.com</a:t>
            </a:r>
            <a:endParaRPr lang="uk-UA" altLang="ru-RU" sz="32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9355" y="403212"/>
            <a:ext cx="882047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Події клавіатури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момент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натискання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клавіатурі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момент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відпускання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клавіатурі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натискання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відпускання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клавіші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фіксується натиснутий символ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55" y="3808154"/>
            <a:ext cx="8820472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Події буфера об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uk-UA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іну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спрацьовують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перед </a:t>
            </a:r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відповідною операцією)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перед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вирізанням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контенту;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перед копіюванням контенту;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перед вставкою контенту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8856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559616"/>
            <a:ext cx="9144000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Події форми: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скиданні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натисканні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на кнопку з параметром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type="reset");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виділенні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тексту у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полі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(для &lt;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/&gt;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&gt;...&lt;/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перед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відправкою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втрачанні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фокуса тегом;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отриманні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фокуса тегом;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зміні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поля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спрацьовує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втрачанні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фокуса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елементом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введенн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і тексту;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введенні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тексту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type="search"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0559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559616"/>
            <a:ext cx="88204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Події документа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(для тегу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uk-UA" sz="2800" dirty="0" err="1">
                <a:latin typeface="Arial" panose="020B0604020202020204" pitchFamily="34" charset="0"/>
                <a:cs typeface="Arial" panose="020B0604020202020204" pitchFamily="34" charset="0"/>
              </a:rPr>
              <a:t>ісля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повного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завантаження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документа (для тега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загрузки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(для тега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unload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закритті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вкладки браузера;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hashchange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sz="2800" dirty="0" err="1">
                <a:latin typeface="Arial" panose="020B0604020202020204" pitchFamily="34" charset="0"/>
                <a:cs typeface="Arial" panose="020B0604020202020204" pitchFamily="34" charset="0"/>
              </a:rPr>
              <a:t>іні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якоря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URL-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адре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сі;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afterprint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– після друку сторінки;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beforeprint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– перед спробою друку сторінки;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beforeunload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– перед закриттям вкладки;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– при від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єднанні від Інтернету;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– при появі з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єднання з Інтернетом;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pagehide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600" dirty="0">
                <a:latin typeface="Arial" panose="020B0604020202020204" pitchFamily="34" charset="0"/>
                <a:cs typeface="Arial" panose="020B0604020202020204" pitchFamily="34" charset="0"/>
              </a:rPr>
              <a:t>– при переході до іншої вкладки або вікна;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pageshow</a:t>
            </a:r>
            <a:r>
              <a:rPr lang="uk-UA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– при переході до поточної вкладки;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uk-UA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– при зміні розмірів вікна вікна;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2212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1" y="488159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Виведення інформації у браузер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411" y="1000745"/>
            <a:ext cx="925648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uk-UA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Спливаючі вікна </a:t>
            </a:r>
            <a:r>
              <a:rPr lang="uk-UA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(застарілий)</a:t>
            </a:r>
            <a:endParaRPr lang="en-US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alert("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457200" indent="-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13" indent="-2651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result = prompt(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"Запитання"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"Початкове значення"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9" y="2221769"/>
            <a:ext cx="4347663" cy="130528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1579" y="4196304"/>
            <a:ext cx="7038474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'Сколько вам лет?'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'Вам 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 лет!'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03" y="4902831"/>
            <a:ext cx="4003474" cy="18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3556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789" y="45932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 = confirm(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"Запитання"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2210" y="1365486"/>
            <a:ext cx="6488956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isAdmin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"Вы - администратор?"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isAdmin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77" y="2090235"/>
            <a:ext cx="4248150" cy="16668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1104" y="4037873"/>
            <a:ext cx="7519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консол</a:t>
            </a:r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console.error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console.info ("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console.log ("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console.warn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4767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80420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Особливос</a:t>
            </a:r>
            <a:r>
              <a:rPr lang="uk-UA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 синтаксису. Типи даних. Операції. Приведення типу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0527"/>
            <a:ext cx="90364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6.1. </a:t>
            </a:r>
            <a:r>
              <a:rPr lang="uk-UA" sz="2800" b="1" dirty="0">
                <a:latin typeface="Arial" panose="020B0604020202020204" pitchFamily="34" charset="0"/>
                <a:cs typeface="Arial" panose="020B0604020202020204" pitchFamily="34" charset="0"/>
              </a:rPr>
              <a:t>Особливості синтаксису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JavaScript:</a:t>
            </a: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оператори завершуються крапкою з комою, хоча вона не є </a:t>
            </a:r>
            <a:r>
              <a:rPr lang="uk-UA" sz="2800" dirty="0" err="1">
                <a:latin typeface="Arial" panose="020B0604020202020204" pitchFamily="34" charset="0"/>
                <a:cs typeface="Arial" panose="020B0604020202020204" pitchFamily="34" charset="0"/>
              </a:rPr>
              <a:t>обов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язковою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11651"/>
              </p:ext>
            </p:extLst>
          </p:nvPr>
        </p:nvGraphicFramePr>
        <p:xfrm>
          <a:off x="850558" y="2960116"/>
          <a:ext cx="4876474" cy="1407160"/>
        </p:xfrm>
        <a:graphic>
          <a:graphicData uri="http://schemas.openxmlformats.org/drawingml/2006/table">
            <a:tbl>
              <a:tblPr/>
              <a:tblGrid>
                <a:gridCol w="231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= 5;</a:t>
                      </a:r>
                      <a:endParaRPr lang="pl-PL" sz="4400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= 6;</a:t>
                      </a:r>
                      <a:endParaRPr lang="pl-PL" sz="4400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 = 7;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= 5</a:t>
                      </a:r>
                      <a:endParaRPr lang="pl-PL" sz="4400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= 6</a:t>
                      </a:r>
                      <a:endParaRPr lang="pl-PL" sz="4400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 = 7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2930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прочинаючи з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ES5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мінні оголошувати 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обов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язково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69884"/>
              </p:ext>
            </p:extLst>
          </p:nvPr>
        </p:nvGraphicFramePr>
        <p:xfrm>
          <a:off x="850558" y="5618490"/>
          <a:ext cx="4876474" cy="553720"/>
        </p:xfrm>
        <a:graphic>
          <a:graphicData uri="http://schemas.openxmlformats.org/drawingml/2006/table">
            <a:tbl>
              <a:tblPr/>
              <a:tblGrid>
                <a:gridCol w="231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</a:t>
                      </a:r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= 5;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 = 5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>
            <a:off x="4697760" y="5334082"/>
            <a:ext cx="1378188" cy="561268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91727" y="4986852"/>
            <a:ext cx="3308503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працюватиме у «суворому режимі»</a:t>
            </a:r>
            <a:endParaRPr lang="ru-RU" altLang="ru-RU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24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269" y="374988"/>
            <a:ext cx="9036496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назви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змінних:</a:t>
            </a:r>
          </a:p>
          <a:p>
            <a:pPr fontAlgn="base">
              <a:spcBef>
                <a:spcPts val="60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назвах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ідентифікаторів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символ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$:</a:t>
            </a:r>
          </a:p>
          <a:p>
            <a:pPr fontAlgn="base">
              <a:spcBef>
                <a:spcPts val="60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при ого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лошенні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не вказуються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7448" y="1144429"/>
            <a:ext cx="3693696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borderLeftWidth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07448" y="1744345"/>
            <a:ext cx="3792363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border_left_width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199329" y="1205179"/>
            <a:ext cx="1359261" cy="120157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58590" y="577315"/>
            <a:ext cx="3308503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Краще використовувати </a:t>
            </a:r>
            <a:r>
              <a:rPr lang="en-US" altLang="ru-RU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endParaRPr lang="ru-RU" altLang="ru-RU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07448" y="3499734"/>
            <a:ext cx="2548775" cy="110799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400" b="1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400" b="1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6489" y="468646"/>
            <a:ext cx="903649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рядки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коментарі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ts val="60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	// однорядковий</a:t>
            </a:r>
          </a:p>
          <a:p>
            <a:pPr fontAlgn="base">
              <a:spcBef>
                <a:spcPts val="60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	/* багаторядковий */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32204"/>
              </p:ext>
            </p:extLst>
          </p:nvPr>
        </p:nvGraphicFramePr>
        <p:xfrm>
          <a:off x="774943" y="1488931"/>
          <a:ext cx="6534150" cy="553720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s1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"string";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s2 = 'string';</a:t>
                      </a:r>
                      <a:endParaRPr lang="pl-PL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3157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9136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6.2. Типи даних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037693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Елементарні:</a:t>
            </a: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pPr fontAlgn="base">
              <a:spcBef>
                <a:spcPts val="0"/>
              </a:spcBef>
            </a:pP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єктн</a:t>
            </a:r>
            <a:r>
              <a:rPr lang="ru-R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ий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(object)</a:t>
            </a: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472083" y="1860689"/>
            <a:ext cx="2337945" cy="1883639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11619" y="1260525"/>
            <a:ext cx="33085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Спеціальні значення</a:t>
            </a:r>
            <a:endParaRPr lang="ru-RU" altLang="ru-RU" sz="40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2679032" y="3312325"/>
            <a:ext cx="559468" cy="961686"/>
          </a:xfrm>
          <a:prstGeom prst="rightBrace">
            <a:avLst>
              <a:gd name="adj1" fmla="val 15143"/>
              <a:gd name="adj2" fmla="val 47359"/>
            </a:avLst>
          </a:prstGeom>
          <a:ln w="31750">
            <a:solidFill>
              <a:srgbClr val="C0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61957" y="2683686"/>
            <a:ext cx="36581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 – </a:t>
            </a: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4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altLang="ru-RU" sz="4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присвоєне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95628" y="4660844"/>
            <a:ext cx="39754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– 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4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нічого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 «</a:t>
            </a:r>
            <a:r>
              <a:rPr lang="ru-RU" altLang="ru-RU" sz="4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невідоме</a:t>
            </a:r>
            <a:r>
              <a:rPr lang="ru-RU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56761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580493"/>
            <a:ext cx="903649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Тип даних 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має спеціальні значення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нес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кінченність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помилка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парсингу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(невизначеність)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8016"/>
              </p:ext>
            </p:extLst>
          </p:nvPr>
        </p:nvGraphicFramePr>
        <p:xfrm>
          <a:off x="320674" y="3581778"/>
          <a:ext cx="7908925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134587530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1247614228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481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uk-UA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/ 0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61574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нечисло</a:t>
                      </a:r>
                      <a:r>
                        <a:rPr lang="ru-RU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 *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45102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 /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-Infinity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44442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 / 0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3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14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62" y="560167"/>
            <a:ext cx="849694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uk-UA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Історія створення мови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сер.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 </a:t>
            </a: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Netscape Communications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розробила мову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кін. 1995 р.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– мову перейменували на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1996 </a:t>
            </a: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випустила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IE 3.0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який підтримував мову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JScript;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сер. 1997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за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ініціативою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Netscape 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асоціація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стандартизувала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JavaScript (ECMA-262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</a:pP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37922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80493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 –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мова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з дина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мічною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типізацією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799" y="1988335"/>
            <a:ext cx="378982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40597" y="1711336"/>
            <a:ext cx="45731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 може містити значення будь-якого типу</a:t>
            </a:r>
            <a:endParaRPr lang="ru-RU" altLang="ru-RU" sz="40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9799" y="4370137"/>
            <a:ext cx="82825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4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даних визначається за значенням, яке зберігається у змінній на поточний момент</a:t>
            </a:r>
            <a:endParaRPr lang="ru-RU" altLang="ru-RU" sz="40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62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580493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Щоб дізнатися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п даних, потрібно використовувати операцію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918378"/>
            <a:ext cx="586250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(typeof(</a:t>
            </a: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(typeof(</a:t>
            </a: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(typeof(</a:t>
            </a:r>
            <a:r>
              <a:rPr kumimoji="0" lang="ru-RU" altLang="ru-RU" sz="3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ru-RU" altLang="ru-RU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46755"/>
          <a:stretch/>
        </p:blipFill>
        <p:spPr>
          <a:xfrm>
            <a:off x="6076692" y="1918378"/>
            <a:ext cx="3067308" cy="3046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799" y="518995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Операц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повертає рядок, у якому записано назву типу даних</a:t>
            </a:r>
          </a:p>
        </p:txBody>
      </p:sp>
    </p:spTree>
    <p:extLst>
      <p:ext uri="{BB962C8B-B14F-4D97-AF65-F5344CB8AC3E}">
        <p14:creationId xmlns:p14="http://schemas.microsoft.com/office/powerpoint/2010/main" val="137242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3939" y="17582"/>
            <a:ext cx="893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6.3. Операції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3393"/>
              </p:ext>
            </p:extLst>
          </p:nvPr>
        </p:nvGraphicFramePr>
        <p:xfrm>
          <a:off x="2986876" y="1993877"/>
          <a:ext cx="3225665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45133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val="532251343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val="4051069862"/>
                    </a:ext>
                  </a:extLst>
                </a:gridCol>
                <a:gridCol w="645133">
                  <a:extLst>
                    <a:ext uri="{9D8B030D-6E8A-4147-A177-3AD203B41FA5}">
                      <a16:colId xmlns:a16="http://schemas.microsoft.com/office/drawing/2014/main" val="64453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+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-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*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/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%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6326" y="1980430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бінарні: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796"/>
              </p:ext>
            </p:extLst>
          </p:nvPr>
        </p:nvGraphicFramePr>
        <p:xfrm>
          <a:off x="3009542" y="3217558"/>
          <a:ext cx="3164828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1207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791207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  <a:gridCol w="791207">
                  <a:extLst>
                    <a:ext uri="{9D8B030D-6E8A-4147-A177-3AD203B41FA5}">
                      <a16:colId xmlns:a16="http://schemas.microsoft.com/office/drawing/2014/main" val="532251343"/>
                    </a:ext>
                  </a:extLst>
                </a:gridCol>
                <a:gridCol w="791207">
                  <a:extLst>
                    <a:ext uri="{9D8B030D-6E8A-4147-A177-3AD203B41FA5}">
                      <a16:colId xmlns:a16="http://schemas.microsoft.com/office/drawing/2014/main" val="40510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+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-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++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- -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015" y="3190664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 err="1"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3687" y="2751007"/>
            <a:ext cx="324585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Префіксний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та постфіксний </a:t>
            </a:r>
          </a:p>
          <a:p>
            <a:pPr algn="ctr" eaLnBrk="1" hangingPunct="1">
              <a:lnSpc>
                <a:spcPct val="90000"/>
              </a:lnSpc>
            </a:pPr>
            <a:r>
              <a:rPr lang="uk-UA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інкремент</a:t>
            </a:r>
            <a:r>
              <a:rPr lang="uk-UA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декремент</a:t>
            </a:r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1174" y="4310742"/>
            <a:ext cx="52504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Порівняння: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23700"/>
              </p:ext>
            </p:extLst>
          </p:nvPr>
        </p:nvGraphicFramePr>
        <p:xfrm>
          <a:off x="3246852" y="5363707"/>
          <a:ext cx="4754148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2358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792358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  <a:gridCol w="792358">
                  <a:extLst>
                    <a:ext uri="{9D8B030D-6E8A-4147-A177-3AD203B41FA5}">
                      <a16:colId xmlns:a16="http://schemas.microsoft.com/office/drawing/2014/main" val="532251343"/>
                    </a:ext>
                  </a:extLst>
                </a:gridCol>
                <a:gridCol w="792358">
                  <a:extLst>
                    <a:ext uri="{9D8B030D-6E8A-4147-A177-3AD203B41FA5}">
                      <a16:colId xmlns:a16="http://schemas.microsoft.com/office/drawing/2014/main" val="4051069862"/>
                    </a:ext>
                  </a:extLst>
                </a:gridCol>
                <a:gridCol w="792358">
                  <a:extLst>
                    <a:ext uri="{9D8B030D-6E8A-4147-A177-3AD203B41FA5}">
                      <a16:colId xmlns:a16="http://schemas.microsoft.com/office/drawing/2014/main" val="644537656"/>
                    </a:ext>
                  </a:extLst>
                </a:gridCol>
                <a:gridCol w="792358">
                  <a:extLst>
                    <a:ext uri="{9D8B030D-6E8A-4147-A177-3AD203B41FA5}">
                      <a16:colId xmlns:a16="http://schemas.microsoft.com/office/drawing/2014/main" val="117154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&gt;=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</a:t>
                      </a:r>
                      <a:endParaRPr lang="ru-RU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1491" y="5350260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бінарні: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8136" y="339861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Додано додаткові операції порівняння</a:t>
            </a:r>
          </a:p>
          <a:p>
            <a:pPr fontAlgn="base">
              <a:spcBef>
                <a:spcPts val="0"/>
              </a:spcBef>
            </a:pPr>
            <a:r>
              <a:rPr lang="uk-UA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</a:t>
            </a:r>
          </a:p>
          <a:p>
            <a:pPr fontAlgn="base">
              <a:spcBef>
                <a:spcPts val="0"/>
              </a:spcBef>
            </a:pPr>
            <a:r>
              <a:rPr lang="uk-UA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01251"/>
              </p:ext>
            </p:extLst>
          </p:nvPr>
        </p:nvGraphicFramePr>
        <p:xfrm>
          <a:off x="273552" y="2367045"/>
          <a:ext cx="4592832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9022">
                  <a:extLst>
                    <a:ext uri="{9D8B030D-6E8A-4147-A177-3AD203B41FA5}">
                      <a16:colId xmlns:a16="http://schemas.microsoft.com/office/drawing/2014/main" val="1567707386"/>
                    </a:ext>
                  </a:extLst>
                </a:gridCol>
                <a:gridCol w="2213810">
                  <a:extLst>
                    <a:ext uri="{9D8B030D-6E8A-4147-A177-3AD203B41FA5}">
                      <a16:colId xmlns:a16="http://schemas.microsoft.com/office/drawing/2014/main" val="2497157713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23618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25 == "25"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3202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 == 1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12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25 === "25"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4768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=== true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0578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05137" y="998203"/>
            <a:ext cx="413886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uk-UA" altLang="ru-RU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lang="uk-UA" altLang="ru-RU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порівняння виконують приведення операндів до єдиного типу даних</a:t>
            </a:r>
            <a:endParaRPr lang="ru-RU" altLang="ru-RU" sz="32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005137" y="3942229"/>
            <a:ext cx="41388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!==</a:t>
            </a:r>
            <a:r>
              <a:rPr lang="uk-UA" altLang="ru-RU" sz="3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lang="uk-UA" altLang="ru-RU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виконують порівняння з врахуванням типу даних</a:t>
            </a:r>
            <a:endParaRPr lang="ru-RU" altLang="ru-RU" sz="32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Присвоювання: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11241"/>
              </p:ext>
            </p:extLst>
          </p:nvPr>
        </p:nvGraphicFramePr>
        <p:xfrm>
          <a:off x="2986876" y="1993877"/>
          <a:ext cx="5511665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2771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  <a:gridCol w="1035424">
                  <a:extLst>
                    <a:ext uri="{9D8B030D-6E8A-4147-A177-3AD203B41FA5}">
                      <a16:colId xmlns:a16="http://schemas.microsoft.com/office/drawing/2014/main" val="532251343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051069862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64453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+=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ru-RU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і </a:t>
                      </a:r>
                      <a:r>
                        <a:rPr lang="uk-UA" sz="3600" b="1" kern="12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т.д</a:t>
                      </a:r>
                      <a:r>
                        <a:rPr lang="uk-UA" sz="36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ru-RU" sz="3600" b="1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6326" y="1980430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бінарні: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1174" y="2929792"/>
            <a:ext cx="52504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Побітові: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61530"/>
              </p:ext>
            </p:extLst>
          </p:nvPr>
        </p:nvGraphicFramePr>
        <p:xfrm>
          <a:off x="2964208" y="3919495"/>
          <a:ext cx="60638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5687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532251343"/>
                    </a:ext>
                  </a:extLst>
                </a:gridCol>
                <a:gridCol w="1026694">
                  <a:extLst>
                    <a:ext uri="{9D8B030D-6E8A-4147-A177-3AD203B41FA5}">
                      <a16:colId xmlns:a16="http://schemas.microsoft.com/office/drawing/2014/main" val="3943056813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0531898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5616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^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&lt;&lt;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&gt;&gt;&gt;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3660" y="3906048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бінарні: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07704"/>
              </p:ext>
            </p:extLst>
          </p:nvPr>
        </p:nvGraphicFramePr>
        <p:xfrm>
          <a:off x="2986876" y="5062494"/>
          <a:ext cx="791207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1207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~</a:t>
                      </a:r>
                      <a:endParaRPr lang="ru-RU" sz="3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97349" y="5035600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 err="1"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5658" y="981253"/>
            <a:ext cx="52504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Логічні: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0550"/>
              </p:ext>
            </p:extLst>
          </p:nvPr>
        </p:nvGraphicFramePr>
        <p:xfrm>
          <a:off x="2923869" y="1792171"/>
          <a:ext cx="195040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5201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  <a:gridCol w="975201">
                  <a:extLst>
                    <a:ext uri="{9D8B030D-6E8A-4147-A177-3AD203B41FA5}">
                      <a16:colId xmlns:a16="http://schemas.microsoft.com/office/drawing/2014/main" val="260883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&amp;&amp;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||</a:t>
                      </a:r>
                      <a:endParaRPr lang="ru-RU" sz="3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3319" y="1778724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бінарні: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67677"/>
              </p:ext>
            </p:extLst>
          </p:nvPr>
        </p:nvGraphicFramePr>
        <p:xfrm>
          <a:off x="2946535" y="2935170"/>
          <a:ext cx="791207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1207">
                  <a:extLst>
                    <a:ext uri="{9D8B030D-6E8A-4147-A177-3AD203B41FA5}">
                      <a16:colId xmlns:a16="http://schemas.microsoft.com/office/drawing/2014/main" val="12168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!</a:t>
                      </a:r>
                      <a:endParaRPr lang="ru-RU" sz="3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662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008" y="2908276"/>
            <a:ext cx="27223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dirty="0" err="1">
                <a:latin typeface="Arial" panose="020B0604020202020204" pitchFamily="34" charset="0"/>
                <a:cs typeface="Arial" panose="020B0604020202020204" pitchFamily="34" charset="0"/>
              </a:rPr>
              <a:t>унарні</a:t>
            </a:r>
            <a:r>
              <a:rPr lang="uk-UA" altLang="ru-RU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5658" y="3885818"/>
            <a:ext cx="660855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54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Тернарна</a:t>
            </a:r>
            <a:r>
              <a:rPr lang="uk-UA" altLang="ru-RU" sz="5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операція:</a:t>
            </a:r>
            <a:endParaRPr lang="ru-RU" altLang="ru-RU" sz="6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8305" y="4953516"/>
            <a:ext cx="83263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8775"/>
            <a:r>
              <a:rPr lang="uk-UA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умова </a:t>
            </a:r>
            <a:r>
              <a:rPr lang="en-US" sz="4800" dirty="0"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вираз1 </a:t>
            </a:r>
            <a:r>
              <a:rPr lang="en-US" sz="48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вираз2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2" grpId="0"/>
      <p:bldP spid="1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0" y="169982"/>
            <a:ext cx="893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6.4. Приведення типів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936" y="1000979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при приведенні значень до типу </a:t>
            </a:r>
            <a:r>
              <a:rPr lang="en-US" sz="3600" dirty="0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3600" dirty="0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викону</a:t>
            </a:r>
            <a:r>
              <a:rPr lang="uk-UA" sz="3600" dirty="0" err="1">
                <a:latin typeface="Arial" panose="020B0604020202020204" pitchFamily="34" charset="0"/>
                <a:cs typeface="Arial" panose="020B0604020202020204" pitchFamily="34" charset="0"/>
              </a:rPr>
              <a:t>ється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запис значення у вигляді рядка:</a:t>
            </a:r>
          </a:p>
          <a:p>
            <a:pPr fontAlgn="base">
              <a:spcBef>
                <a:spcPts val="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1577"/>
              </p:ext>
            </p:extLst>
          </p:nvPr>
        </p:nvGraphicFramePr>
        <p:xfrm>
          <a:off x="682624" y="3029328"/>
          <a:ext cx="7908925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134587530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1247614228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481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+ "</a:t>
                      </a:r>
                      <a:r>
                        <a:rPr lang="en-US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"1str"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61574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"test" + 45.5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"test45.5"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45102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</a:t>
                      </a:r>
                      <a:r>
                        <a:rPr lang="en-US" sz="2800" kern="1200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"One"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undefinedOne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44442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 + "ZSTU"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trueZSTU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3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1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1936" y="410429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приведення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значення до типу </a:t>
            </a:r>
            <a:r>
              <a:rPr lang="en-US" sz="3600" dirty="0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ts val="0"/>
              </a:spcBef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+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Number(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76857"/>
              </p:ext>
            </p:extLst>
          </p:nvPr>
        </p:nvGraphicFramePr>
        <p:xfrm>
          <a:off x="729135" y="2157969"/>
          <a:ext cx="7908925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3282791183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3923991044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4123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+"13.4"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13.4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67769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+true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6076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30666"/>
              </p:ext>
            </p:extLst>
          </p:nvPr>
        </p:nvGraphicFramePr>
        <p:xfrm>
          <a:off x="729135" y="4573807"/>
          <a:ext cx="7908925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3282791183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3923991044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4123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Number("13.4")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13.4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67769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Number(true)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6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1936" y="410429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приведення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значення до типу </a:t>
            </a:r>
            <a:r>
              <a:rPr lang="en-US" sz="3600" dirty="0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0"/>
              </a:spcBef>
            </a:pP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50634"/>
              </p:ext>
            </p:extLst>
          </p:nvPr>
        </p:nvGraphicFramePr>
        <p:xfrm>
          <a:off x="729136" y="2177019"/>
          <a:ext cx="7908925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3282791183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3923991044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4123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("13.4")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13.4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67769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(true)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6076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77368"/>
              </p:ext>
            </p:extLst>
          </p:nvPr>
        </p:nvGraphicFramePr>
        <p:xfrm>
          <a:off x="729136" y="4380747"/>
          <a:ext cx="7908925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6626">
                  <a:extLst>
                    <a:ext uri="{9D8B030D-6E8A-4147-A177-3AD203B41FA5}">
                      <a16:colId xmlns:a16="http://schemas.microsoft.com/office/drawing/2014/main" val="3282791183"/>
                    </a:ext>
                  </a:extLst>
                </a:gridCol>
                <a:gridCol w="3162299">
                  <a:extLst>
                    <a:ext uri="{9D8B030D-6E8A-4147-A177-3AD203B41FA5}">
                      <a16:colId xmlns:a16="http://schemas.microsoft.com/office/drawing/2014/main" val="3923991044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4123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("13.4")</a:t>
                      </a:r>
                      <a:endParaRPr lang="ru-RU" sz="28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67769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(true)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28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6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37070" y="57150"/>
            <a:ext cx="9272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правила приведення значень до типу </a:t>
            </a:r>
            <a:r>
              <a:rPr lang="en-US" sz="3200" dirty="0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ts val="0"/>
              </a:spcBef>
            </a:pP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42338"/>
              </p:ext>
            </p:extLst>
          </p:nvPr>
        </p:nvGraphicFramePr>
        <p:xfrm>
          <a:off x="339724" y="758825"/>
          <a:ext cx="8804276" cy="554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72642">
                  <a:extLst>
                    <a:ext uri="{9D8B030D-6E8A-4147-A177-3AD203B41FA5}">
                      <a16:colId xmlns:a16="http://schemas.microsoft.com/office/drawing/2014/main" val="1709689355"/>
                    </a:ext>
                  </a:extLst>
                </a:gridCol>
                <a:gridCol w="6531634">
                  <a:extLst>
                    <a:ext uri="{9D8B030D-6E8A-4147-A177-3AD203B41FA5}">
                      <a16:colId xmlns:a16="http://schemas.microsoft.com/office/drawing/2014/main" val="2924742590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Перетворюється в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0638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2719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3502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 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7010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71194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"рядок"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1) про</a:t>
                      </a:r>
                      <a:r>
                        <a:rPr lang="uk-UA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більні</a:t>
                      </a:r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символи на початку та в кінці видаляються</a:t>
                      </a:r>
                    </a:p>
                    <a:p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2) якщо залишається порожній рядок – то </a:t>
                      </a:r>
                      <a:r>
                        <a:rPr lang="uk-UA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b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3) інакше </a:t>
                      </a:r>
                      <a:r>
                        <a:rPr lang="uk-UA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парситься</a:t>
                      </a:r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число</a:t>
                      </a:r>
                      <a:b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4) якщо помилка </a:t>
                      </a:r>
                      <a:r>
                        <a:rPr lang="uk-UA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парсингу</a:t>
                      </a:r>
                      <a:r>
                        <a:rPr lang="uk-UA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то </a:t>
                      </a:r>
                      <a:r>
                        <a:rPr lang="en-US" sz="30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сер. 1998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кін. 1999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3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кін. 2009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сер. 2015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6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сер. 2016 р.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7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верс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ія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517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2574" y="133350"/>
            <a:ext cx="92721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Особливост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uk-UA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 для спеціальних значень має окремо описане правило: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67170"/>
              </p:ext>
            </p:extLst>
          </p:nvPr>
        </p:nvGraphicFramePr>
        <p:xfrm>
          <a:off x="987424" y="2035175"/>
          <a:ext cx="6289676" cy="405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9376">
                  <a:extLst>
                    <a:ext uri="{9D8B030D-6E8A-4147-A177-3AD203B41FA5}">
                      <a16:colId xmlns:a16="http://schemas.microsoft.com/office/drawing/2014/main" val="170968935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924742590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0638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 &gt;= 0 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2719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 &gt; 0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3502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 == 0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7010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 &gt; 0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71194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 == 0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309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 &lt; 0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3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80343"/>
              </p:ext>
            </p:extLst>
          </p:nvPr>
        </p:nvGraphicFramePr>
        <p:xfrm>
          <a:off x="1006474" y="358775"/>
          <a:ext cx="6289676" cy="289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9376">
                  <a:extLst>
                    <a:ext uri="{9D8B030D-6E8A-4147-A177-3AD203B41FA5}">
                      <a16:colId xmlns:a16="http://schemas.microsoft.com/office/drawing/2014/main" val="170968935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924742590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06387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2719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3200" kern="1200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</a:t>
                      </a:r>
                      <a:r>
                        <a:rPr lang="en-US" sz="3200" kern="1200" baseline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3502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32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=== </a:t>
                      </a:r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7010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2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3200" kern="1200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!== </a:t>
                      </a:r>
                      <a:r>
                        <a:rPr lang="en-US" sz="3200" kern="1200" baseline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2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2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7119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5924" y="3409950"/>
            <a:ext cx="775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ля перевірки на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трібно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використовувати спеціальну функцію</a:t>
            </a:r>
            <a:r>
              <a:rPr lang="uk-UA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572" y="4765854"/>
            <a:ext cx="364074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22260" y="4731108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320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r>
              <a:rPr kumimoji="0" lang="ru-RU" altLang="ru-RU" sz="3200" b="1" i="1" u="none" strike="noStrike" cap="none" normalizeH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3200" b="1" i="1" u="none" strike="noStrike" cap="none" normalizeH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37070" y="57150"/>
            <a:ext cx="9272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правила приведення значень до типу </a:t>
            </a:r>
            <a:r>
              <a:rPr lang="en-US" sz="3200" dirty="0" err="1">
                <a:solidFill>
                  <a:srgbClr val="2674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ts val="0"/>
              </a:spcBef>
            </a:pPr>
            <a:endParaRPr lang="uk-U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13785"/>
              </p:ext>
            </p:extLst>
          </p:nvPr>
        </p:nvGraphicFramePr>
        <p:xfrm>
          <a:off x="501649" y="873125"/>
          <a:ext cx="8194676" cy="490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88898">
                  <a:extLst>
                    <a:ext uri="{9D8B030D-6E8A-4147-A177-3AD203B41FA5}">
                      <a16:colId xmlns:a16="http://schemas.microsoft.com/office/drawing/2014/main" val="1709689355"/>
                    </a:ext>
                  </a:extLst>
                </a:gridCol>
                <a:gridCol w="3705778">
                  <a:extLst>
                    <a:ext uri="{9D8B030D-6E8A-4147-A177-3AD203B41FA5}">
                      <a16:colId xmlns:a16="http://schemas.microsoft.com/office/drawing/2014/main" val="2924742590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Перетворюється в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0638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27197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3502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0 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70101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ru-RU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71194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число (не 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25226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2531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en-US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3000" i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непорожн</a:t>
                      </a:r>
                      <a:r>
                        <a:rPr lang="uk-UA" sz="3000" i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ій</a:t>
                      </a:r>
                      <a:r>
                        <a:rPr lang="uk-UA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рядок</a:t>
                      </a:r>
                      <a:r>
                        <a:rPr lang="en-US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ru-RU" sz="3000" i="1" kern="12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24200"/>
                  </a:ext>
                </a:extLst>
              </a:tr>
              <a:tr h="216648">
                <a:tc>
                  <a:txBody>
                    <a:bodyPr/>
                    <a:lstStyle/>
                    <a:p>
                      <a:r>
                        <a:rPr lang="ru-RU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об</a:t>
                      </a:r>
                      <a:r>
                        <a:rPr lang="en-US" sz="30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lang="uk-UA" sz="3000" i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єкт</a:t>
                      </a:r>
                      <a:endParaRPr lang="ru-RU" sz="3000" i="1" kern="12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ru-RU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4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92574"/>
              </p:ext>
            </p:extLst>
          </p:nvPr>
        </p:nvGraphicFramePr>
        <p:xfrm>
          <a:off x="436251" y="1236809"/>
          <a:ext cx="8269599" cy="52197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3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7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Результат</a:t>
                      </a: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+ true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 + true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+ "1"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"51"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"5" + "1"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"51"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+ 1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true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5true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 + 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true5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1/0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-1.5 / 0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/ 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236809"/>
            <a:ext cx="184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39386"/>
            <a:ext cx="927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9762344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34720"/>
              </p:ext>
            </p:extLst>
          </p:nvPr>
        </p:nvGraphicFramePr>
        <p:xfrm>
          <a:off x="436251" y="1236809"/>
          <a:ext cx="8460099" cy="426514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4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Результат</a:t>
                      </a: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 - 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 + 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 + 3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 + 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Infinity3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 + 5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 + 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undefined5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/ 3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0.3333333333333333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0.1 + 0.2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0.30000000000000004</a:t>
                      </a:r>
                    </a:p>
                  </a:txBody>
                  <a:tcPr marL="10046" marR="10046" marT="10046" marB="1004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236809"/>
            <a:ext cx="184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39386"/>
            <a:ext cx="927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550373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2854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06512"/>
              </p:ext>
            </p:extLst>
          </p:nvPr>
        </p:nvGraphicFramePr>
        <p:xfrm>
          <a:off x="251520" y="1065570"/>
          <a:ext cx="8460099" cy="56771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4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Результат</a:t>
                      </a:r>
                    </a:p>
                  </a:txBody>
                  <a:tcPr marL="10046" marR="10046" marT="10046" marB="1004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10.33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(10.33)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("34 45 66")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  60  ")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x56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30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0x10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010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("24",8)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0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FF</a:t>
                      </a:r>
                      <a:r>
                        <a:rPr lang="ru-RU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16)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8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sz="30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("0xFF")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0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2667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236809"/>
            <a:ext cx="184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44136"/>
            <a:ext cx="927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842615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36104"/>
            <a:ext cx="8964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англ.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European Computer Manufacturers Association) —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некомерційна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асоціація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європейських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виробників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комп'ютерів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створена в 1961 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році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розташована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в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Женеві.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Займається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розробкою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 стандартів для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інформаційних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комунікаційних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систем.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9925645"/>
              </p:ext>
            </p:extLst>
          </p:nvPr>
        </p:nvGraphicFramePr>
        <p:xfrm>
          <a:off x="539552" y="3140968"/>
          <a:ext cx="7932712" cy="433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6718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567" y="379694"/>
            <a:ext cx="849694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Мета </a:t>
            </a:r>
            <a:r>
              <a:rPr lang="ru-RU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spcAft>
                <a:spcPts val="0"/>
              </a:spcAft>
            </a:pP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</a:t>
            </a:r>
            <a:r>
              <a:rPr lang="uk-UA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яє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змін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ювати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 структуру веб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стор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інки без перезавантаження сторінки:</a:t>
            </a:r>
          </a:p>
          <a:p>
            <a:pPr marL="91440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створення, зміна, додавання, видалення існуючих тегів;</a:t>
            </a:r>
          </a:p>
          <a:p>
            <a:pPr marL="91440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додавання, зміна, видалення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CSS-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стил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ів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реагувати на події;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виконувати асинхронні запити до сервера;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працювати з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кукі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285441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3" y="536104"/>
            <a:ext cx="8496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працювати з елементами форм;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отримувати інформацію про користувача: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про браузер та операційну систему;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про роздільну здатність монітора;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географічне розташування користувача;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тощо.</a:t>
            </a:r>
          </a:p>
        </p:txBody>
      </p:sp>
    </p:spTree>
    <p:extLst>
      <p:ext uri="{BB962C8B-B14F-4D97-AF65-F5344CB8AC3E}">
        <p14:creationId xmlns:p14="http://schemas.microsoft.com/office/powerpoint/2010/main" val="38273711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32" y="764704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uk-UA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</a:t>
            </a:r>
            <a:r>
              <a:rPr lang="uk-UA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яє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читати або записувати довільні файли на диску користувача;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звертатися до інших відкритих вкладок або вікон браузера;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читати історію відвіданих сторінок;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закривати вкладку або вікно, отримувати географічні координати користувача і </a:t>
            </a:r>
            <a:r>
              <a:rPr lang="uk-UA" sz="3200" dirty="0" err="1">
                <a:latin typeface="Arial" panose="020B0604020202020204" pitchFamily="34" charset="0"/>
                <a:cs typeface="Arial" panose="020B0604020202020204" pitchFamily="34" charset="0"/>
              </a:rPr>
              <a:t>т.п</a:t>
            </a:r>
            <a:r>
              <a:rPr lang="uk-UA" sz="3200" dirty="0">
                <a:latin typeface="Arial" panose="020B0604020202020204" pitchFamily="34" charset="0"/>
                <a:cs typeface="Arial" panose="020B0604020202020204" pitchFamily="34" charset="0"/>
              </a:rPr>
              <a:t>. без його дозволу</a:t>
            </a:r>
          </a:p>
        </p:txBody>
      </p:sp>
    </p:spTree>
    <p:extLst>
      <p:ext uri="{BB962C8B-B14F-4D97-AF65-F5344CB8AC3E}">
        <p14:creationId xmlns:p14="http://schemas.microsoft.com/office/powerpoint/2010/main" val="39725329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44209"/>
            <a:ext cx="891539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Способи сумісного використання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(X)HTML</a:t>
            </a:r>
            <a:endParaRPr lang="ru-RU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Підключення зовнішнього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JavaScript-</a:t>
            </a:r>
            <a:r>
              <a:rPr lang="uk-UA" sz="2800" dirty="0" err="1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URL-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адреса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шлях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"&gt;&lt;/script&gt;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Написання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JavaScript-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коду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документі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Aft>
                <a:spcPts val="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lvl="1"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</a:t>
            </a:r>
          </a:p>
          <a:p>
            <a:pPr lvl="1">
              <a:spcAft>
                <a:spcPts val="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Написання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JavaScript-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коду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тез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і:</a:t>
            </a:r>
          </a:p>
          <a:p>
            <a:pPr>
              <a:spcAft>
                <a:spcPts val="0"/>
              </a:spcAft>
            </a:pP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тег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</a:t>
            </a:r>
            <a:r>
              <a:rPr lang="uk-UA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ія</a:t>
            </a:r>
            <a:r>
              <a:rPr lang="uk-U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uk-U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онтент</a:t>
            </a:r>
            <a:r>
              <a:rPr lang="uk-U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тегу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2911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16" y="283621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uk-UA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події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877898"/>
            <a:ext cx="90364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uk-UA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Події миші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(можуть застосовуватися для будь-якого тегу):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sz="2600" dirty="0">
                <a:latin typeface="Arial" panose="020B0604020202020204" pitchFamily="34" charset="0"/>
                <a:cs typeface="Arial" panose="020B0604020202020204" pitchFamily="34" charset="0"/>
              </a:rPr>
              <a:t>при кліку клавішею миші на тезі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dblclick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подвійному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кліку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клавішею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тезі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2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натисканні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mouseup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відпусканні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клавіші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переміщенні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курсору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над тегом;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введенні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курсору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в область тега;</a:t>
            </a:r>
          </a:p>
          <a:p>
            <a:pPr marL="285750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mouseout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виведенні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курсора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області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тега;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contextmenu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натис</a:t>
            </a:r>
            <a:r>
              <a:rPr lang="uk-UA" sz="2600" dirty="0">
                <a:latin typeface="Arial" panose="020B0604020202020204" pitchFamily="34" charset="0"/>
                <a:cs typeface="Arial" panose="020B0604020202020204" pitchFamily="34" charset="0"/>
              </a:rPr>
              <a:t>канні правої </a:t>
            </a:r>
            <a:r>
              <a:rPr lang="uk-UA" sz="2600" dirty="0" err="1">
                <a:latin typeface="Arial" panose="020B0604020202020204" pitchFamily="34" charset="0"/>
                <a:cs typeface="Arial" panose="020B0604020202020204" pitchFamily="34" charset="0"/>
              </a:rPr>
              <a:t>клавиші</a:t>
            </a:r>
            <a:r>
              <a:rPr lang="uk-UA" sz="2600" dirty="0">
                <a:latin typeface="Arial" panose="020B0604020202020204" pitchFamily="34" charset="0"/>
                <a:cs typeface="Arial" panose="020B0604020202020204" pitchFamily="34" charset="0"/>
              </a:rPr>
              <a:t> миші для виведення контекстного меню;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прокручуванні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колесиком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миші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09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Другая 1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C23058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1638</Words>
  <Application>Microsoft Office PowerPoint</Application>
  <PresentationFormat>Екран (4:3)</PresentationFormat>
  <Paragraphs>449</Paragraphs>
  <Slides>35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6" baseType="lpstr">
      <vt:lpstr>Оформлення з жовтим обрамленням 16x9</vt:lpstr>
      <vt:lpstr>Лекція 1-2.  Основи мови JavaScript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1-2.  Основи мови JavaScript </dc:title>
  <dc:creator/>
  <cp:lastModifiedBy/>
  <cp:revision>2</cp:revision>
  <dcterms:created xsi:type="dcterms:W3CDTF">2013-07-31T01:42:42Z</dcterms:created>
  <dcterms:modified xsi:type="dcterms:W3CDTF">2017-03-03T16:48:47Z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