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000663" cy="25199975"/>
  <p:notesSz cx="6858000" cy="9144000"/>
  <p:defaultTextStyle>
    <a:defPPr>
      <a:defRPr lang="tr-TR"/>
    </a:defPPr>
    <a:lvl1pPr marL="0" algn="l" defTabSz="2468551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1pPr>
    <a:lvl2pPr marL="1234275" algn="l" defTabSz="2468551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2pPr>
    <a:lvl3pPr marL="2468551" algn="l" defTabSz="2468551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3pPr>
    <a:lvl4pPr marL="3702826" algn="l" defTabSz="2468551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4pPr>
    <a:lvl5pPr marL="4937102" algn="l" defTabSz="2468551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5pPr>
    <a:lvl6pPr marL="6171377" algn="l" defTabSz="2468551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6pPr>
    <a:lvl7pPr marL="7405652" algn="l" defTabSz="2468551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7pPr>
    <a:lvl8pPr marL="8639928" algn="l" defTabSz="2468551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8pPr>
    <a:lvl9pPr marL="9874203" algn="l" defTabSz="2468551" rtl="0" eaLnBrk="1" latinLnBrk="0" hangingPunct="1">
      <a:defRPr sz="48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37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FA2"/>
    <a:srgbClr val="275798"/>
    <a:srgbClr val="214F8E"/>
    <a:srgbClr val="1B4784"/>
    <a:srgbClr val="35AAC7"/>
    <a:srgbClr val="153F7B"/>
    <a:srgbClr val="153F7D"/>
    <a:srgbClr val="103873"/>
    <a:srgbClr val="103971"/>
    <a:srgbClr val="BBE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ema Uygulanmış Stil 1 - Vurgu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Orta Stil 2 - Vurgu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Tema Uygulanmış Stil 1 - Vurgu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06" autoAdjust="0"/>
  </p:normalViewPr>
  <p:slideViewPr>
    <p:cSldViewPr>
      <p:cViewPr varScale="1">
        <p:scale>
          <a:sx n="22" d="100"/>
          <a:sy n="22" d="100"/>
        </p:scale>
        <p:origin x="2597" y="72"/>
      </p:cViewPr>
      <p:guideLst>
        <p:guide orient="horz" pos="7937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07807-2498-4D98-AB7D-88E5797FAB57}" type="datetimeFigureOut">
              <a:rPr lang="tr-TR" smtClean="0"/>
              <a:pPr/>
              <a:t>26.12.2024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2205038" y="685800"/>
            <a:ext cx="24479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6F4C-2E5B-4F4D-A5F3-D62A10F041E1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965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68551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1pPr>
    <a:lvl2pPr marL="1234275" algn="l" defTabSz="2468551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2pPr>
    <a:lvl3pPr marL="2468551" algn="l" defTabSz="2468551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3pPr>
    <a:lvl4pPr marL="3702826" algn="l" defTabSz="2468551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4pPr>
    <a:lvl5pPr marL="4937102" algn="l" defTabSz="2468551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5pPr>
    <a:lvl6pPr marL="6171377" algn="l" defTabSz="2468551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6pPr>
    <a:lvl7pPr marL="7405652" algn="l" defTabSz="2468551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7pPr>
    <a:lvl8pPr marL="8639928" algn="l" defTabSz="2468551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8pPr>
    <a:lvl9pPr marL="9874203" algn="l" defTabSz="2468551" rtl="0" eaLnBrk="1" latinLnBrk="0" hangingPunct="1">
      <a:defRPr sz="32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>
          <a:xfrm>
            <a:off x="2205038" y="685800"/>
            <a:ext cx="2447925" cy="3429000"/>
          </a:xfrm>
        </p:spPr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476F4C-2E5B-4F4D-A5F3-D62A10F041E1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1350050" y="7828328"/>
            <a:ext cx="15300564" cy="5401661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2700100" y="14279986"/>
            <a:ext cx="12600464" cy="64399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51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0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455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6079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759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911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063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215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4192-CBE4-4EC2-9C43-56545A04ECE8}" type="datetimeFigureOut">
              <a:rPr lang="tr-TR" smtClean="0"/>
              <a:pPr/>
              <a:t>26.12.2024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117-D063-43E6-A79E-CAAC8A4D32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4192-CBE4-4EC2-9C43-56545A04ECE8}" type="datetimeFigureOut">
              <a:rPr lang="tr-TR" smtClean="0"/>
              <a:pPr/>
              <a:t>26.12.2024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117-D063-43E6-A79E-CAAC8A4D32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30832387" y="5296662"/>
            <a:ext cx="9569102" cy="11288655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2125080" y="5296662"/>
            <a:ext cx="28407296" cy="11288655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4192-CBE4-4EC2-9C43-56545A04ECE8}" type="datetimeFigureOut">
              <a:rPr lang="tr-TR" smtClean="0"/>
              <a:pPr/>
              <a:t>26.12.2024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117-D063-43E6-A79E-CAAC8A4D32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4192-CBE4-4EC2-9C43-56545A04ECE8}" type="datetimeFigureOut">
              <a:rPr lang="tr-TR" smtClean="0"/>
              <a:pPr/>
              <a:t>26.12.2024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117-D063-43E6-A79E-CAAC8A4D32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21928" y="16193319"/>
            <a:ext cx="15300564" cy="5004995"/>
          </a:xfrm>
        </p:spPr>
        <p:txBody>
          <a:bodyPr anchor="t"/>
          <a:lstStyle>
            <a:lvl1pPr algn="l">
              <a:defRPr sz="10079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421928" y="10680826"/>
            <a:ext cx="15300564" cy="5512493"/>
          </a:xfrm>
        </p:spPr>
        <p:txBody>
          <a:bodyPr anchor="b"/>
          <a:lstStyle>
            <a:lvl1pPr marL="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1pPr>
            <a:lvl2pPr marL="1151979" indent="0">
              <a:buNone/>
              <a:defRPr sz="4549">
                <a:solidFill>
                  <a:schemeClr val="tx1">
                    <a:tint val="75000"/>
                  </a:schemeClr>
                </a:solidFill>
              </a:defRPr>
            </a:lvl2pPr>
            <a:lvl3pPr marL="2303959" indent="0">
              <a:buNone/>
              <a:defRPr sz="4059">
                <a:solidFill>
                  <a:schemeClr val="tx1">
                    <a:tint val="75000"/>
                  </a:schemeClr>
                </a:solidFill>
              </a:defRPr>
            </a:lvl3pPr>
            <a:lvl4pPr marL="3455938" indent="0">
              <a:buNone/>
              <a:defRPr sz="3499">
                <a:solidFill>
                  <a:schemeClr val="tx1">
                    <a:tint val="75000"/>
                  </a:schemeClr>
                </a:solidFill>
              </a:defRPr>
            </a:lvl4pPr>
            <a:lvl5pPr marL="4607918" indent="0">
              <a:buNone/>
              <a:defRPr sz="3499">
                <a:solidFill>
                  <a:schemeClr val="tx1">
                    <a:tint val="75000"/>
                  </a:schemeClr>
                </a:solidFill>
              </a:defRPr>
            </a:lvl5pPr>
            <a:lvl6pPr marL="5759897" indent="0">
              <a:buNone/>
              <a:defRPr sz="3499">
                <a:solidFill>
                  <a:schemeClr val="tx1">
                    <a:tint val="75000"/>
                  </a:schemeClr>
                </a:solidFill>
              </a:defRPr>
            </a:lvl6pPr>
            <a:lvl7pPr marL="6911876" indent="0">
              <a:buNone/>
              <a:defRPr sz="3499">
                <a:solidFill>
                  <a:schemeClr val="tx1">
                    <a:tint val="75000"/>
                  </a:schemeClr>
                </a:solidFill>
              </a:defRPr>
            </a:lvl7pPr>
            <a:lvl8pPr marL="8063856" indent="0">
              <a:buNone/>
              <a:defRPr sz="3499">
                <a:solidFill>
                  <a:schemeClr val="tx1">
                    <a:tint val="75000"/>
                  </a:schemeClr>
                </a:solidFill>
              </a:defRPr>
            </a:lvl8pPr>
            <a:lvl9pPr marL="9215835" indent="0">
              <a:buNone/>
              <a:defRPr sz="34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4192-CBE4-4EC2-9C43-56545A04ECE8}" type="datetimeFigureOut">
              <a:rPr lang="tr-TR" smtClean="0"/>
              <a:pPr/>
              <a:t>26.12.2024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117-D063-43E6-A79E-CAAC8A4D32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2125079" y="30869970"/>
            <a:ext cx="18988199" cy="87313247"/>
          </a:xfrm>
        </p:spPr>
        <p:txBody>
          <a:bodyPr/>
          <a:lstStyle>
            <a:lvl1pPr>
              <a:defRPr sz="7069"/>
            </a:lvl1pPr>
            <a:lvl2pPr>
              <a:defRPr sz="6019"/>
            </a:lvl2pPr>
            <a:lvl3pPr>
              <a:defRPr sz="5039"/>
            </a:lvl3pPr>
            <a:lvl4pPr>
              <a:defRPr sz="4549"/>
            </a:lvl4pPr>
            <a:lvl5pPr>
              <a:defRPr sz="4549"/>
            </a:lvl5pPr>
            <a:lvl6pPr>
              <a:defRPr sz="4549"/>
            </a:lvl6pPr>
            <a:lvl7pPr>
              <a:defRPr sz="4549"/>
            </a:lvl7pPr>
            <a:lvl8pPr>
              <a:defRPr sz="4549"/>
            </a:lvl8pPr>
            <a:lvl9pPr>
              <a:defRPr sz="4549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21413289" y="30869970"/>
            <a:ext cx="18988199" cy="87313247"/>
          </a:xfrm>
        </p:spPr>
        <p:txBody>
          <a:bodyPr/>
          <a:lstStyle>
            <a:lvl1pPr>
              <a:defRPr sz="7069"/>
            </a:lvl1pPr>
            <a:lvl2pPr>
              <a:defRPr sz="6019"/>
            </a:lvl2pPr>
            <a:lvl3pPr>
              <a:defRPr sz="5039"/>
            </a:lvl3pPr>
            <a:lvl4pPr>
              <a:defRPr sz="4549"/>
            </a:lvl4pPr>
            <a:lvl5pPr>
              <a:defRPr sz="4549"/>
            </a:lvl5pPr>
            <a:lvl6pPr>
              <a:defRPr sz="4549"/>
            </a:lvl6pPr>
            <a:lvl7pPr>
              <a:defRPr sz="4549"/>
            </a:lvl7pPr>
            <a:lvl8pPr>
              <a:defRPr sz="4549"/>
            </a:lvl8pPr>
            <a:lvl9pPr>
              <a:defRPr sz="4549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4192-CBE4-4EC2-9C43-56545A04ECE8}" type="datetimeFigureOut">
              <a:rPr lang="tr-TR" smtClean="0"/>
              <a:pPr/>
              <a:t>26.12.2024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117-D063-43E6-A79E-CAAC8A4D32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00033" y="1009168"/>
            <a:ext cx="16200597" cy="4199996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00033" y="5640830"/>
            <a:ext cx="7953419" cy="2350830"/>
          </a:xfrm>
        </p:spPr>
        <p:txBody>
          <a:bodyPr anchor="b"/>
          <a:lstStyle>
            <a:lvl1pPr marL="0" indent="0">
              <a:buNone/>
              <a:defRPr sz="6019" b="1"/>
            </a:lvl1pPr>
            <a:lvl2pPr marL="1151979" indent="0">
              <a:buNone/>
              <a:defRPr sz="5039" b="1"/>
            </a:lvl2pPr>
            <a:lvl3pPr marL="2303959" indent="0">
              <a:buNone/>
              <a:defRPr sz="4549" b="1"/>
            </a:lvl3pPr>
            <a:lvl4pPr marL="3455938" indent="0">
              <a:buNone/>
              <a:defRPr sz="4059" b="1"/>
            </a:lvl4pPr>
            <a:lvl5pPr marL="4607918" indent="0">
              <a:buNone/>
              <a:defRPr sz="4059" b="1"/>
            </a:lvl5pPr>
            <a:lvl6pPr marL="5759897" indent="0">
              <a:buNone/>
              <a:defRPr sz="4059" b="1"/>
            </a:lvl6pPr>
            <a:lvl7pPr marL="6911876" indent="0">
              <a:buNone/>
              <a:defRPr sz="4059" b="1"/>
            </a:lvl7pPr>
            <a:lvl8pPr marL="8063856" indent="0">
              <a:buNone/>
              <a:defRPr sz="4059" b="1"/>
            </a:lvl8pPr>
            <a:lvl9pPr marL="9215835" indent="0">
              <a:buNone/>
              <a:defRPr sz="4059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900033" y="7991659"/>
            <a:ext cx="7953419" cy="14519154"/>
          </a:xfrm>
        </p:spPr>
        <p:txBody>
          <a:bodyPr/>
          <a:lstStyle>
            <a:lvl1pPr>
              <a:defRPr sz="6019"/>
            </a:lvl1pPr>
            <a:lvl2pPr>
              <a:defRPr sz="5039"/>
            </a:lvl2pPr>
            <a:lvl3pPr>
              <a:defRPr sz="4549"/>
            </a:lvl3pPr>
            <a:lvl4pPr>
              <a:defRPr sz="4059"/>
            </a:lvl4pPr>
            <a:lvl5pPr>
              <a:defRPr sz="4059"/>
            </a:lvl5pPr>
            <a:lvl6pPr>
              <a:defRPr sz="4059"/>
            </a:lvl6pPr>
            <a:lvl7pPr>
              <a:defRPr sz="4059"/>
            </a:lvl7pPr>
            <a:lvl8pPr>
              <a:defRPr sz="4059"/>
            </a:lvl8pPr>
            <a:lvl9pPr>
              <a:defRPr sz="4059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9144088" y="5640830"/>
            <a:ext cx="7956543" cy="2350830"/>
          </a:xfrm>
        </p:spPr>
        <p:txBody>
          <a:bodyPr anchor="b"/>
          <a:lstStyle>
            <a:lvl1pPr marL="0" indent="0">
              <a:buNone/>
              <a:defRPr sz="6019" b="1"/>
            </a:lvl1pPr>
            <a:lvl2pPr marL="1151979" indent="0">
              <a:buNone/>
              <a:defRPr sz="5039" b="1"/>
            </a:lvl2pPr>
            <a:lvl3pPr marL="2303959" indent="0">
              <a:buNone/>
              <a:defRPr sz="4549" b="1"/>
            </a:lvl3pPr>
            <a:lvl4pPr marL="3455938" indent="0">
              <a:buNone/>
              <a:defRPr sz="4059" b="1"/>
            </a:lvl4pPr>
            <a:lvl5pPr marL="4607918" indent="0">
              <a:buNone/>
              <a:defRPr sz="4059" b="1"/>
            </a:lvl5pPr>
            <a:lvl6pPr marL="5759897" indent="0">
              <a:buNone/>
              <a:defRPr sz="4059" b="1"/>
            </a:lvl6pPr>
            <a:lvl7pPr marL="6911876" indent="0">
              <a:buNone/>
              <a:defRPr sz="4059" b="1"/>
            </a:lvl7pPr>
            <a:lvl8pPr marL="8063856" indent="0">
              <a:buNone/>
              <a:defRPr sz="4059" b="1"/>
            </a:lvl8pPr>
            <a:lvl9pPr marL="9215835" indent="0">
              <a:buNone/>
              <a:defRPr sz="4059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9144088" y="7991659"/>
            <a:ext cx="7956543" cy="14519154"/>
          </a:xfrm>
        </p:spPr>
        <p:txBody>
          <a:bodyPr/>
          <a:lstStyle>
            <a:lvl1pPr>
              <a:defRPr sz="6019"/>
            </a:lvl1pPr>
            <a:lvl2pPr>
              <a:defRPr sz="5039"/>
            </a:lvl2pPr>
            <a:lvl3pPr>
              <a:defRPr sz="4549"/>
            </a:lvl3pPr>
            <a:lvl4pPr>
              <a:defRPr sz="4059"/>
            </a:lvl4pPr>
            <a:lvl5pPr>
              <a:defRPr sz="4059"/>
            </a:lvl5pPr>
            <a:lvl6pPr>
              <a:defRPr sz="4059"/>
            </a:lvl6pPr>
            <a:lvl7pPr>
              <a:defRPr sz="4059"/>
            </a:lvl7pPr>
            <a:lvl8pPr>
              <a:defRPr sz="4059"/>
            </a:lvl8pPr>
            <a:lvl9pPr>
              <a:defRPr sz="4059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4192-CBE4-4EC2-9C43-56545A04ECE8}" type="datetimeFigureOut">
              <a:rPr lang="tr-TR" smtClean="0"/>
              <a:pPr/>
              <a:t>26.12.2024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117-D063-43E6-A79E-CAAC8A4D32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4192-CBE4-4EC2-9C43-56545A04ECE8}" type="datetimeFigureOut">
              <a:rPr lang="tr-TR" smtClean="0"/>
              <a:pPr/>
              <a:t>26.12.2024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117-D063-43E6-A79E-CAAC8A4D32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4192-CBE4-4EC2-9C43-56545A04ECE8}" type="datetimeFigureOut">
              <a:rPr lang="tr-TR" smtClean="0"/>
              <a:pPr/>
              <a:t>26.12.2024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117-D063-43E6-A79E-CAAC8A4D32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00034" y="1003332"/>
            <a:ext cx="5922094" cy="4269996"/>
          </a:xfrm>
        </p:spPr>
        <p:txBody>
          <a:bodyPr anchor="b"/>
          <a:lstStyle>
            <a:lvl1pPr algn="l">
              <a:defRPr sz="5039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7037760" y="1003335"/>
            <a:ext cx="10062870" cy="21507480"/>
          </a:xfrm>
        </p:spPr>
        <p:txBody>
          <a:bodyPr/>
          <a:lstStyle>
            <a:lvl1pPr>
              <a:defRPr sz="8049"/>
            </a:lvl1pPr>
            <a:lvl2pPr>
              <a:defRPr sz="7069"/>
            </a:lvl2pPr>
            <a:lvl3pPr>
              <a:defRPr sz="6019"/>
            </a:lvl3pPr>
            <a:lvl4pPr>
              <a:defRPr sz="5039"/>
            </a:lvl4pPr>
            <a:lvl5pPr>
              <a:defRPr sz="5039"/>
            </a:lvl5pPr>
            <a:lvl6pPr>
              <a:defRPr sz="5039"/>
            </a:lvl6pPr>
            <a:lvl7pPr>
              <a:defRPr sz="5039"/>
            </a:lvl7pPr>
            <a:lvl8pPr>
              <a:defRPr sz="5039"/>
            </a:lvl8pPr>
            <a:lvl9pPr>
              <a:defRPr sz="5039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900034" y="5273331"/>
            <a:ext cx="5922094" cy="17237485"/>
          </a:xfrm>
        </p:spPr>
        <p:txBody>
          <a:bodyPr/>
          <a:lstStyle>
            <a:lvl1pPr marL="0" indent="0">
              <a:buNone/>
              <a:defRPr sz="3499"/>
            </a:lvl1pPr>
            <a:lvl2pPr marL="1151979" indent="0">
              <a:buNone/>
              <a:defRPr sz="3010"/>
            </a:lvl2pPr>
            <a:lvl3pPr marL="2303959" indent="0">
              <a:buNone/>
              <a:defRPr sz="2520"/>
            </a:lvl3pPr>
            <a:lvl4pPr marL="3455938" indent="0">
              <a:buNone/>
              <a:defRPr sz="2240"/>
            </a:lvl4pPr>
            <a:lvl5pPr marL="4607918" indent="0">
              <a:buNone/>
              <a:defRPr sz="2240"/>
            </a:lvl5pPr>
            <a:lvl6pPr marL="5759897" indent="0">
              <a:buNone/>
              <a:defRPr sz="2240"/>
            </a:lvl6pPr>
            <a:lvl7pPr marL="6911876" indent="0">
              <a:buNone/>
              <a:defRPr sz="2240"/>
            </a:lvl7pPr>
            <a:lvl8pPr marL="8063856" indent="0">
              <a:buNone/>
              <a:defRPr sz="2240"/>
            </a:lvl8pPr>
            <a:lvl9pPr marL="9215835" indent="0">
              <a:buNone/>
              <a:defRPr sz="224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4192-CBE4-4EC2-9C43-56545A04ECE8}" type="datetimeFigureOut">
              <a:rPr lang="tr-TR" smtClean="0"/>
              <a:pPr/>
              <a:t>26.12.2024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117-D063-43E6-A79E-CAAC8A4D32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28256" y="17639983"/>
            <a:ext cx="10800398" cy="2082500"/>
          </a:xfrm>
        </p:spPr>
        <p:txBody>
          <a:bodyPr anchor="b"/>
          <a:lstStyle>
            <a:lvl1pPr algn="l">
              <a:defRPr sz="5039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3528256" y="2251665"/>
            <a:ext cx="10800398" cy="15119985"/>
          </a:xfrm>
        </p:spPr>
        <p:txBody>
          <a:bodyPr/>
          <a:lstStyle>
            <a:lvl1pPr marL="0" indent="0">
              <a:buNone/>
              <a:defRPr sz="8049"/>
            </a:lvl1pPr>
            <a:lvl2pPr marL="1151979" indent="0">
              <a:buNone/>
              <a:defRPr sz="7069"/>
            </a:lvl2pPr>
            <a:lvl3pPr marL="2303959" indent="0">
              <a:buNone/>
              <a:defRPr sz="6019"/>
            </a:lvl3pPr>
            <a:lvl4pPr marL="3455938" indent="0">
              <a:buNone/>
              <a:defRPr sz="5039"/>
            </a:lvl4pPr>
            <a:lvl5pPr marL="4607918" indent="0">
              <a:buNone/>
              <a:defRPr sz="5039"/>
            </a:lvl5pPr>
            <a:lvl6pPr marL="5759897" indent="0">
              <a:buNone/>
              <a:defRPr sz="5039"/>
            </a:lvl6pPr>
            <a:lvl7pPr marL="6911876" indent="0">
              <a:buNone/>
              <a:defRPr sz="5039"/>
            </a:lvl7pPr>
            <a:lvl8pPr marL="8063856" indent="0">
              <a:buNone/>
              <a:defRPr sz="5039"/>
            </a:lvl8pPr>
            <a:lvl9pPr marL="9215835" indent="0">
              <a:buNone/>
              <a:defRPr sz="5039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3528256" y="19722482"/>
            <a:ext cx="10800398" cy="2957496"/>
          </a:xfrm>
        </p:spPr>
        <p:txBody>
          <a:bodyPr/>
          <a:lstStyle>
            <a:lvl1pPr marL="0" indent="0">
              <a:buNone/>
              <a:defRPr sz="3499"/>
            </a:lvl1pPr>
            <a:lvl2pPr marL="1151979" indent="0">
              <a:buNone/>
              <a:defRPr sz="3010"/>
            </a:lvl2pPr>
            <a:lvl3pPr marL="2303959" indent="0">
              <a:buNone/>
              <a:defRPr sz="2520"/>
            </a:lvl3pPr>
            <a:lvl4pPr marL="3455938" indent="0">
              <a:buNone/>
              <a:defRPr sz="2240"/>
            </a:lvl4pPr>
            <a:lvl5pPr marL="4607918" indent="0">
              <a:buNone/>
              <a:defRPr sz="2240"/>
            </a:lvl5pPr>
            <a:lvl6pPr marL="5759897" indent="0">
              <a:buNone/>
              <a:defRPr sz="2240"/>
            </a:lvl6pPr>
            <a:lvl7pPr marL="6911876" indent="0">
              <a:buNone/>
              <a:defRPr sz="2240"/>
            </a:lvl7pPr>
            <a:lvl8pPr marL="8063856" indent="0">
              <a:buNone/>
              <a:defRPr sz="2240"/>
            </a:lvl8pPr>
            <a:lvl9pPr marL="9215835" indent="0">
              <a:buNone/>
              <a:defRPr sz="224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4192-CBE4-4EC2-9C43-56545A04ECE8}" type="datetimeFigureOut">
              <a:rPr lang="tr-TR" smtClean="0"/>
              <a:pPr/>
              <a:t>26.12.2024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21117-D063-43E6-A79E-CAAC8A4D329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900033" y="1009168"/>
            <a:ext cx="16200597" cy="4199996"/>
          </a:xfrm>
          <a:prstGeom prst="rect">
            <a:avLst/>
          </a:prstGeom>
        </p:spPr>
        <p:txBody>
          <a:bodyPr vert="horz" lIns="329184" tIns="164592" rIns="329184" bIns="164592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00033" y="5879996"/>
            <a:ext cx="16200597" cy="16630819"/>
          </a:xfrm>
          <a:prstGeom prst="rect">
            <a:avLst/>
          </a:prstGeom>
        </p:spPr>
        <p:txBody>
          <a:bodyPr vert="horz" lIns="329184" tIns="164592" rIns="329184" bIns="164592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900033" y="23356645"/>
            <a:ext cx="4200155" cy="1341665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l">
              <a:defRPr sz="3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4192-CBE4-4EC2-9C43-56545A04ECE8}" type="datetimeFigureOut">
              <a:rPr lang="tr-TR" smtClean="0"/>
              <a:pPr/>
              <a:t>26.12.2024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6150227" y="23356645"/>
            <a:ext cx="5700210" cy="1341665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ctr">
              <a:defRPr sz="3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12900475" y="23356645"/>
            <a:ext cx="4200155" cy="1341665"/>
          </a:xfrm>
          <a:prstGeom prst="rect">
            <a:avLst/>
          </a:prstGeom>
        </p:spPr>
        <p:txBody>
          <a:bodyPr vert="horz" lIns="329184" tIns="164592" rIns="329184" bIns="164592" rtlCol="0" anchor="ctr"/>
          <a:lstStyle>
            <a:lvl1pPr algn="r">
              <a:defRPr sz="30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21117-D063-43E6-A79E-CAAC8A4D3290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03959" rtl="0" eaLnBrk="1" latinLnBrk="0" hangingPunct="1">
        <a:spcBef>
          <a:spcPct val="0"/>
        </a:spcBef>
        <a:buNone/>
        <a:defRPr sz="110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3985" indent="-863985" algn="l" defTabSz="2303959" rtl="0" eaLnBrk="1" latinLnBrk="0" hangingPunct="1">
        <a:spcBef>
          <a:spcPct val="20000"/>
        </a:spcBef>
        <a:buFont typeface="Arial" pitchFamily="34" charset="0"/>
        <a:buChar char="•"/>
        <a:defRPr sz="8049" kern="1200">
          <a:solidFill>
            <a:schemeClr val="tx1"/>
          </a:solidFill>
          <a:latin typeface="+mn-lt"/>
          <a:ea typeface="+mn-ea"/>
          <a:cs typeface="+mn-cs"/>
        </a:defRPr>
      </a:lvl1pPr>
      <a:lvl2pPr marL="1871967" indent="-719987" algn="l" defTabSz="2303959" rtl="0" eaLnBrk="1" latinLnBrk="0" hangingPunct="1">
        <a:spcBef>
          <a:spcPct val="20000"/>
        </a:spcBef>
        <a:buFont typeface="Arial" pitchFamily="34" charset="0"/>
        <a:buChar char="–"/>
        <a:defRPr sz="70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49" indent="-575990" algn="l" defTabSz="2303959" rtl="0" eaLnBrk="1" latinLnBrk="0" hangingPunct="1">
        <a:spcBef>
          <a:spcPct val="20000"/>
        </a:spcBef>
        <a:buFont typeface="Arial" pitchFamily="34" charset="0"/>
        <a:buChar char="•"/>
        <a:defRPr sz="6019" kern="1200">
          <a:solidFill>
            <a:schemeClr val="tx1"/>
          </a:solidFill>
          <a:latin typeface="+mn-lt"/>
          <a:ea typeface="+mn-ea"/>
          <a:cs typeface="+mn-cs"/>
        </a:defRPr>
      </a:lvl3pPr>
      <a:lvl4pPr marL="4031928" indent="-575990" algn="l" defTabSz="2303959" rtl="0" eaLnBrk="1" latinLnBrk="0" hangingPunct="1">
        <a:spcBef>
          <a:spcPct val="20000"/>
        </a:spcBef>
        <a:buFont typeface="Arial" pitchFamily="34" charset="0"/>
        <a:buChar char="–"/>
        <a:defRPr sz="5039" kern="1200">
          <a:solidFill>
            <a:schemeClr val="tx1"/>
          </a:solidFill>
          <a:latin typeface="+mn-lt"/>
          <a:ea typeface="+mn-ea"/>
          <a:cs typeface="+mn-cs"/>
        </a:defRPr>
      </a:lvl4pPr>
      <a:lvl5pPr marL="5183907" indent="-575990" algn="l" defTabSz="2303959" rtl="0" eaLnBrk="1" latinLnBrk="0" hangingPunct="1">
        <a:spcBef>
          <a:spcPct val="20000"/>
        </a:spcBef>
        <a:buFont typeface="Arial" pitchFamily="34" charset="0"/>
        <a:buChar char="»"/>
        <a:defRPr sz="5039" kern="1200">
          <a:solidFill>
            <a:schemeClr val="tx1"/>
          </a:solidFill>
          <a:latin typeface="+mn-lt"/>
          <a:ea typeface="+mn-ea"/>
          <a:cs typeface="+mn-cs"/>
        </a:defRPr>
      </a:lvl5pPr>
      <a:lvl6pPr marL="6335887" indent="-575990" algn="l" defTabSz="2303959" rtl="0" eaLnBrk="1" latinLnBrk="0" hangingPunct="1">
        <a:spcBef>
          <a:spcPct val="20000"/>
        </a:spcBef>
        <a:buFont typeface="Arial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6pPr>
      <a:lvl7pPr marL="7487866" indent="-575990" algn="l" defTabSz="2303959" rtl="0" eaLnBrk="1" latinLnBrk="0" hangingPunct="1">
        <a:spcBef>
          <a:spcPct val="20000"/>
        </a:spcBef>
        <a:buFont typeface="Arial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7pPr>
      <a:lvl8pPr marL="8639846" indent="-575990" algn="l" defTabSz="2303959" rtl="0" eaLnBrk="1" latinLnBrk="0" hangingPunct="1">
        <a:spcBef>
          <a:spcPct val="20000"/>
        </a:spcBef>
        <a:buFont typeface="Arial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8pPr>
      <a:lvl9pPr marL="9791825" indent="-575990" algn="l" defTabSz="2303959" rtl="0" eaLnBrk="1" latinLnBrk="0" hangingPunct="1">
        <a:spcBef>
          <a:spcPct val="20000"/>
        </a:spcBef>
        <a:buFont typeface="Arial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2303959" rtl="0" eaLnBrk="1" latinLnBrk="0" hangingPunct="1">
        <a:defRPr sz="4549" kern="1200">
          <a:solidFill>
            <a:schemeClr val="tx1"/>
          </a:solidFill>
          <a:latin typeface="+mn-lt"/>
          <a:ea typeface="+mn-ea"/>
          <a:cs typeface="+mn-cs"/>
        </a:defRPr>
      </a:lvl1pPr>
      <a:lvl2pPr marL="1151979" algn="l" defTabSz="2303959" rtl="0" eaLnBrk="1" latinLnBrk="0" hangingPunct="1">
        <a:defRPr sz="4549" kern="1200">
          <a:solidFill>
            <a:schemeClr val="tx1"/>
          </a:solidFill>
          <a:latin typeface="+mn-lt"/>
          <a:ea typeface="+mn-ea"/>
          <a:cs typeface="+mn-cs"/>
        </a:defRPr>
      </a:lvl2pPr>
      <a:lvl3pPr marL="2303959" algn="l" defTabSz="2303959" rtl="0" eaLnBrk="1" latinLnBrk="0" hangingPunct="1">
        <a:defRPr sz="4549" kern="1200">
          <a:solidFill>
            <a:schemeClr val="tx1"/>
          </a:solidFill>
          <a:latin typeface="+mn-lt"/>
          <a:ea typeface="+mn-ea"/>
          <a:cs typeface="+mn-cs"/>
        </a:defRPr>
      </a:lvl3pPr>
      <a:lvl4pPr marL="3455938" algn="l" defTabSz="2303959" rtl="0" eaLnBrk="1" latinLnBrk="0" hangingPunct="1">
        <a:defRPr sz="4549" kern="1200">
          <a:solidFill>
            <a:schemeClr val="tx1"/>
          </a:solidFill>
          <a:latin typeface="+mn-lt"/>
          <a:ea typeface="+mn-ea"/>
          <a:cs typeface="+mn-cs"/>
        </a:defRPr>
      </a:lvl4pPr>
      <a:lvl5pPr marL="4607918" algn="l" defTabSz="2303959" rtl="0" eaLnBrk="1" latinLnBrk="0" hangingPunct="1">
        <a:defRPr sz="4549" kern="1200">
          <a:solidFill>
            <a:schemeClr val="tx1"/>
          </a:solidFill>
          <a:latin typeface="+mn-lt"/>
          <a:ea typeface="+mn-ea"/>
          <a:cs typeface="+mn-cs"/>
        </a:defRPr>
      </a:lvl5pPr>
      <a:lvl6pPr marL="5759897" algn="l" defTabSz="2303959" rtl="0" eaLnBrk="1" latinLnBrk="0" hangingPunct="1">
        <a:defRPr sz="4549" kern="1200">
          <a:solidFill>
            <a:schemeClr val="tx1"/>
          </a:solidFill>
          <a:latin typeface="+mn-lt"/>
          <a:ea typeface="+mn-ea"/>
          <a:cs typeface="+mn-cs"/>
        </a:defRPr>
      </a:lvl6pPr>
      <a:lvl7pPr marL="6911876" algn="l" defTabSz="2303959" rtl="0" eaLnBrk="1" latinLnBrk="0" hangingPunct="1">
        <a:defRPr sz="4549" kern="1200">
          <a:solidFill>
            <a:schemeClr val="tx1"/>
          </a:solidFill>
          <a:latin typeface="+mn-lt"/>
          <a:ea typeface="+mn-ea"/>
          <a:cs typeface="+mn-cs"/>
        </a:defRPr>
      </a:lvl7pPr>
      <a:lvl8pPr marL="8063856" algn="l" defTabSz="2303959" rtl="0" eaLnBrk="1" latinLnBrk="0" hangingPunct="1">
        <a:defRPr sz="4549" kern="1200">
          <a:solidFill>
            <a:schemeClr val="tx1"/>
          </a:solidFill>
          <a:latin typeface="+mn-lt"/>
          <a:ea typeface="+mn-ea"/>
          <a:cs typeface="+mn-cs"/>
        </a:defRPr>
      </a:lvl8pPr>
      <a:lvl9pPr marL="9215835" algn="l" defTabSz="2303959" rtl="0" eaLnBrk="1" latinLnBrk="0" hangingPunct="1">
        <a:defRPr sz="45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Dikdörtgen"/>
          <p:cNvSpPr/>
          <p:nvPr/>
        </p:nvSpPr>
        <p:spPr>
          <a:xfrm>
            <a:off x="1659708" y="126629"/>
            <a:ext cx="14613431" cy="5099409"/>
          </a:xfrm>
          <a:prstGeom prst="rect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000" b="1" dirty="0"/>
              <a:t>Gazi Üniversitesi</a:t>
            </a:r>
          </a:p>
          <a:p>
            <a:pPr algn="ctr"/>
            <a:r>
              <a:rPr lang="tr-TR" sz="2000" b="1" dirty="0"/>
              <a:t>Uygulamalı Bilimler Fakültesi</a:t>
            </a:r>
          </a:p>
          <a:p>
            <a:pPr algn="ctr"/>
            <a:r>
              <a:rPr lang="tr-TR" sz="2000" b="1" dirty="0"/>
              <a:t>YÖNETİM BİLİŞİM SİSTEMLERİ </a:t>
            </a:r>
          </a:p>
          <a:p>
            <a:pPr algn="ctr"/>
            <a:endParaRPr lang="tr-TR" sz="2000" b="1" dirty="0"/>
          </a:p>
          <a:p>
            <a:pPr algn="ctr"/>
            <a:r>
              <a:rPr lang="tr-TR" sz="2000" b="1" dirty="0"/>
              <a:t>PROJENİN ADI: </a:t>
            </a:r>
            <a:r>
              <a:rPr lang="tr-TR" sz="2000" dirty="0"/>
              <a:t>Dijital Dünyada Tehditlere Karşı Güvenlik - </a:t>
            </a:r>
            <a:r>
              <a:rPr lang="tr-TR" sz="2000" dirty="0" err="1"/>
              <a:t>KorunNet</a:t>
            </a:r>
            <a:endParaRPr lang="tr-TR" sz="2000" b="1" dirty="0">
              <a:cs typeface="Arial" pitchFamily="34" charset="0"/>
            </a:endParaRPr>
          </a:p>
          <a:p>
            <a:pPr algn="ctr">
              <a:spcAft>
                <a:spcPts val="750"/>
              </a:spcAft>
            </a:pPr>
            <a:r>
              <a:rPr lang="tr-TR" sz="2000" b="1" dirty="0">
                <a:cs typeface="Arial" pitchFamily="34" charset="0"/>
              </a:rPr>
              <a:t>Proje  Danışmanı: </a:t>
            </a:r>
            <a:r>
              <a:rPr lang="tr-TR" sz="2000" i="0" dirty="0">
                <a:solidFill>
                  <a:schemeClr val="tx1"/>
                </a:solidFill>
                <a:effectLst/>
                <a:latin typeface="+mj-lt"/>
              </a:rPr>
              <a:t>Prof. Dr. HAKAN TEKEDERE</a:t>
            </a:r>
          </a:p>
          <a:p>
            <a:endParaRPr lang="tr-TR" sz="2000" b="1" dirty="0">
              <a:cs typeface="Arial" pitchFamily="34" charset="0"/>
            </a:endParaRPr>
          </a:p>
          <a:p>
            <a:pPr algn="ctr"/>
            <a:r>
              <a:rPr lang="tr-TR" sz="2000" b="1" dirty="0">
                <a:cs typeface="Arial" pitchFamily="34" charset="0"/>
              </a:rPr>
              <a:t>Proje Ekibi Üyeleri</a:t>
            </a:r>
          </a:p>
          <a:p>
            <a:pPr algn="ctr"/>
            <a:r>
              <a:rPr lang="tr-TR" sz="2000" dirty="0"/>
              <a:t>Kutay Altuntaş </a:t>
            </a:r>
            <a:endParaRPr lang="tr-TR" sz="2000" b="1" dirty="0">
              <a:cs typeface="Arial" pitchFamily="34" charset="0"/>
            </a:endParaRPr>
          </a:p>
          <a:p>
            <a:pPr algn="ctr"/>
            <a:r>
              <a:rPr lang="tr-TR" sz="2000" dirty="0"/>
              <a:t>Osman Şahan </a:t>
            </a:r>
            <a:endParaRPr lang="tr-TR" sz="2000" dirty="0">
              <a:cs typeface="Arial" pitchFamily="34" charset="0"/>
            </a:endParaRPr>
          </a:p>
          <a:p>
            <a:pPr algn="ctr"/>
            <a:r>
              <a:rPr lang="tr-TR" sz="2000" dirty="0"/>
              <a:t>Yusuf Kısıklı</a:t>
            </a:r>
          </a:p>
          <a:p>
            <a:pPr algn="ctr"/>
            <a:r>
              <a:rPr lang="tr-TR" sz="2000" dirty="0"/>
              <a:t>Yusuf Osmanoğlu</a:t>
            </a:r>
            <a:endParaRPr lang="tr-TR" sz="2000" b="1" dirty="0">
              <a:cs typeface="Arial" pitchFamily="34" charset="0"/>
            </a:endParaRPr>
          </a:p>
          <a:p>
            <a:pPr algn="ctr"/>
            <a:endParaRPr lang="tr-TR" sz="2000" b="1" dirty="0">
              <a:cs typeface="Arial" pitchFamily="34" charset="0"/>
            </a:endParaRPr>
          </a:p>
          <a:p>
            <a:pPr algn="ctr"/>
            <a:r>
              <a:rPr lang="tr-TR" sz="2000" b="1" dirty="0">
                <a:cs typeface="Arial" pitchFamily="34" charset="0"/>
              </a:rPr>
              <a:t>Projeye Katkı Sağlayan Kurum/Kuruluşlar</a:t>
            </a:r>
          </a:p>
          <a:p>
            <a:pPr algn="ctr"/>
            <a:r>
              <a:rPr lang="tr-TR" sz="2000" dirty="0"/>
              <a:t>Siber güvenlik konusunda faaliyet gösteren STK'lar, BTK Akademi Ulusal Siber Olaylara Müdahale Merkezi (USOM), Emniyet Genel Müdürlüğü Siber Suçlarla </a:t>
            </a:r>
            <a:endParaRPr lang="tr-TR" sz="6000" dirty="0"/>
          </a:p>
        </p:txBody>
      </p:sp>
      <p:sp>
        <p:nvSpPr>
          <p:cNvPr id="23" name="22 Metin kutusu"/>
          <p:cNvSpPr txBox="1"/>
          <p:nvPr/>
        </p:nvSpPr>
        <p:spPr>
          <a:xfrm>
            <a:off x="1722543" y="6048085"/>
            <a:ext cx="7176990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15105" algn="just"/>
            <a:r>
              <a:rPr lang="tr-TR" sz="1400" b="1" dirty="0"/>
              <a:t>Dijital Dünyada Tehditlere Karşı Güvenlik - </a:t>
            </a:r>
            <a:r>
              <a:rPr lang="tr-TR" sz="1400" b="1" dirty="0" err="1"/>
              <a:t>KorunNet</a:t>
            </a:r>
            <a:r>
              <a:rPr lang="tr-TR" sz="1400" dirty="0"/>
              <a:t> projesi, teknoloji konusunda uzman olmayan bireylere dijital tehditlerden korunma yollarını öğretmeyi amaçlamaktadır. </a:t>
            </a:r>
            <a:r>
              <a:rPr lang="tr-TR" sz="1400" dirty="0" err="1"/>
              <a:t>Oltalama</a:t>
            </a:r>
            <a:r>
              <a:rPr lang="tr-TR" sz="1400" dirty="0"/>
              <a:t>, mobil cihaz tehditleri, spam ve zararlı bağlantılar, halka açık </a:t>
            </a:r>
            <a:r>
              <a:rPr lang="tr-TR" sz="1400" dirty="0" err="1"/>
              <a:t>Wi</a:t>
            </a:r>
            <a:r>
              <a:rPr lang="tr-TR" sz="1400" dirty="0"/>
              <a:t>-Fi ağlarının tehlikeleri gibi konular ele alınmıştır. Proje, katılımcıların bilgi düzeyini artırmak için hem bilgilendirici içerikler hem de interaktif </a:t>
            </a:r>
            <a:r>
              <a:rPr lang="tr-TR" sz="1400" dirty="0" err="1"/>
              <a:t>quiz</a:t>
            </a:r>
            <a:r>
              <a:rPr lang="tr-TR" sz="1400" dirty="0"/>
              <a:t> modüllerini içermektedir. Web sitesi üzerinden erişim sağlanan proje, kullanıcıların dijital güvenlik tehditlerine karşı farkındalık kazanmasını ve güvenli internet kullanım alışkanlıkları geliştirmesini hedefler.</a:t>
            </a:r>
            <a:endParaRPr lang="tr-TR" sz="4000" b="1" dirty="0"/>
          </a:p>
          <a:p>
            <a:pPr indent="315105" algn="just"/>
            <a:endParaRPr lang="tr-TR" sz="1960" b="1" dirty="0"/>
          </a:p>
          <a:p>
            <a:pPr indent="315105" algn="just"/>
            <a:r>
              <a:rPr lang="tr-TR" sz="1400" b="1" dirty="0"/>
              <a:t>Anahtar Kelimeler</a:t>
            </a:r>
            <a:r>
              <a:rPr lang="tr-TR" sz="1960" b="1" dirty="0"/>
              <a:t>: </a:t>
            </a:r>
            <a:r>
              <a:rPr lang="tr-TR" sz="1400" dirty="0"/>
              <a:t>Dijital Güvenlik, Siber Tehditler, Eğitim, Kullanıcı Farkındalığı</a:t>
            </a:r>
            <a:endParaRPr lang="tr-TR" sz="1960" b="1" dirty="0">
              <a:ea typeface="Times New Roman"/>
              <a:cs typeface="Arial" pitchFamily="34" charset="0"/>
            </a:endParaRPr>
          </a:p>
        </p:txBody>
      </p:sp>
      <p:sp>
        <p:nvSpPr>
          <p:cNvPr id="27" name="26 Yuvarlatılmış Dikdörtgen"/>
          <p:cNvSpPr/>
          <p:nvPr/>
        </p:nvSpPr>
        <p:spPr>
          <a:xfrm>
            <a:off x="1742839" y="5745690"/>
            <a:ext cx="7106294" cy="282209"/>
          </a:xfrm>
          <a:prstGeom prst="roundRect">
            <a:avLst/>
          </a:prstGeom>
          <a:solidFill>
            <a:srgbClr val="10387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100" b="1" dirty="0">
                <a:solidFill>
                  <a:schemeClr val="bg1"/>
                </a:solidFill>
                <a:cs typeface="Arial" pitchFamily="34" charset="0"/>
              </a:rPr>
              <a:t>ÖZET</a:t>
            </a:r>
          </a:p>
        </p:txBody>
      </p:sp>
      <p:sp>
        <p:nvSpPr>
          <p:cNvPr id="33" name="32 Yuvarlatılmış Dikdörtgen"/>
          <p:cNvSpPr/>
          <p:nvPr/>
        </p:nvSpPr>
        <p:spPr>
          <a:xfrm>
            <a:off x="1742839" y="14291221"/>
            <a:ext cx="7207093" cy="282204"/>
          </a:xfrm>
          <a:prstGeom prst="roundRect">
            <a:avLst/>
          </a:prstGeom>
          <a:solidFill>
            <a:srgbClr val="214F8E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100" b="1" dirty="0">
                <a:solidFill>
                  <a:schemeClr val="bg1"/>
                </a:solidFill>
                <a:cs typeface="Arial" pitchFamily="34" charset="0"/>
              </a:rPr>
              <a:t>GERÇEKLEŞTİRİLEN FAALİYETLER</a:t>
            </a:r>
          </a:p>
        </p:txBody>
      </p:sp>
      <p:sp>
        <p:nvSpPr>
          <p:cNvPr id="43" name="70 Yuvarlatılmış Dikdörtgen"/>
          <p:cNvSpPr/>
          <p:nvPr/>
        </p:nvSpPr>
        <p:spPr>
          <a:xfrm>
            <a:off x="1742839" y="11148343"/>
            <a:ext cx="7207093" cy="251996"/>
          </a:xfrm>
          <a:prstGeom prst="roundRect">
            <a:avLst/>
          </a:prstGeom>
          <a:solidFill>
            <a:srgbClr val="1B4784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100" b="1" dirty="0">
                <a:solidFill>
                  <a:schemeClr val="bg1"/>
                </a:solidFill>
                <a:cs typeface="Arial" pitchFamily="34" charset="0"/>
              </a:rPr>
              <a:t>HEDEF KİTLE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1707491" y="8712099"/>
            <a:ext cx="6703100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960" dirty="0"/>
              <a:t>Dijital tehditler konusunda bilinçlendirme sağlamak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960" dirty="0"/>
              <a:t>Kullanıcıların siber tehditlerden korunma yöntemlerini öğrenmesini sağlamak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960" dirty="0"/>
              <a:t>Güvenli internet kullanımı alışkanlıklarını tespit etmek</a:t>
            </a:r>
          </a:p>
        </p:txBody>
      </p:sp>
      <p:sp>
        <p:nvSpPr>
          <p:cNvPr id="17" name="Metin kutusu 16"/>
          <p:cNvSpPr txBox="1"/>
          <p:nvPr/>
        </p:nvSpPr>
        <p:spPr>
          <a:xfrm>
            <a:off x="1599187" y="20639129"/>
            <a:ext cx="7207093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960" dirty="0"/>
              <a:t>Bu Proje sayesinde, hedef kitlenin dijital tehditler konusundaki farkındalığı artacak, internet Ortamında daha güvenli bir deneyim yaşamaları sağlanacaktır.</a:t>
            </a:r>
          </a:p>
        </p:txBody>
      </p:sp>
      <p:sp>
        <p:nvSpPr>
          <p:cNvPr id="49" name="32 Yuvarlatılmış Dikdörtgen"/>
          <p:cNvSpPr/>
          <p:nvPr/>
        </p:nvSpPr>
        <p:spPr>
          <a:xfrm>
            <a:off x="1692440" y="8348057"/>
            <a:ext cx="7207093" cy="282204"/>
          </a:xfrm>
          <a:prstGeom prst="roundRect">
            <a:avLst/>
          </a:prstGeom>
          <a:solidFill>
            <a:srgbClr val="153F7D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100" b="1" dirty="0">
                <a:solidFill>
                  <a:schemeClr val="bg1"/>
                </a:solidFill>
                <a:cs typeface="Arial" pitchFamily="34" charset="0"/>
              </a:rPr>
              <a:t>PROJE HEDEFLERİ</a:t>
            </a:r>
          </a:p>
        </p:txBody>
      </p:sp>
      <p:sp>
        <p:nvSpPr>
          <p:cNvPr id="50" name="32 Yuvarlatılmış Dikdörtgen"/>
          <p:cNvSpPr/>
          <p:nvPr/>
        </p:nvSpPr>
        <p:spPr>
          <a:xfrm>
            <a:off x="9091720" y="20324034"/>
            <a:ext cx="7207093" cy="282204"/>
          </a:xfrm>
          <a:prstGeom prst="roundRect">
            <a:avLst/>
          </a:prstGeom>
          <a:solidFill>
            <a:srgbClr val="2D5FA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100" b="1" dirty="0">
                <a:solidFill>
                  <a:schemeClr val="bg1"/>
                </a:solidFill>
                <a:cs typeface="Arial" pitchFamily="34" charset="0"/>
              </a:rPr>
              <a:t>SOSYAL MEDYA HESAPLARI, WEB SİTESİ, SON SÖZ</a:t>
            </a:r>
          </a:p>
        </p:txBody>
      </p:sp>
      <p:sp>
        <p:nvSpPr>
          <p:cNvPr id="51" name="32 Yuvarlatılmış Dikdörtgen"/>
          <p:cNvSpPr/>
          <p:nvPr/>
        </p:nvSpPr>
        <p:spPr>
          <a:xfrm>
            <a:off x="9083849" y="8354300"/>
            <a:ext cx="7207093" cy="282204"/>
          </a:xfrm>
          <a:prstGeom prst="roundRect">
            <a:avLst/>
          </a:prstGeom>
          <a:solidFill>
            <a:srgbClr val="153F7B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100" b="1" dirty="0">
                <a:solidFill>
                  <a:schemeClr val="bg1"/>
                </a:solidFill>
                <a:cs typeface="Arial" pitchFamily="34" charset="0"/>
              </a:rPr>
              <a:t>PROJE UYGULAMA FOTOĞRAFLARI</a:t>
            </a:r>
          </a:p>
        </p:txBody>
      </p:sp>
      <p:sp>
        <p:nvSpPr>
          <p:cNvPr id="52" name="32 Yuvarlatılmış Dikdörtgen"/>
          <p:cNvSpPr/>
          <p:nvPr/>
        </p:nvSpPr>
        <p:spPr>
          <a:xfrm>
            <a:off x="1626157" y="20324034"/>
            <a:ext cx="7207093" cy="282204"/>
          </a:xfrm>
          <a:prstGeom prst="roundRect">
            <a:avLst/>
          </a:prstGeom>
          <a:solidFill>
            <a:srgbClr val="275798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100" b="1" dirty="0">
                <a:solidFill>
                  <a:schemeClr val="bg1"/>
                </a:solidFill>
                <a:cs typeface="Arial" pitchFamily="34" charset="0"/>
              </a:rPr>
              <a:t>SOSYAL FAYDA</a:t>
            </a:r>
          </a:p>
        </p:txBody>
      </p:sp>
      <p:sp>
        <p:nvSpPr>
          <p:cNvPr id="53" name="32 Yuvarlatılmış Dikdörtgen"/>
          <p:cNvSpPr/>
          <p:nvPr/>
        </p:nvSpPr>
        <p:spPr>
          <a:xfrm>
            <a:off x="9128882" y="5752186"/>
            <a:ext cx="7207093" cy="282204"/>
          </a:xfrm>
          <a:prstGeom prst="roundRect">
            <a:avLst/>
          </a:prstGeom>
          <a:solidFill>
            <a:srgbClr val="103971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100" b="1" dirty="0">
                <a:solidFill>
                  <a:schemeClr val="bg1"/>
                </a:solidFill>
                <a:cs typeface="Arial" pitchFamily="34" charset="0"/>
              </a:rPr>
              <a:t>SÜRDÜRÜLEBİLİRLİK ÇALIŞMALARI</a:t>
            </a:r>
          </a:p>
        </p:txBody>
      </p:sp>
      <p:sp>
        <p:nvSpPr>
          <p:cNvPr id="18" name="Dikdörtgen 17"/>
          <p:cNvSpPr/>
          <p:nvPr/>
        </p:nvSpPr>
        <p:spPr>
          <a:xfrm>
            <a:off x="9186135" y="6112579"/>
            <a:ext cx="6190239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960" dirty="0"/>
              <a:t>Proje web sitesinin sürekli güncellenmesi ve yeni içeriklerle zenginleştirilmesi.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960" dirty="0"/>
              <a:t>Siber tehditler üzerine yeni </a:t>
            </a:r>
            <a:r>
              <a:rPr lang="tr-TR" sz="1960" dirty="0" err="1"/>
              <a:t>quizlerin</a:t>
            </a:r>
            <a:r>
              <a:rPr lang="tr-TR" sz="1960" dirty="0"/>
              <a:t> ve bilgilendirici modüllerin eklenmesi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960" dirty="0"/>
              <a:t>Sosyal medya platformları üzerinden düzenli bilgilendirici paylaşımlar yapılması</a:t>
            </a:r>
          </a:p>
        </p:txBody>
      </p:sp>
      <p:sp>
        <p:nvSpPr>
          <p:cNvPr id="39" name="Metin kutusu 38"/>
          <p:cNvSpPr txBox="1"/>
          <p:nvPr/>
        </p:nvSpPr>
        <p:spPr>
          <a:xfrm>
            <a:off x="9144346" y="20645138"/>
            <a:ext cx="7128793" cy="129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960" dirty="0"/>
              <a:t>Projede Kullandığımız Sosyal Medya Hesabı Bulunmuyor.</a:t>
            </a:r>
          </a:p>
          <a:p>
            <a:endParaRPr lang="tr-TR" sz="1960" dirty="0"/>
          </a:p>
          <a:p>
            <a:r>
              <a:rPr lang="tr-TR" sz="1960" dirty="0"/>
              <a:t>Proje sonunda, dijital güvenlik tehditleri konusunda bireylerin bilinç düzeyi artırılmış, tehditlerden korunma yetkinlikleri geliştirilmiştir.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E50FBAD-C730-42E1-9C0D-2E51DED26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29" y="574992"/>
            <a:ext cx="1418175" cy="1422825"/>
          </a:xfrm>
          <a:prstGeom prst="rect">
            <a:avLst/>
          </a:prstGeom>
        </p:spPr>
      </p:pic>
      <p:sp>
        <p:nvSpPr>
          <p:cNvPr id="26" name="Dikdörtgen 25">
            <a:extLst>
              <a:ext uri="{FF2B5EF4-FFF2-40B4-BE49-F238E27FC236}">
                <a16:creationId xmlns:a16="http://schemas.microsoft.com/office/drawing/2014/main" id="{353F5562-1D06-4C5A-842A-97D6B41AD085}"/>
              </a:ext>
            </a:extLst>
          </p:cNvPr>
          <p:cNvSpPr/>
          <p:nvPr/>
        </p:nvSpPr>
        <p:spPr>
          <a:xfrm>
            <a:off x="1697603" y="11447859"/>
            <a:ext cx="670310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960" dirty="0"/>
              <a:t>Dijital güvenlik konularında bilgi eksikliği bulunan bireyler, öğrenciler ve dijital ortamda güvenliğini artırmak isteyen herkes.</a:t>
            </a:r>
          </a:p>
        </p:txBody>
      </p:sp>
      <p:sp>
        <p:nvSpPr>
          <p:cNvPr id="28" name="Dikdörtgen 27">
            <a:extLst>
              <a:ext uri="{FF2B5EF4-FFF2-40B4-BE49-F238E27FC236}">
                <a16:creationId xmlns:a16="http://schemas.microsoft.com/office/drawing/2014/main" id="{2793F0F1-AB7A-460A-8F1E-FBB8F6C232A4}"/>
              </a:ext>
            </a:extLst>
          </p:cNvPr>
          <p:cNvSpPr/>
          <p:nvPr/>
        </p:nvSpPr>
        <p:spPr>
          <a:xfrm>
            <a:off x="1649094" y="14616211"/>
            <a:ext cx="67031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960" dirty="0"/>
              <a:t>Dijital güvenlik tehditleri hakkında bilgilendirici içeriklerin hazırlanması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960" dirty="0"/>
              <a:t>İnteraktif </a:t>
            </a:r>
            <a:r>
              <a:rPr lang="tr-TR" sz="1960" dirty="0" err="1"/>
              <a:t>quizler</a:t>
            </a:r>
            <a:r>
              <a:rPr lang="tr-TR" sz="1960" dirty="0"/>
              <a:t> geliştirilerek kullanıcı farkındalığının ölçülmesi ve artırılması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960" dirty="0"/>
              <a:t>Kullanıcı dostu, mobil uyumlu web sitesi tasarımı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DD7A1AB-F309-FC0F-5735-0EB2382FA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345" y="8766414"/>
            <a:ext cx="3701411" cy="182178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C8BD08CB-C283-B80D-2ED4-CDE0B10F2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5668" y="8770913"/>
            <a:ext cx="3701411" cy="202442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C39C68B-FCC3-B5F1-32AD-64798F9013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7244" y="11010046"/>
            <a:ext cx="3725512" cy="226677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A3530A80-8D1B-7022-A236-07B8237901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25667" y="11153542"/>
            <a:ext cx="3701411" cy="2020184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09F4DBE7-2DBF-9F8B-837F-8051FB8623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01345" y="13401241"/>
            <a:ext cx="3701411" cy="2836201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2DF7BB60-FBD0-374C-2050-DE4D1CE1F5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1345" y="16576830"/>
            <a:ext cx="3701411" cy="3407815"/>
          </a:xfrm>
          <a:prstGeom prst="rect">
            <a:avLst/>
          </a:prstGeom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44BE5881-0AB5-9054-58BF-5873213EC9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29926" y="13713630"/>
            <a:ext cx="3697152" cy="38538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</TotalTime>
  <Words>314</Words>
  <Application>Microsoft Office PowerPoint</Application>
  <PresentationFormat>Özel</PresentationFormat>
  <Paragraphs>41</Paragraphs>
  <Slides>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Ofis Teması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Dilek Zeren Özer</dc:creator>
  <cp:lastModifiedBy>Yusuf Kısıklı</cp:lastModifiedBy>
  <cp:revision>128</cp:revision>
  <dcterms:created xsi:type="dcterms:W3CDTF">2011-10-17T08:23:37Z</dcterms:created>
  <dcterms:modified xsi:type="dcterms:W3CDTF">2024-12-26T01:50:49Z</dcterms:modified>
</cp:coreProperties>
</file>