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4b371ee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4b371ee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4b371ee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4b371ee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4b371ee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4b371ee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Fx = kraft * draglängd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 = effektfaktor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mp = massa pil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mb = massa bow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 = bowfactor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 = massa pil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4b371ee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4b371ee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Archery Simulator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 Samuel och William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Koncept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Pil och Båge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Två Dimensioner (x och 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Turbulens och gravitation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Ett mål att skjuta på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Simuleringsmöjligheter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Olika pilbågar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Olika miljöer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Värden för jämförelser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Fysiken i Archery Simulator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Reynolds tal togs fram via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Drag-koefficienten bestämdes via grafen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 valde piltypen “streamlined”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Luftmotståndet beräknades via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73" y="1152475"/>
            <a:ext cx="34721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300" y="1563325"/>
            <a:ext cx="1336750" cy="5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25" y="3827625"/>
            <a:ext cx="4657874" cy="6542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" name="Google Shape;71;p15"/>
          <p:cNvSpPr/>
          <p:nvPr/>
        </p:nvSpPr>
        <p:spPr>
          <a:xfrm>
            <a:off x="1267250" y="4145300"/>
            <a:ext cx="981600" cy="336600"/>
          </a:xfrm>
          <a:prstGeom prst="donut">
            <a:avLst>
              <a:gd fmla="val 7944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300" y="3077000"/>
            <a:ext cx="1672200" cy="4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Fysiken i Archery Simulator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Starthastighet vid skott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Gravitationens påverkan 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Turbulensens påverkan 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25524" l="8315" r="60735" t="64864"/>
          <a:stretch/>
        </p:blipFill>
        <p:spPr>
          <a:xfrm>
            <a:off x="9315825" y="2058025"/>
            <a:ext cx="1907074" cy="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25" y="1597550"/>
            <a:ext cx="1724701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25" y="3824249"/>
            <a:ext cx="1724700" cy="56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2550" y="3824242"/>
            <a:ext cx="2178890" cy="5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5925" y="2820925"/>
            <a:ext cx="980425" cy="1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Resultat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375" y="4347550"/>
            <a:ext cx="729224" cy="75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