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6" r:id="rId7"/>
    <p:sldId id="261" r:id="rId8"/>
    <p:sldId id="260" r:id="rId9"/>
    <p:sldId id="267" r:id="rId10"/>
    <p:sldId id="265" r:id="rId11"/>
    <p:sldId id="262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имур Нурмухаметов" initials="Т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>
          <a:xfrm>
            <a:off x="1816138" y="2400847"/>
            <a:ext cx="7766936" cy="1646302"/>
          </a:xfrm>
        </p:spPr>
        <p:txBody>
          <a:bodyPr/>
          <a:lstStyle/>
          <a:p>
            <a:r>
              <a:rPr lang="ru-RU" dirty="0"/>
              <a:t>Презентация команды Айзикирит</a:t>
            </a:r>
            <a:br>
              <a:rPr lang="ru-RU" dirty="0"/>
            </a:br>
            <a:r>
              <a:rPr lang="ru-RU" dirty="0"/>
              <a:t>кейс</a:t>
            </a:r>
            <a:r>
              <a:rPr lang="en-US" dirty="0"/>
              <a:t>: “Traffic control”</a:t>
            </a:r>
            <a:endParaRPr lang="ru-RU" dirty="0"/>
          </a:p>
        </p:txBody>
      </p:sp>
      <p:sp>
        <p:nvSpPr>
          <p:cNvPr id="12" name="Подзаголовок 11"/>
          <p:cNvSpPr>
            <a:spLocks noGrp="1"/>
          </p:cNvSpPr>
          <p:nvPr>
            <p:ph type="subTitle" idx="1"/>
          </p:nvPr>
        </p:nvSpPr>
        <p:spPr>
          <a:xfrm>
            <a:off x="1197996" y="4320998"/>
            <a:ext cx="8385078" cy="2128294"/>
          </a:xfrm>
        </p:spPr>
        <p:txBody>
          <a:bodyPr>
            <a:normAutofit/>
          </a:bodyPr>
          <a:lstStyle/>
          <a:p>
            <a:r>
              <a:rPr lang="ru-RU" dirty="0"/>
              <a:t>Подготовили и разработали 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Тимур Нурмухаметов</a:t>
            </a:r>
            <a:endParaRPr lang="ru-RU" dirty="0"/>
          </a:p>
          <a:p>
            <a:r>
              <a:rPr lang="ru-RU" dirty="0"/>
              <a:t>Кирилл Баксараев</a:t>
            </a:r>
            <a:endParaRPr lang="ru-RU" dirty="0"/>
          </a:p>
          <a:p>
            <a:r>
              <a:rPr lang="ru-RU" dirty="0"/>
              <a:t>Павел Битюцкий</a:t>
            </a:r>
            <a:endParaRPr lang="ru-RU" dirty="0"/>
          </a:p>
          <a:p>
            <a:r>
              <a:rPr lang="ru-RU" dirty="0" err="1"/>
              <a:t>Анар</a:t>
            </a:r>
            <a:r>
              <a:rPr lang="ru-RU" dirty="0"/>
              <a:t> Рагимов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938348" y="1427017"/>
            <a:ext cx="5884525" cy="6483927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1) Вычисление длительности инцидента</a:t>
            </a:r>
            <a:br>
              <a:rPr lang="ru-RU" dirty="0">
                <a:latin typeface="+mn-lt"/>
              </a:rPr>
            </a:b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2)Выявление инцидентных случаев</a:t>
            </a:r>
            <a:endParaRPr lang="ru-RU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2386" y="3671454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97666" y="234727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/>
              <a:t>Определение инцидентов</a:t>
            </a:r>
            <a:endParaRPr lang="ru-RU" sz="4800" dirty="0"/>
          </a:p>
        </p:txBody>
      </p:sp>
      <p:pic>
        <p:nvPicPr>
          <p:cNvPr id="2" name="Изображение 1" descr="Анализ данны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89835"/>
            <a:ext cx="8895715" cy="43681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938348" y="2677657"/>
            <a:ext cx="5652654" cy="3761510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Вывод или запись данных о инцидентах</a:t>
            </a: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2386" y="5195454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6236" y="0"/>
            <a:ext cx="573952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54657" y="1911927"/>
            <a:ext cx="9408775" cy="2632364"/>
          </a:xfrm>
        </p:spPr>
        <p:txBody>
          <a:bodyPr>
            <a:normAutofit/>
          </a:bodyPr>
          <a:lstStyle/>
          <a:p>
            <a:r>
              <a:rPr lang="ru-RU" dirty="0"/>
              <a:t>Задача хакатона №4. Разработка алгоритма выявления инцидентов трафика (дорожного движения) по данным различных детекторов транспорта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37" y="418833"/>
            <a:ext cx="3261014" cy="6020334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83351" y="609600"/>
            <a:ext cx="5190652" cy="340360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выявляет инциденты, данные которых превышают нормальные*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083352" y="5890846"/>
            <a:ext cx="4838960" cy="81873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*Нормальные данные – средние показатели на конкретной улице в конкретный временной промежуток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308761" y="1288472"/>
            <a:ext cx="4959930" cy="5264729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1)Получение данных с детектора (скорость, загруженность)</a:t>
            </a:r>
            <a:br>
              <a:rPr lang="ru-RU" dirty="0">
                <a:latin typeface="+mn-lt"/>
              </a:rPr>
            </a:b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2)Проверка, все ли данные получены</a:t>
            </a: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8255" y="678873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3171" y="1930400"/>
            <a:ext cx="7093527" cy="42394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36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Получение данных с датчика</a:t>
            </a:r>
            <a:endParaRPr lang="ru-RU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189269" y="1686258"/>
            <a:ext cx="5652654" cy="6137564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1)Проверка на наличие данных 10 минутной давности. При их наличии происходит вычисление скорости изменения показателей</a:t>
            </a:r>
            <a:br>
              <a:rPr lang="ru-RU" dirty="0">
                <a:latin typeface="+mn-lt"/>
              </a:rPr>
            </a:b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8255" y="2189018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03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189269" y="1801802"/>
            <a:ext cx="5652654" cy="6137564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2)Сравнение данных с эталонными* значениями в соответствующий промежуток времени</a:t>
            </a: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8255" y="2189018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1797666" y="2768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/>
        </p:nvSpPr>
        <p:spPr>
          <a:xfrm>
            <a:off x="3377084" y="534554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/>
        </p:nvSpPr>
        <p:spPr>
          <a:xfrm>
            <a:off x="3943985" y="6212205"/>
            <a:ext cx="5652770" cy="6464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*</a:t>
            </a:r>
            <a:r>
              <a:rPr 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Среднее значение показателей в конкретное время суток без учёта инцидентов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08993"/>
            <a:ext cx="9290744" cy="5249008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77334" y="228600"/>
            <a:ext cx="8994204" cy="170180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Анализ данных</a:t>
            </a:r>
            <a:endParaRPr lang="ru-RU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96875" y="3577590"/>
            <a:ext cx="4581525" cy="3075940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По пересечению графиков скорости и загруженности можно определить инцидент</a:t>
            </a:r>
            <a:endParaRPr lang="ru-RU" dirty="0">
              <a:latin typeface="+mn-lt"/>
            </a:endParaRPr>
          </a:p>
        </p:txBody>
      </p:sp>
      <p:pic>
        <p:nvPicPr>
          <p:cNvPr id="4" name="Изображение 3" descr="Загруженность и скорост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6569" y="3992562"/>
            <a:ext cx="4577080" cy="2245995"/>
          </a:xfrm>
          <a:prstGeom prst="rect">
            <a:avLst/>
          </a:prstGeom>
        </p:spPr>
      </p:pic>
      <p:pic>
        <p:nvPicPr>
          <p:cNvPr id="3" name="Изображение 2" descr="Загруженность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430530"/>
            <a:ext cx="4581525" cy="2752725"/>
          </a:xfrm>
          <a:prstGeom prst="rect">
            <a:avLst/>
          </a:prstGeom>
        </p:spPr>
      </p:pic>
      <p:pic>
        <p:nvPicPr>
          <p:cNvPr id="6" name="Изображение 5" descr="Скорость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75" y="430530"/>
            <a:ext cx="4581525" cy="2752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1040</Words>
  <Application>WPS Presentation</Application>
  <PresentationFormat>Широкоэкранный</PresentationFormat>
  <Paragraphs>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Symbol</vt:lpstr>
      <vt:lpstr>Arial</vt:lpstr>
      <vt:lpstr>Trebuchet MS</vt:lpstr>
      <vt:lpstr>Microsoft YaHei</vt:lpstr>
      <vt:lpstr>Arial Unicode MS</vt:lpstr>
      <vt:lpstr>Calibri</vt:lpstr>
      <vt:lpstr>Аспект</vt:lpstr>
      <vt:lpstr>Презентация команды Айзикирит кейс: “Traffic control”</vt:lpstr>
      <vt:lpstr>Задача хакатона №4. Разработка алгоритма выявления инцидентов трафика (дорожного движения) по данным различных детекторов транспорта</vt:lpstr>
      <vt:lpstr>Алгоритм выявляет инциденты, данные которых превышают нормальные*</vt:lpstr>
      <vt:lpstr>1)Получение данных с детектора (скорость, загруженность)  2)Проверка, все ли данные получены </vt:lpstr>
      <vt:lpstr>Получение данных с датчика</vt:lpstr>
      <vt:lpstr>1)Проверка на наличие данных 10 минутной давности. При их наличии происходит вычисление скорости изменения показателей  </vt:lpstr>
      <vt:lpstr>2)Сравнение данных с эталонными* значениями в соответствующий промежуток времени </vt:lpstr>
      <vt:lpstr>Анализ данных</vt:lpstr>
      <vt:lpstr>По пересечению графиков скорости и загруженности можно определить инцидент</vt:lpstr>
      <vt:lpstr>1) Вычисление длительности инцидента  2)Выявление инцидентных случаев</vt:lpstr>
      <vt:lpstr>Определение инцидентов</vt:lpstr>
      <vt:lpstr>Вывод или запись данных о инцидентах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команды Айзикирит кейс: “Traffic control”</dc:title>
  <dc:creator>Тимур Нурмухаметов</dc:creator>
  <cp:lastModifiedBy>pc</cp:lastModifiedBy>
  <cp:revision>11</cp:revision>
  <dcterms:created xsi:type="dcterms:W3CDTF">2021-10-23T08:29:00Z</dcterms:created>
  <dcterms:modified xsi:type="dcterms:W3CDTF">2021-10-24T06:41:30Z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EA2C804A0E4B41A39FF2B64977FC9AD8</vt:lpwstr>
  </property>
  <property fmtid="{D5CDD505-2E9C-101B-9397-08002B2CF9AE}" pid="3" name="KSOProductBuildVer">
    <vt:lpwstr>1049-11.2.0.10323</vt:lpwstr>
  </property>
</Properties>
</file>