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4" r:id="rId6"/>
    <p:sldId id="260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ctrTitle"/>
          </p:nvPr>
        </p:nvSpPr>
        <p:spPr>
          <a:xfrm>
            <a:off x="1816138" y="2400847"/>
            <a:ext cx="7766936" cy="1646302"/>
          </a:xfrm>
        </p:spPr>
        <p:txBody>
          <a:bodyPr/>
          <a:lstStyle/>
          <a:p>
            <a:r>
              <a:rPr lang="ru-RU" dirty="0"/>
              <a:t>Презентация команды Айзикирит</a:t>
            </a:r>
            <a:br>
              <a:rPr lang="ru-RU" dirty="0"/>
            </a:br>
            <a:r>
              <a:rPr lang="ru-RU" dirty="0"/>
              <a:t>кейс</a:t>
            </a:r>
            <a:r>
              <a:rPr lang="en-US" dirty="0"/>
              <a:t>: “Traffic control”</a:t>
            </a:r>
            <a:endParaRPr lang="ru-RU" dirty="0"/>
          </a:p>
        </p:txBody>
      </p:sp>
      <p:sp>
        <p:nvSpPr>
          <p:cNvPr id="12" name="Подзаголовок 11"/>
          <p:cNvSpPr>
            <a:spLocks noGrp="1"/>
          </p:cNvSpPr>
          <p:nvPr>
            <p:ph type="subTitle" idx="1"/>
          </p:nvPr>
        </p:nvSpPr>
        <p:spPr>
          <a:xfrm>
            <a:off x="1197996" y="4320998"/>
            <a:ext cx="8385078" cy="2128294"/>
          </a:xfrm>
        </p:spPr>
        <p:txBody>
          <a:bodyPr>
            <a:normAutofit/>
          </a:bodyPr>
          <a:lstStyle/>
          <a:p>
            <a:r>
              <a:rPr lang="ru-RU" dirty="0"/>
              <a:t>Подготовили и разработали 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Анар Рагимов</a:t>
            </a:r>
            <a:endParaRPr lang="ru-RU" dirty="0"/>
          </a:p>
          <a:p>
            <a:r>
              <a:rPr lang="ru-RU" dirty="0"/>
              <a:t>Тимур Нурмухаметов</a:t>
            </a:r>
            <a:endParaRPr lang="ru-RU" dirty="0"/>
          </a:p>
          <a:p>
            <a:r>
              <a:rPr lang="ru-RU" dirty="0"/>
              <a:t>Кирилл Баксараев</a:t>
            </a:r>
            <a:endParaRPr lang="ru-RU" dirty="0"/>
          </a:p>
          <a:p>
            <a:r>
              <a:rPr lang="ru-RU" dirty="0"/>
              <a:t>Павел Битюцкий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54657" y="1911927"/>
            <a:ext cx="9408775" cy="2632364"/>
          </a:xfrm>
        </p:spPr>
        <p:txBody>
          <a:bodyPr>
            <a:normAutofit/>
          </a:bodyPr>
          <a:lstStyle/>
          <a:p>
            <a:r>
              <a:rPr lang="ru-RU" dirty="0"/>
              <a:t>Задача хакатона №4. Разработка алгоритма выявления инцидентов трафика (дорожного движения) по данным различных детекторов транспорта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418833"/>
            <a:ext cx="3261014" cy="6020334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336472" y="418833"/>
            <a:ext cx="4909820" cy="6020335"/>
          </a:xfrm>
        </p:spPr>
        <p:txBody>
          <a:bodyPr>
            <a:normAutofit/>
          </a:bodyPr>
          <a:lstStyle/>
          <a:p>
            <a:endParaRPr lang="ru-RU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418833"/>
            <a:ext cx="3261014" cy="6020334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336472" y="1316181"/>
            <a:ext cx="4909820" cy="5264729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1)Получение данных с детектора(скорость, загруженность)</a:t>
            </a:r>
            <a:br>
              <a:rPr lang="ru-RU" dirty="0">
                <a:latin typeface="+mn-lt"/>
              </a:rPr>
            </a:br>
            <a:br>
              <a:rPr lang="ru-RU" dirty="0">
                <a:latin typeface="+mn-lt"/>
              </a:rPr>
            </a:br>
            <a:r>
              <a:rPr lang="ru-RU" dirty="0">
                <a:latin typeface="+mn-lt"/>
              </a:rPr>
              <a:t>2)Проверка, все ли данные получены</a:t>
            </a:r>
            <a:br>
              <a:rPr lang="ru-RU" dirty="0">
                <a:latin typeface="+mn-lt"/>
              </a:rPr>
            </a:br>
            <a:endParaRPr lang="ru-RU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28255" y="678873"/>
            <a:ext cx="2770910" cy="99752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03" y="418833"/>
            <a:ext cx="3261014" cy="6020334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073237" y="609600"/>
            <a:ext cx="5652654" cy="6137564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1)Группировка данных по промежуткам времени и типу дней(будний, выходной)</a:t>
            </a:r>
            <a:br>
              <a:rPr lang="ru-RU" dirty="0">
                <a:latin typeface="+mn-lt"/>
              </a:rPr>
            </a:br>
            <a:br>
              <a:rPr lang="ru-RU" dirty="0">
                <a:latin typeface="+mn-lt"/>
              </a:rPr>
            </a:br>
            <a:r>
              <a:rPr lang="ru-RU" dirty="0">
                <a:latin typeface="+mn-lt"/>
              </a:rPr>
              <a:t>2)Сравнение данных с нормальными значениями в соответствующий промежуток времени</a:t>
            </a:r>
            <a:br>
              <a:rPr lang="ru-RU" dirty="0">
                <a:latin typeface="+mn-lt"/>
              </a:rPr>
            </a:br>
            <a:endParaRPr lang="ru-RU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28255" y="2189018"/>
            <a:ext cx="2770910" cy="99752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418833"/>
            <a:ext cx="3261014" cy="6020334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938348" y="2521527"/>
            <a:ext cx="5652654" cy="6137564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3)Сравнение данных с данными за последние 15 минут</a:t>
            </a:r>
            <a:endParaRPr lang="ru-RU" dirty="0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28255" y="2189018"/>
            <a:ext cx="2770910" cy="99752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9903" y="491836"/>
            <a:ext cx="4581525" cy="275272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96875" y="3577590"/>
            <a:ext cx="4581525" cy="3075940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По пересечению графиков скорости и загруженности можно определить затор</a:t>
            </a:r>
            <a:endParaRPr lang="ru-RU" dirty="0">
              <a:latin typeface="+mn-lt"/>
            </a:endParaRPr>
          </a:p>
        </p:txBody>
      </p:sp>
      <p:pic>
        <p:nvPicPr>
          <p:cNvPr id="4" name="Изображение 3" descr="Загруженность и скорость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205" y="3907155"/>
            <a:ext cx="4577080" cy="2245995"/>
          </a:xfrm>
          <a:prstGeom prst="rect">
            <a:avLst/>
          </a:prstGeom>
        </p:spPr>
      </p:pic>
      <p:pic>
        <p:nvPicPr>
          <p:cNvPr id="5" name="Изображение 4" descr="загруженность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75" y="492125"/>
            <a:ext cx="4581525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418833"/>
            <a:ext cx="3261014" cy="6020334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938347" y="2175164"/>
            <a:ext cx="5884525" cy="6483927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Отсеивание информации(информация во время инцидентов записывается)</a:t>
            </a:r>
            <a:br>
              <a:rPr lang="ru-RU" dirty="0">
                <a:latin typeface="+mn-lt"/>
              </a:rPr>
            </a:br>
            <a:r>
              <a:rPr lang="ru-RU" dirty="0">
                <a:latin typeface="+mn-lt"/>
              </a:rPr>
              <a:t>	</a:t>
            </a:r>
            <a:endParaRPr lang="ru-RU" dirty="0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22386" y="3671454"/>
            <a:ext cx="2770910" cy="99752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418833"/>
            <a:ext cx="3261014" cy="6020334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938348" y="2677657"/>
            <a:ext cx="5652654" cy="3761510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Вывод или запись данных о инцидентах</a:t>
            </a:r>
            <a:br>
              <a:rPr lang="ru-RU" dirty="0">
                <a:latin typeface="+mn-lt"/>
              </a:rPr>
            </a:br>
            <a:endParaRPr lang="ru-RU" dirty="0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22386" y="5195454"/>
            <a:ext cx="2770910" cy="99752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746</Words>
  <Application>WPS Presentation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Wingdings 3</vt:lpstr>
      <vt:lpstr>Symbol</vt:lpstr>
      <vt:lpstr>Arial</vt:lpstr>
      <vt:lpstr>Trebuchet MS</vt:lpstr>
      <vt:lpstr>Microsoft YaHei</vt:lpstr>
      <vt:lpstr>Arial Unicode MS</vt:lpstr>
      <vt:lpstr>Calibri</vt:lpstr>
      <vt:lpstr>Аспект</vt:lpstr>
      <vt:lpstr>Презентация команды Айзикирит кейс: “Traffic control”</vt:lpstr>
      <vt:lpstr>4. Разработка алгоритма выявления инцидентов трафика (дорожного движения) по данным различных детекторов транспорта</vt:lpstr>
      <vt:lpstr>PowerPoint 演示文稿</vt:lpstr>
      <vt:lpstr>1)Получение данных с детектора(скорость, загруженность)  2)Проверка(Все ли данные получены) </vt:lpstr>
      <vt:lpstr>1)Группировка данных по промежуткам времени и типу дней(будний, выходной)  2)Сравнение данных с нормальными значениями в соответствующий промежуток времени </vt:lpstr>
      <vt:lpstr>3)Сравнение данных с данными за последние 15 минут</vt:lpstr>
      <vt:lpstr>По пересечению графиков скорости и загруженности можно определить затор</vt:lpstr>
      <vt:lpstr>Отсеивание информации(информация во время инцидентов записывается) 	</vt:lpstr>
      <vt:lpstr>1)Вывод или запись данных о инцидентах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команды Айзикирит кейс: “Traffic control”</dc:title>
  <dc:creator>Тимур Нурмухаметов</dc:creator>
  <cp:lastModifiedBy>pc</cp:lastModifiedBy>
  <cp:revision>5</cp:revision>
  <dcterms:created xsi:type="dcterms:W3CDTF">2021-10-23T08:29:00Z</dcterms:created>
  <dcterms:modified xsi:type="dcterms:W3CDTF">2021-10-23T14:47:38Z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EA2C804A0E4B41A39FF2B64977FC9AD8</vt:lpwstr>
  </property>
  <property fmtid="{D5CDD505-2E9C-101B-9397-08002B2CF9AE}" pid="3" name="KSOProductBuildVer">
    <vt:lpwstr>1049-11.2.0.10323</vt:lpwstr>
  </property>
</Properties>
</file>