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1"/>
  </p:notesMasterIdLst>
  <p:handoutMasterIdLst>
    <p:handoutMasterId r:id="rId12"/>
  </p:handoutMasterIdLst>
  <p:sldIdLst>
    <p:sldId id="343" r:id="rId2"/>
    <p:sldId id="257" r:id="rId3"/>
    <p:sldId id="350" r:id="rId4"/>
    <p:sldId id="351" r:id="rId5"/>
    <p:sldId id="264" r:id="rId6"/>
    <p:sldId id="354" r:id="rId7"/>
    <p:sldId id="352" r:id="rId8"/>
    <p:sldId id="353" r:id="rId9"/>
    <p:sldId id="349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Yao" initials="WY" lastIdx="12" clrIdx="0">
    <p:extLst>
      <p:ext uri="{19B8F6BF-5375-455C-9EA6-DF929625EA0E}">
        <p15:presenceInfo xmlns:p15="http://schemas.microsoft.com/office/powerpoint/2012/main" userId="f2f4185c534ecc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34" autoAdjust="0"/>
  </p:normalViewPr>
  <p:slideViewPr>
    <p:cSldViewPr snapToGrid="0">
      <p:cViewPr varScale="1">
        <p:scale>
          <a:sx n="42" d="100"/>
          <a:sy n="42" d="100"/>
        </p:scale>
        <p:origin x="27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6:41:09.686" idx="7">
    <p:pos x="5218" y="1817"/>
    <p:text>网页展示主要是说一下每个功能都是什么</p:text>
    <p:extLst>
      <p:ext uri="{C676402C-5697-4E1C-873F-D02D1690AC5C}">
        <p15:threadingInfo xmlns:p15="http://schemas.microsoft.com/office/powerpoint/2012/main" timeZoneBias="-480"/>
      </p:ext>
    </p:extLst>
  </p:cm>
  <p:cm authorId="1" dt="2021-03-16T16:41:45.175" idx="9">
    <p:pos x="5556" y="1814"/>
    <p:text>要注意强调如何保证去掉agent的可行性</p:text>
    <p:extLst>
      <p:ext uri="{C676402C-5697-4E1C-873F-D02D1690AC5C}">
        <p15:threadingInfo xmlns:p15="http://schemas.microsoft.com/office/powerpoint/2012/main" timeZoneBias="-480"/>
      </p:ext>
    </p:extLst>
  </p:cm>
  <p:cm authorId="1" dt="2021-03-16T16:42:41.993" idx="10">
    <p:pos x="10" y="10"/>
    <p:text>要加分工吗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6:31:35.634" idx="1">
    <p:pos x="10" y="10"/>
    <p:text>在开头说：“我们对每个模块都有了明确的方案。”</p:text>
    <p:extLst>
      <p:ext uri="{C676402C-5697-4E1C-873F-D02D1690AC5C}">
        <p15:threadingInfo xmlns:p15="http://schemas.microsoft.com/office/powerpoint/2012/main" timeZoneBias="-480"/>
      </p:ext>
    </p:extLst>
  </p:cm>
  <p:cm authorId="1" dt="2021-03-16T16:35:16.865" idx="2">
    <p:pos x="146" y="146"/>
    <p:text>在每一点上我希望加上更通俗的解释，而不是只有一句话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6:40:18.968" idx="6">
    <p:pos x="10" y="10"/>
    <p:text>在最后再强调一次我们的方法都已经找到了，所以我们有足够的信心完成它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6:39:16.267" idx="3">
    <p:pos x="10" y="10"/>
    <p:text>这里要明确一下deliverables都是什么</p:text>
    <p:extLst>
      <p:ext uri="{C676402C-5697-4E1C-873F-D02D1690AC5C}">
        <p15:threadingInfo xmlns:p15="http://schemas.microsoft.com/office/powerpoint/2012/main" timeZoneBias="-480"/>
      </p:ext>
    </p:extLst>
  </p:cm>
  <p:cm authorId="1" dt="2021-03-16T16:46:23.370" idx="12">
    <p:pos x="146" y="146"/>
    <p:text>在这里要体现出我们已经完成了什么和未完成的是什么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2A06FF-12EB-4A9F-A942-7C14C7D4CDB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2021/3/19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A4EA136-98E3-4B8A-9303-C48C78FBCE6F}" type="datetime1">
              <a:rPr lang="zh-CN" altLang="en-US" noProof="0" smtClean="0"/>
              <a:t>2021/3/19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5EB433F-E5C6-4E8D-82E5-3D359E2C0E5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79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770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108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752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92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B27A13-5DA2-4067-AB56-B759CE2BCF77}" type="datetime1">
              <a:rPr lang="zh-CN" altLang="en-US" noProof="0" smtClean="0"/>
              <a:t>2021/3/19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议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15DB2CE-4D5F-4845-A4EE-AA655A8FF49A}" type="datetime1">
              <a:rPr lang="zh-CN" altLang="en-US" noProof="0" smtClean="0"/>
              <a:t>2021/3/19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E9194F-C691-4D69-AFD1-39C73DF33CAD}" type="datetime1">
              <a:rPr lang="zh-CN" altLang="en-US" noProof="0" smtClean="0"/>
              <a:t>2021/3/19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6D4EBB5-FB22-47C0-BF5A-27D03F8DC041}" type="datetime1">
              <a:rPr lang="zh-CN" altLang="en-US" noProof="0" smtClean="0"/>
              <a:t>2021/3/19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DA2A87-85BC-4932-A386-D037AA6275AB}" type="datetime1">
              <a:rPr lang="zh-CN" altLang="en-US" noProof="0" smtClean="0"/>
              <a:t>2021/3/19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FDA06-2CBA-4611-8FE3-B2A6B60E785D}" type="datetime1">
              <a:rPr lang="zh-CN" altLang="en-US" noProof="0" smtClean="0"/>
              <a:t>2021/3/19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9137DF0-AE91-4E9D-9548-99B3D0E4D9A8}" type="datetime1">
              <a:rPr lang="zh-CN" altLang="en-US" noProof="0" smtClean="0"/>
              <a:t>2021/3/19</a:t>
            </a:fld>
            <a:endParaRPr lang="zh-CN" altLang="en-US" noProof="0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0FA7547-AEBF-426D-B8A9-FFCCD8748889}" type="datetime1">
              <a:rPr lang="zh-CN" altLang="en-US" noProof="0" smtClean="0"/>
              <a:t>2021/3/19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00022C0-D600-4183-8547-504899A53197}" type="datetime1">
              <a:rPr lang="zh-CN" altLang="en-US" noProof="0" smtClean="0"/>
              <a:t>2021/3/19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9" name="图片占位符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0" name="图片占位符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图片占位符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sp>
        <p:nvSpPr>
          <p:cNvPr id="25" name="标题占位符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A892A8C-9A7F-4856-93BA-EDAFB072D4CC}" type="datetime1">
              <a:rPr lang="zh-CN" altLang="en-US" noProof="0" smtClean="0"/>
              <a:t>2021/3/19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和图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1639A38-10D3-4767-96C6-F4332D9BCE6E}" type="datetime1">
              <a:rPr lang="zh-CN" altLang="en-US" noProof="0" smtClean="0"/>
              <a:t>2021/3/19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图片占位符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B634E1-95D8-4427-BAF9-F5C09E093B6C}" type="datetime1">
              <a:rPr lang="zh-CN" altLang="en-US" noProof="0" smtClean="0"/>
              <a:t>2021/3/19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zh-CN" altLang="en-US" noProof="0" dirty="0"/>
              <a:t>在此处输入引言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CA79B26-789E-45B1-9AE2-A7AED0E8BEBE}" type="datetime1">
              <a:rPr lang="zh-CN" altLang="en-US" noProof="0" smtClean="0"/>
              <a:t>2021/3/19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Demo Report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cap="none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cap="none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Index</a:t>
            </a:r>
            <a:endParaRPr lang="zh-CN" altLang="en-US" cap="none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Website</a:t>
            </a:r>
            <a:r>
              <a:rPr lang="zh-CN" altLang="en-US" dirty="0"/>
              <a:t> </a:t>
            </a:r>
            <a:r>
              <a:rPr lang="en-US" altLang="zh-CN" dirty="0"/>
              <a:t>Demonstration</a:t>
            </a: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Technical Approaches on Each Function (To answer why we choose them)</a:t>
            </a:r>
          </a:p>
          <a:p>
            <a:pPr rtl="0"/>
            <a:r>
              <a:rPr lang="en-US" altLang="zh-CN" dirty="0"/>
              <a:t>Deliverables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E7D8FF-BE92-482B-A6D8-E9925E826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7579"/>
            <a:ext cx="10058400" cy="3760891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Website Framework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dirty="0" err="1"/>
              <a:t>Springboot</a:t>
            </a:r>
            <a:endParaRPr lang="en-US" altLang="zh-CN" dirty="0"/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Search Engine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Lucene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Recommendation System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User-based Recommendation Algorithm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19915BE-E46C-4C32-811F-6C9F1604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Technical Approaches on Each </a:t>
            </a:r>
            <a:r>
              <a:rPr lang="en-US" altLang="zh-CN" cap="none" dirty="0"/>
              <a:t>F</a:t>
            </a:r>
            <a:r>
              <a:rPr lang="en-US" altLang="zh-CN" cap="none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unction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411892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E7D8FF-BE92-482B-A6D8-E9925E826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7579"/>
            <a:ext cx="10058400" cy="3760891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Instant Message (Chat Box)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Plan A: 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Plan B: Asynchronous Communication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19915BE-E46C-4C32-811F-6C9F1604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Technical Approaches on Each </a:t>
            </a:r>
            <a:r>
              <a:rPr lang="en-US" altLang="zh-CN" cap="none" dirty="0"/>
              <a:t>F</a:t>
            </a:r>
            <a:r>
              <a:rPr lang="en-US" altLang="zh-CN" cap="none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unction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26694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8FF092-DFC5-49A7-B197-AE8E97413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576489"/>
            <a:ext cx="10194388" cy="4338640"/>
          </a:xfrm>
        </p:spPr>
        <p:txBody>
          <a:bodyPr>
            <a:normAutofit/>
          </a:bodyPr>
          <a:lstStyle/>
          <a:p>
            <a:pPr algn="just"/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W3 end (Submit Demo1)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Front-end Development: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All UI Design (except the Chat box)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Back-end Development:</a:t>
            </a:r>
            <a:endParaRPr lang="en-US" altLang="zh-CN" sz="1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buClr>
                <a:schemeClr val="accent6">
                  <a:lumMod val="75000"/>
                </a:schemeClr>
              </a:buClr>
              <a:buNone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APIs completed and finished testing: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Functions: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 algn="just">
              <a:buFont typeface="Wingdings" panose="05000000000000000000" pitchFamily="2" charset="2"/>
              <a:buChar char=""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Register, Sign-in, </a:t>
            </a:r>
          </a:p>
          <a:p>
            <a:pPr marL="1143000" lvl="2" indent="-228600" algn="just">
              <a:buFont typeface="Wingdings" panose="05000000000000000000" pitchFamily="2" charset="2"/>
              <a:buChar char=""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Get specific user information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update user information, Houses Viewing, </a:t>
            </a:r>
          </a:p>
          <a:p>
            <a:pPr marL="1143000" lvl="2" indent="-228600" algn="just">
              <a:buFont typeface="Wingdings" panose="05000000000000000000" pitchFamily="2" charset="2"/>
              <a:buChar char=""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upload new house, get specific house information, update house information,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 algn="just">
              <a:buFont typeface="Wingdings" panose="05000000000000000000" pitchFamily="2" charset="2"/>
              <a:buChar char=""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Upload new preference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select preference based on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buyer_id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update preference</a:t>
            </a:r>
            <a:endParaRPr lang="zh-CN" altLang="en-US" sz="1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/>
              <a:t>3. </a:t>
            </a:r>
            <a:r>
              <a:rPr lang="en-US" altLang="zh-CN" cap="none" dirty="0"/>
              <a:t>Deliverables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02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8FF092-DFC5-49A7-B197-AE8E97413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576489"/>
            <a:ext cx="10194388" cy="4338640"/>
          </a:xfrm>
        </p:spPr>
        <p:txBody>
          <a:bodyPr>
            <a:normAutofit/>
          </a:bodyPr>
          <a:lstStyle/>
          <a:p>
            <a:pPr algn="just"/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W3 end (Submit Demo1)</a:t>
            </a:r>
          </a:p>
          <a:p>
            <a:pPr algn="just"/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/>
              <a:t>3. </a:t>
            </a:r>
            <a:r>
              <a:rPr lang="en-US" altLang="zh-CN" cap="none" dirty="0"/>
              <a:t>Deliverables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7">
            <a:extLst>
              <a:ext uri="{FF2B5EF4-FFF2-40B4-BE49-F238E27FC236}">
                <a16:creationId xmlns:a16="http://schemas.microsoft.com/office/drawing/2014/main" id="{2BFB7532-2393-47CE-BBC0-584882B60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80" y="2119531"/>
            <a:ext cx="10452294" cy="3749563"/>
          </a:xfrm>
        </p:spPr>
        <p:txBody>
          <a:bodyPr/>
          <a:lstStyle/>
          <a:p>
            <a:pPr marL="342900" lvl="0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Recommendation System: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Algorithm Selection: User-based similarity computation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Construct a simple project to test the performance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Search Engine: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Tool Selection: Lucene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Basic Implementation: Can retrieve simple words now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41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8FF092-DFC5-49A7-B197-AE8E97413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1575582"/>
            <a:ext cx="9842695" cy="4293513"/>
          </a:xfrm>
        </p:spPr>
        <p:txBody>
          <a:bodyPr>
            <a:normAutofit/>
          </a:bodyPr>
          <a:lstStyle/>
          <a:p>
            <a:pPr algn="just"/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W4 start – W5 end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Website UI: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Finish the Chat box design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Search Engine: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Embedded into the back-end, debugging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Recommendation System: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Complete algorithm test. Wait for being embedded.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Instant Messaging: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Plan A: 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Websocket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Plan B: Asynchronous Communication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/>
              <a:t>3. </a:t>
            </a:r>
            <a:r>
              <a:rPr lang="en-US" altLang="zh-CN" cap="none" dirty="0"/>
              <a:t>Deliverables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07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8FF092-DFC5-49A7-B197-AE8E97413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575582"/>
            <a:ext cx="10058400" cy="4293513"/>
          </a:xfrm>
        </p:spPr>
        <p:txBody>
          <a:bodyPr>
            <a:normAutofit/>
          </a:bodyPr>
          <a:lstStyle/>
          <a:p>
            <a:pPr algn="just"/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W5 start - W6 end (Submit Demo2)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Website Pages: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All pages can work successfully, may except recommendation and chat box.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Recommendation &amp; Instant Messaging: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Embedded into the back-end, debugging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Mobile Devices Adaptation</a:t>
            </a:r>
            <a:endParaRPr lang="zh-CN" altLang="en-US" sz="28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/>
              <a:t>3. </a:t>
            </a:r>
            <a:r>
              <a:rPr lang="en-US" altLang="zh-CN" cap="none" dirty="0"/>
              <a:t>Deliverables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67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A35FBB0B-A852-4780-815E-DBEF35399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6709" y="654538"/>
            <a:ext cx="5263852" cy="3157354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A250543-0A08-4395-830E-618DD51262CF}"/>
              </a:ext>
            </a:extLst>
          </p:cNvPr>
          <p:cNvSpPr txBox="1"/>
          <p:nvPr/>
        </p:nvSpPr>
        <p:spPr>
          <a:xfrm>
            <a:off x="1252025" y="4079631"/>
            <a:ext cx="9706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Yaochen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Wang</a:t>
            </a:r>
          </a:p>
          <a:p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Yuang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Hu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Suyuan Ye</a:t>
            </a:r>
          </a:p>
          <a:p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Chongyue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Yin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073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418_TF22318419" id="{741DBA59-9901-40E7-B2C3-C8AC5BA11E4C}" vid="{0E016ED1-E0FD-49BD-B8A1-1ED402C7437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极简风格销售广告</Template>
  <TotalTime>1792</TotalTime>
  <Words>284</Words>
  <Application>Microsoft Office PowerPoint</Application>
  <PresentationFormat>宽屏</PresentationFormat>
  <Paragraphs>67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Microsoft YaHei UI</vt:lpstr>
      <vt:lpstr>等线</vt:lpstr>
      <vt:lpstr>Arial</vt:lpstr>
      <vt:lpstr>Calibri</vt:lpstr>
      <vt:lpstr>Wingdings</vt:lpstr>
      <vt:lpstr>RetrospectVTI</vt:lpstr>
      <vt:lpstr>Demo Report</vt:lpstr>
      <vt:lpstr>Index</vt:lpstr>
      <vt:lpstr>2. Technical Approaches on Each Function</vt:lpstr>
      <vt:lpstr>2. Technical Approaches on Each Function</vt:lpstr>
      <vt:lpstr>3. Deliverables</vt:lpstr>
      <vt:lpstr>3. Deliverables</vt:lpstr>
      <vt:lpstr>3. Deliverables</vt:lpstr>
      <vt:lpstr>3. Deliverables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Report</dc:title>
  <dc:creator>Wang Yao</dc:creator>
  <cp:lastModifiedBy>Wang Yao</cp:lastModifiedBy>
  <cp:revision>25</cp:revision>
  <dcterms:created xsi:type="dcterms:W3CDTF">2021-03-16T08:06:02Z</dcterms:created>
  <dcterms:modified xsi:type="dcterms:W3CDTF">2021-03-19T03:26:38Z</dcterms:modified>
</cp:coreProperties>
</file>