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">
          <p15:clr>
            <a:srgbClr val="A4A3A4"/>
          </p15:clr>
        </p15:guide>
        <p15:guide id="2" pos="16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62"/>
    <a:srgbClr val="717AE0"/>
    <a:srgbClr val="69A0E9"/>
    <a:srgbClr val="60BEF2"/>
    <a:srgbClr val="627AE0"/>
    <a:srgbClr val="0000FF"/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 autoAdjust="0"/>
  </p:normalViewPr>
  <p:slideViewPr>
    <p:cSldViewPr snapToGrid="0">
      <p:cViewPr varScale="1">
        <p:scale>
          <a:sx n="25" d="100"/>
          <a:sy n="25" d="100"/>
        </p:scale>
        <p:origin x="846" y="108"/>
      </p:cViewPr>
      <p:guideLst>
        <p:guide orient="horz" pos="1191"/>
        <p:guide pos="16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30051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63000"/>
            <a:ext cx="300513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95" tIns="46498" rIns="92995" bIns="46498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/>
            </a:lvl1pPr>
          </a:lstStyle>
          <a:p>
            <a:pPr>
              <a:defRPr/>
            </a:pPr>
            <a:fld id="{AE19E492-AD7F-4123-9699-2BC465F9E7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2303463" y="690563"/>
            <a:ext cx="2332037" cy="34988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418013"/>
            <a:ext cx="5089525" cy="4113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995" tIns="46498" rIns="92995" bIns="46498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5"/>
            <a:ext cx="18653125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18653125"/>
            <a:ext cx="153606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9E785-CA5F-48C2-A33C-3B39BD85E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60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32AF-E98E-4A1B-8E27-5F8D78C8FB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84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6875" y="2925763"/>
            <a:ext cx="4662488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2925763"/>
            <a:ext cx="13838237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BCA2E-322D-40CE-969C-98E4E7DB4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27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DD4B-7293-46E5-AB03-EBFBF2947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21153438"/>
            <a:ext cx="18653125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13952538"/>
            <a:ext cx="18653125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5A126-1C09-4EF7-89F2-73F90E705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88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510713"/>
            <a:ext cx="9250362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9510713"/>
            <a:ext cx="9250363" cy="1975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F3A75-5735-4448-9E0A-5B97FC499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70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5"/>
            <a:ext cx="9696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0"/>
            <a:ext cx="9696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7369175"/>
            <a:ext cx="9701213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10439400"/>
            <a:ext cx="9701213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75AC-B9E9-48E4-B122-F6EEF02D8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1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302B-6760-44D1-9CA5-D93B1F398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51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6663-9DA5-4305-82F2-F57A2599C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05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5"/>
            <a:ext cx="721995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1311275"/>
            <a:ext cx="122682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3DFDA-A3B8-443C-97C0-92C8110C20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0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23042563"/>
            <a:ext cx="13166725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2941638"/>
            <a:ext cx="13166725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25763538"/>
            <a:ext cx="13166725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511D9-4C57-4CFA-AB9A-2A025818C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14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2925763"/>
            <a:ext cx="186531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70" tIns="157835" rIns="315670" bIns="1578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9510713"/>
            <a:ext cx="18653125" cy="197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5670" tIns="157835" rIns="315670" bIns="1578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29992638"/>
            <a:ext cx="4572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5670" tIns="157835" rIns="315670" bIns="157835" numCol="1" anchor="ctr" anchorCtr="0" compatLnSpc="1">
            <a:prstTxWarp prst="textNoShape">
              <a:avLst/>
            </a:prstTxWarp>
          </a:bodyPr>
          <a:lstStyle>
            <a:lvl1pPr defTabSz="3135313" eaLnBrk="0" hangingPunct="0">
              <a:defRPr sz="4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7763" y="29992638"/>
            <a:ext cx="695007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5670" tIns="157835" rIns="315670" bIns="157835" numCol="1" anchor="ctr" anchorCtr="0" compatLnSpc="1">
            <a:prstTxWarp prst="textNoShape">
              <a:avLst/>
            </a:prstTxWarp>
          </a:bodyPr>
          <a:lstStyle>
            <a:lvl1pPr algn="ctr" defTabSz="3135313" eaLnBrk="0" hangingPunct="0">
              <a:defRPr sz="48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7363" y="29992638"/>
            <a:ext cx="4572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5670" tIns="157835" rIns="315670" bIns="157835" numCol="1" anchor="ctr" anchorCtr="0" compatLnSpc="1">
            <a:prstTxWarp prst="textNoShape">
              <a:avLst/>
            </a:prstTxWarp>
          </a:bodyPr>
          <a:lstStyle>
            <a:lvl1pPr algn="r" defTabSz="3135313" eaLnBrk="0" hangingPunct="0">
              <a:defRPr sz="48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456EB0F-0252-4174-A592-ECDAD2E7A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2pPr>
      <a:lvl3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3pPr>
      <a:lvl4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4pPr>
      <a:lvl5pPr algn="ctr" defTabSz="3135313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9pPr>
    </p:titleStyle>
    <p:bodyStyle>
      <a:lvl1pPr marL="1176338" indent="-11763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5313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7950" indent="-7826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6400" indent="-784225" algn="l" defTabSz="3135313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263" indent="-782638" algn="l" defTabSz="3135313" rtl="0" eaLnBrk="0" fontAlgn="base" hangingPunct="0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•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35"/>
          <p:cNvGrpSpPr>
            <a:grpSpLocks/>
          </p:cNvGrpSpPr>
          <p:nvPr/>
        </p:nvGrpSpPr>
        <p:grpSpPr bwMode="auto">
          <a:xfrm>
            <a:off x="646113" y="1114425"/>
            <a:ext cx="20653375" cy="31678563"/>
            <a:chOff x="389" y="416"/>
            <a:chExt cx="13010" cy="19955"/>
          </a:xfrm>
        </p:grpSpPr>
        <p:sp>
          <p:nvSpPr>
            <p:cNvPr id="3085" name="Line 2"/>
            <p:cNvSpPr>
              <a:spLocks noChangeShapeType="1"/>
            </p:cNvSpPr>
            <p:nvPr/>
          </p:nvSpPr>
          <p:spPr bwMode="auto">
            <a:xfrm>
              <a:off x="389" y="3680"/>
              <a:ext cx="13010" cy="0"/>
            </a:xfrm>
            <a:prstGeom prst="line">
              <a:avLst/>
            </a:prstGeom>
            <a:noFill/>
            <a:ln w="12700">
              <a:solidFill>
                <a:srgbClr val="60BEF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4"/>
            <p:cNvSpPr>
              <a:spLocks noChangeShapeType="1"/>
            </p:cNvSpPr>
            <p:nvPr/>
          </p:nvSpPr>
          <p:spPr bwMode="auto">
            <a:xfrm flipH="1">
              <a:off x="2842" y="516"/>
              <a:ext cx="1" cy="3164"/>
            </a:xfrm>
            <a:prstGeom prst="line">
              <a:avLst/>
            </a:prstGeom>
            <a:noFill/>
            <a:ln w="12700">
              <a:solidFill>
                <a:srgbClr val="60BEF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Rectangle 5"/>
            <p:cNvSpPr>
              <a:spLocks noChangeArrowheads="1"/>
            </p:cNvSpPr>
            <p:nvPr/>
          </p:nvSpPr>
          <p:spPr bwMode="auto">
            <a:xfrm>
              <a:off x="389" y="416"/>
              <a:ext cx="13010" cy="19955"/>
            </a:xfrm>
            <a:prstGeom prst="rect">
              <a:avLst/>
            </a:prstGeom>
            <a:noFill/>
            <a:ln w="2857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088" name="Rectangle 306"/>
            <p:cNvSpPr>
              <a:spLocks noChangeArrowheads="1"/>
            </p:cNvSpPr>
            <p:nvPr/>
          </p:nvSpPr>
          <p:spPr bwMode="auto">
            <a:xfrm>
              <a:off x="389" y="516"/>
              <a:ext cx="13010" cy="19756"/>
            </a:xfrm>
            <a:prstGeom prst="rect">
              <a:avLst/>
            </a:prstGeom>
            <a:noFill/>
            <a:ln w="28575">
              <a:solidFill>
                <a:srgbClr val="33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11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9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8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6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075" name="Rectangle 329"/>
          <p:cNvSpPr>
            <a:spLocks noChangeArrowheads="1"/>
          </p:cNvSpPr>
          <p:nvPr/>
        </p:nvSpPr>
        <p:spPr bwMode="auto">
          <a:xfrm>
            <a:off x="4594225" y="2828925"/>
            <a:ext cx="16632238" cy="21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0" tIns="157835" rIns="315670" bIns="157835">
            <a:spAutoFit/>
          </a:bodyPr>
          <a:lstStyle>
            <a:lvl1pPr defTabSz="31353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13531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13531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135313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135313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Joint Base Station Selection and Adaptive Slicing in Virtualized Wireless Networks</a:t>
            </a:r>
            <a:endParaRPr lang="en-US" altLang="en-US" sz="6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330"/>
          <p:cNvSpPr>
            <a:spLocks noChangeArrowheads="1"/>
          </p:cNvSpPr>
          <p:nvPr/>
        </p:nvSpPr>
        <p:spPr bwMode="auto">
          <a:xfrm>
            <a:off x="6540500" y="1193800"/>
            <a:ext cx="12820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0" tIns="157835" rIns="315670" bIns="157835">
            <a:spAutoFit/>
          </a:bodyPr>
          <a:lstStyle>
            <a:lvl1pPr defTabSz="31353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13531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13531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135313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135313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400" i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i="1">
                <a:solidFill>
                  <a:srgbClr val="000000"/>
                </a:solidFill>
                <a:latin typeface="Arial" panose="020B0604020202020204" pitchFamily="34" charset="0"/>
              </a:rPr>
              <a:t>Sponsored by: (40 point)</a:t>
            </a:r>
          </a:p>
        </p:txBody>
      </p:sp>
      <p:sp>
        <p:nvSpPr>
          <p:cNvPr id="3077" name="Rectangle 331"/>
          <p:cNvSpPr>
            <a:spLocks noChangeArrowheads="1"/>
          </p:cNvSpPr>
          <p:nvPr/>
        </p:nvSpPr>
        <p:spPr bwMode="auto">
          <a:xfrm>
            <a:off x="4643438" y="4684713"/>
            <a:ext cx="166306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0" tIns="157835" rIns="315670" bIns="157835">
            <a:spAutoFit/>
          </a:bodyPr>
          <a:lstStyle>
            <a:lvl1pPr defTabSz="3135313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135313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135313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135313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135313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13531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Kory Teague, Mohammad Abdel-Rahman, Allen </a:t>
            </a:r>
            <a:r>
              <a:rPr lang="en-US" altLang="en-US" sz="4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MacKenzie</a:t>
            </a: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4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koryat</a:t>
            </a: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mo7ammad, </a:t>
            </a:r>
            <a:r>
              <a:rPr lang="en-US" altLang="en-US" sz="40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mackenab</a:t>
            </a: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}@vt.edu</a:t>
            </a:r>
            <a:endParaRPr lang="en-US" altLang="en-US" sz="4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8" name="Text Box 332"/>
          <p:cNvSpPr txBox="1">
            <a:spLocks noChangeArrowheads="1"/>
          </p:cNvSpPr>
          <p:nvPr/>
        </p:nvSpPr>
        <p:spPr bwMode="auto">
          <a:xfrm>
            <a:off x="1984375" y="6491288"/>
            <a:ext cx="18292763" cy="135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4000" dirty="0">
                <a:latin typeface="Arial" panose="020B0604020202020204" pitchFamily="34" charset="0"/>
              </a:rPr>
              <a:t>  </a:t>
            </a:r>
            <a:r>
              <a:rPr lang="en-US" altLang="en-US" sz="4000" b="1" u="sng" dirty="0">
                <a:latin typeface="Arial" panose="020B0604020202020204" pitchFamily="34" charset="0"/>
              </a:rPr>
              <a:t>INSTRUCTIONS</a:t>
            </a:r>
            <a:endParaRPr lang="en-US" altLang="en-US" sz="4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  Do not alter this template other than moving the line between sponsor and title as needed.</a:t>
            </a:r>
          </a:p>
          <a:p>
            <a:pPr eaLnBrk="1" hangingPunct="1">
              <a:spcBef>
                <a:spcPct val="0"/>
              </a:spcBef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  Leave the #XX as it is.  The Poster Team at Virginia Tech will add your poster number before printing your poster.</a:t>
            </a:r>
          </a:p>
          <a:p>
            <a:pPr eaLnBrk="1" hangingPunct="1">
              <a:spcBef>
                <a:spcPct val="0"/>
              </a:spcBef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  Use Arial font for all text.</a:t>
            </a:r>
          </a:p>
          <a:p>
            <a:pPr eaLnBrk="1" hangingPunct="1">
              <a:spcBef>
                <a:spcPct val="0"/>
              </a:spcBef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  Use only JPEG formatted images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  To make your poster more clear, use minimum 24 point font on text, and minimum 16 point font for graphs or axis label.</a:t>
            </a:r>
          </a:p>
          <a:p>
            <a:pPr eaLnBrk="1" hangingPunct="1">
              <a:spcBef>
                <a:spcPct val="0"/>
              </a:spcBef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  The poster is supposed to show the key points of your works, not all the details. </a:t>
            </a:r>
          </a:p>
          <a:p>
            <a:pPr eaLnBrk="1" hangingPunct="1">
              <a:spcBef>
                <a:spcPct val="0"/>
              </a:spcBef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  Only one poster per file.  If you are doing multiple posters, create one file per poster.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4000" dirty="0">
                <a:latin typeface="Arial" panose="020B0604020202020204" pitchFamily="34" charset="0"/>
              </a:rPr>
              <a:t>The deadline for poster submission is </a:t>
            </a:r>
            <a:r>
              <a:rPr lang="en-US" altLang="en-US" sz="4000" dirty="0">
                <a:solidFill>
                  <a:srgbClr val="FF3300"/>
                </a:solidFill>
                <a:latin typeface="Arial" panose="020B0604020202020204" pitchFamily="34" charset="0"/>
              </a:rPr>
              <a:t>April 13, 2018</a:t>
            </a:r>
          </a:p>
        </p:txBody>
      </p:sp>
      <p:sp>
        <p:nvSpPr>
          <p:cNvPr id="3079" name="Text Box 333"/>
          <p:cNvSpPr txBox="1">
            <a:spLocks noChangeArrowheads="1"/>
          </p:cNvSpPr>
          <p:nvPr/>
        </p:nvSpPr>
        <p:spPr bwMode="auto">
          <a:xfrm>
            <a:off x="19564350" y="1331913"/>
            <a:ext cx="2381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Arial" panose="020B0604020202020204" pitchFamily="34" charset="0"/>
              </a:rPr>
              <a:t>#XX</a:t>
            </a:r>
          </a:p>
        </p:txBody>
      </p:sp>
      <p:sp>
        <p:nvSpPr>
          <p:cNvPr id="3080" name="Text Box 334"/>
          <p:cNvSpPr txBox="1">
            <a:spLocks noChangeArrowheads="1"/>
          </p:cNvSpPr>
          <p:nvPr/>
        </p:nvSpPr>
        <p:spPr bwMode="auto">
          <a:xfrm>
            <a:off x="1524001" y="3349625"/>
            <a:ext cx="213836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8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6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7200" b="1" dirty="0" smtClean="0">
                <a:solidFill>
                  <a:srgbClr val="69A0E9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Narrow" panose="020B0606020202030204" pitchFamily="34" charset="0"/>
              </a:rPr>
              <a:t>2018</a:t>
            </a:r>
          </a:p>
        </p:txBody>
      </p:sp>
      <p:sp>
        <p:nvSpPr>
          <p:cNvPr id="3081" name="Line 3"/>
          <p:cNvSpPr>
            <a:spLocks noChangeShapeType="1"/>
          </p:cNvSpPr>
          <p:nvPr/>
        </p:nvSpPr>
        <p:spPr bwMode="auto">
          <a:xfrm>
            <a:off x="4541838" y="2614613"/>
            <a:ext cx="16757650" cy="0"/>
          </a:xfrm>
          <a:prstGeom prst="line">
            <a:avLst/>
          </a:prstGeom>
          <a:noFill/>
          <a:ln w="12700">
            <a:solidFill>
              <a:srgbClr val="60BEF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2" name="Picture 341" descr="Logo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114425"/>
            <a:ext cx="3756025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Box 1"/>
          <p:cNvSpPr txBox="1">
            <a:spLocks noChangeArrowheads="1"/>
          </p:cNvSpPr>
          <p:nvPr/>
        </p:nvSpPr>
        <p:spPr bwMode="auto">
          <a:xfrm>
            <a:off x="663575" y="4422775"/>
            <a:ext cx="37560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69A0E9"/>
                </a:solidFill>
                <a:latin typeface="Arial Narrow" panose="020B0606020202030204" pitchFamily="34" charset="0"/>
              </a:rPr>
              <a:t>Wireless @  Virginia Tech</a:t>
            </a:r>
          </a:p>
          <a:p>
            <a:pPr algn="ctr" eaLnBrk="1" hangingPunct="1"/>
            <a:endParaRPr lang="en-US" altLang="en-US" b="1">
              <a:solidFill>
                <a:srgbClr val="69A0E9"/>
              </a:solidFill>
              <a:latin typeface="Arial Narrow" panose="020B0606020202030204" pitchFamily="34" charset="0"/>
            </a:endParaRPr>
          </a:p>
          <a:p>
            <a:pPr algn="ctr" eaLnBrk="1" hangingPunct="1"/>
            <a:r>
              <a:rPr lang="en-US" altLang="en-US" b="1">
                <a:solidFill>
                  <a:srgbClr val="69A0E9"/>
                </a:solidFill>
                <a:latin typeface="Arial Narrow" panose="020B0606020202030204" pitchFamily="34" charset="0"/>
              </a:rPr>
              <a:t>Research Symposium </a:t>
            </a:r>
          </a:p>
        </p:txBody>
      </p:sp>
      <p:sp>
        <p:nvSpPr>
          <p:cNvPr id="3084" name="TextBox 2"/>
          <p:cNvSpPr txBox="1">
            <a:spLocks noChangeArrowheads="1"/>
          </p:cNvSpPr>
          <p:nvPr/>
        </p:nvSpPr>
        <p:spPr bwMode="auto">
          <a:xfrm>
            <a:off x="792163" y="2490788"/>
            <a:ext cx="36020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rgbClr val="69A0E9"/>
                </a:solidFill>
                <a:latin typeface="Arial Narrow" panose="020B0606020202030204" pitchFamily="34" charset="0"/>
              </a:rPr>
              <a:t>April 27</a:t>
            </a:r>
            <a:r>
              <a:rPr lang="en-US" altLang="en-US" sz="3600" b="1" baseline="30000">
                <a:solidFill>
                  <a:srgbClr val="69A0E9"/>
                </a:solidFill>
                <a:latin typeface="Arial Narrow" panose="020B0606020202030204" pitchFamily="34" charset="0"/>
              </a:rPr>
              <a:t>th</a:t>
            </a:r>
            <a:r>
              <a:rPr lang="en-US" altLang="en-US" sz="3600" b="1">
                <a:solidFill>
                  <a:srgbClr val="69A0E9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5950</TotalTime>
  <Words>182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Arial Narrow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Preferred Customer</dc:creator>
  <cp:lastModifiedBy>Kory Teague</cp:lastModifiedBy>
  <cp:revision>117</cp:revision>
  <cp:lastPrinted>1999-04-01T23:37:39Z</cp:lastPrinted>
  <dcterms:created xsi:type="dcterms:W3CDTF">1995-06-17T23:31:02Z</dcterms:created>
  <dcterms:modified xsi:type="dcterms:W3CDTF">2018-04-05T04:23:49Z</dcterms:modified>
</cp:coreProperties>
</file>