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u/0/folders/1QvJ4c7mHWVOuspNAvOxmOTFt3ueHqs7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gdm8EoAi3tCNu8_Y8YL0WvQrd2Y2ZaK9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Generic Team Name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3461050"/>
            <a:ext cx="5355900" cy="96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Kory Clark, Sam Maxwell, Tanner Pflager,  Nick Wilson,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Jared Zymbaluk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Case Updates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Players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Invites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Sent Invites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Open Games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49" y="418699"/>
            <a:ext cx="3482676" cy="430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Package Diagram</a:t>
            </a:r>
          </a:p>
        </p:txBody>
      </p:sp>
      <p:pic>
        <p:nvPicPr>
          <p:cNvPr descr="Untitled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75" y="42063"/>
            <a:ext cx="2793651" cy="505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Updated 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Development Manual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Development Manual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Refactoring Log &amp; Design Pattern List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Refactoring Log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Added abstract methods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Refactored methods to only have one functionality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Added comments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Implemented GRASP/GoF patterns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Fixed errors in Banqi Game logic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all Use Cases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933196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Patterns Implemented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Factory Method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Singleton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 Coupling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Polymorphism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Traceability Link Matrix</a:t>
            </a:r>
          </a:p>
        </p:txBody>
      </p:sp>
      <p:pic>
        <p:nvPicPr>
          <p:cNvPr descr="Screen Shot 2017-11-13 at 1.35.03 A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0" y="1963600"/>
            <a:ext cx="8799773" cy="21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 and Lessons Learned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about new grasp patterns and how to properly implement them.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ideas into actual diagrams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software to make digital diagrams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Learning SQL 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Lessons Learned: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modeling can make the final code more organized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 to distribute work with a team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88" y="1144125"/>
            <a:ext cx="648603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