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drive/u/0/folders/1QvJ4c7mHWVOuspNAvOxmOTFt3ueHqs7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gdm8EoAi3tCNu8_Y8YL0WvQrd2Y2ZaK9/view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Generic Team Name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537150" y="3461050"/>
            <a:ext cx="5355900" cy="96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500"/>
              <a:t>Kory Clark, Sam Maxwell, Tanner Pflager,  Nick Wilson,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500"/>
              <a:t>Jared Zymbaluk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Use Case Updates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Added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 Players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 Invites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 Sent Invites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Open Games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100" y="462243"/>
            <a:ext cx="3403199" cy="4528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Package Diagram</a:t>
            </a:r>
          </a:p>
        </p:txBody>
      </p:sp>
      <p:pic>
        <p:nvPicPr>
          <p:cNvPr descr="Untitled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975" y="42063"/>
            <a:ext cx="2793651" cy="5059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Design Class Diagram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Updated Class 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Development Manual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Development Manual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Refactoring Log &amp; Design Pattern List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Refactoring Log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Added abstract methods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Refactored methods to only have one functionality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Added comments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Implemented GRASP/GoF patterns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Fixed errors in Banqi Game logic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Completed all Use Cases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4933196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 Patterns Implemented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Factory Method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Singleton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Low Coupling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Polymorphism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Controller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Traceability Link Matrix</a:t>
            </a:r>
          </a:p>
        </p:txBody>
      </p:sp>
      <p:pic>
        <p:nvPicPr>
          <p:cNvPr descr="Screen Shot 2017-11-13 at 1.35.03 AM.png"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00" y="1963600"/>
            <a:ext cx="8799773" cy="21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Challenges and Lessons Learned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Challenges: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Learned about new grasp patterns and how to properly implement them.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Converting ideas into actual diagrams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software to make digital diagrams</a:t>
            </a:r>
          </a:p>
          <a:p>
            <a:pPr indent="-311150" lvl="0" marL="457200">
              <a:spcBef>
                <a:spcPts val="0"/>
              </a:spcBef>
              <a:buSzPts val="1300"/>
              <a:buChar char="●"/>
            </a:pPr>
            <a:r>
              <a:rPr lang="en"/>
              <a:t>Learning SQL </a:t>
            </a:r>
          </a:p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Lessons Learned: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modeling can make the final code more organized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 to distribute work with a team</a:t>
            </a:r>
          </a:p>
          <a:p>
            <a:pPr indent="-311150" lvl="0" marL="457200">
              <a:spcBef>
                <a:spcPts val="0"/>
              </a:spcBef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Demo Time!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988" y="1144125"/>
            <a:ext cx="6486032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