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60" r:id="rId4"/>
    <p:sldId id="311" r:id="rId5"/>
    <p:sldId id="314" r:id="rId6"/>
    <p:sldId id="313" r:id="rId7"/>
    <p:sldId id="315" r:id="rId8"/>
    <p:sldId id="276" r:id="rId9"/>
    <p:sldId id="312" r:id="rId10"/>
    <p:sldId id="318" r:id="rId11"/>
    <p:sldId id="316" r:id="rId12"/>
    <p:sldId id="317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Comfortaa Medium" panose="020B0604020202020204" charset="0"/>
      <p:regular r:id="rId17"/>
      <p:bold r:id="rId18"/>
    </p:embeddedFont>
    <p:embeddedFont>
      <p:font typeface="Montserrat Light" panose="00000400000000000000" pitchFamily="2" charset="0"/>
      <p:regular r:id="rId19"/>
      <p:bold r:id="rId20"/>
      <p:italic r:id="rId21"/>
      <p:boldItalic r:id="rId22"/>
    </p:embeddedFont>
    <p:embeddedFont>
      <p:font typeface="Montserrat SemiBold" panose="00000700000000000000" pitchFamily="2" charset="0"/>
      <p:regular r:id="rId23"/>
      <p:bold r:id="rId24"/>
      <p:italic r:id="rId25"/>
      <p:boldItalic r:id="rId26"/>
    </p:embeddedFont>
    <p:embeddedFont>
      <p:font typeface="Rubik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8F4605-4B96-4776-8EC1-E04DB65BABDD}">
  <a:tblStyle styleId="{918F4605-4B96-4776-8EC1-E04DB65BAB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DDE556-9564-4F6A-A5D3-5874CF8F0D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52" autoAdjust="0"/>
  </p:normalViewPr>
  <p:slideViewPr>
    <p:cSldViewPr snapToGrid="0">
      <p:cViewPr>
        <p:scale>
          <a:sx n="89" d="100"/>
          <a:sy n="89" d="100"/>
        </p:scale>
        <p:origin x="33" y="81"/>
      </p:cViewPr>
      <p:guideLst>
        <p:guide orient="horz" pos="251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c2a0e45dd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c2a0e45dd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Complete with a driving mode for a fully hands off experience, the app will </a:t>
            </a:r>
            <a:r>
              <a:rPr lang="en-CA" dirty="0" err="1"/>
              <a:t>autoplay</a:t>
            </a:r>
            <a:r>
              <a:rPr lang="en-CA" dirty="0"/>
              <a:t> stories and generate a playlist based on a users interests. Users can download playlists so that they can play the game wherever the road takes them.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03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05f4220b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05f4220b6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48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a43ff433f_1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a43ff433f_1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5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a43ff433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a43ff433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be0c175be_2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be0c175be_2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b94d71ba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b94d71ba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17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8a43ff433f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8a43ff433f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3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8252ab63c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8252ab63c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24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8b94d71ba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8b94d71ba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8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b94d71ba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b94d71ba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8252ab63c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8252ab63c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=www.freepik.com&amp;_ga=2.77689172.1591764660.1597317048-1155750976.1541220006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785334"/>
            <a:ext cx="5950800" cy="18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7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2883325"/>
            <a:ext cx="385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735923" y="-75"/>
            <a:ext cx="2147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700000">
            <a:off x="5489306" y="725505"/>
            <a:ext cx="1922340" cy="1922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3">
  <p:cSld name="BLANK_1_1_1_1_1_1_1_1_1_1_1_1_1_1_1_1_1_1_1_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720000" y="381200"/>
            <a:ext cx="663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713225" y="1400100"/>
            <a:ext cx="68346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arabicPeriod"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alphaL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romanL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arabi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alphaL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romanL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arabi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 Medium"/>
              <a:buAutoNum type="alphaL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Comfortaa Medium"/>
              <a:buAutoNum type="romanLcPeriod"/>
              <a:defRPr sz="12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 rot="-2700000">
            <a:off x="7796232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LANK_1_1_1_1_1_1_1_1_1_1_1_1_1_1_1_1_1_1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720000" y="378974"/>
            <a:ext cx="663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 rot="-2700000">
            <a:off x="8598657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/>
          </p:nvPr>
        </p:nvSpPr>
        <p:spPr>
          <a:xfrm>
            <a:off x="713225" y="1232700"/>
            <a:ext cx="31353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>
            <a:off x="819425" y="2570875"/>
            <a:ext cx="2922900" cy="1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4572000" y="0"/>
            <a:ext cx="4310700" cy="51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-2700000">
            <a:off x="8602032" y="22903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2700000">
            <a:off x="4287107" y="938832"/>
            <a:ext cx="569787" cy="5697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-2700000">
            <a:off x="4287107" y="3682932"/>
            <a:ext cx="569787" cy="5697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1353749" y="1927550"/>
            <a:ext cx="2578800" cy="85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2"/>
          </p:nvPr>
        </p:nvSpPr>
        <p:spPr>
          <a:xfrm>
            <a:off x="1353745" y="3246238"/>
            <a:ext cx="1889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3"/>
          </p:nvPr>
        </p:nvSpPr>
        <p:spPr>
          <a:xfrm>
            <a:off x="1353749" y="3719702"/>
            <a:ext cx="2578800" cy="85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2700000" flipH="1">
            <a:off x="4091355" y="1765614"/>
            <a:ext cx="755190" cy="736098"/>
          </a:xfrm>
          <a:prstGeom prst="halfFrame">
            <a:avLst>
              <a:gd name="adj1" fmla="val 29052"/>
              <a:gd name="adj2" fmla="val 8210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2700000" flipH="1">
            <a:off x="4091355" y="3557814"/>
            <a:ext cx="755190" cy="736098"/>
          </a:xfrm>
          <a:prstGeom prst="halfFrame">
            <a:avLst>
              <a:gd name="adj1" fmla="val 29052"/>
              <a:gd name="adj2" fmla="val 8210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2700000" flipH="1">
            <a:off x="259605" y="1765614"/>
            <a:ext cx="755190" cy="736098"/>
          </a:xfrm>
          <a:prstGeom prst="halfFrame">
            <a:avLst>
              <a:gd name="adj1" fmla="val 29052"/>
              <a:gd name="adj2" fmla="val 8210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2700000" flipH="1">
            <a:off x="259605" y="3557814"/>
            <a:ext cx="755190" cy="736098"/>
          </a:xfrm>
          <a:prstGeom prst="halfFrame">
            <a:avLst>
              <a:gd name="adj1" fmla="val 29052"/>
              <a:gd name="adj2" fmla="val 8210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80199"/>
            <a:ext cx="66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4"/>
          </p:nvPr>
        </p:nvSpPr>
        <p:spPr>
          <a:xfrm>
            <a:off x="5175195" y="1454025"/>
            <a:ext cx="1889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5"/>
          </p:nvPr>
        </p:nvSpPr>
        <p:spPr>
          <a:xfrm>
            <a:off x="5175200" y="1927500"/>
            <a:ext cx="2578800" cy="85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 idx="6" hasCustomPrompt="1"/>
          </p:nvPr>
        </p:nvSpPr>
        <p:spPr>
          <a:xfrm>
            <a:off x="4465400" y="1927500"/>
            <a:ext cx="518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7"/>
          </p:nvPr>
        </p:nvSpPr>
        <p:spPr>
          <a:xfrm>
            <a:off x="1353745" y="1454025"/>
            <a:ext cx="1889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 idx="8" hasCustomPrompt="1"/>
          </p:nvPr>
        </p:nvSpPr>
        <p:spPr>
          <a:xfrm>
            <a:off x="643800" y="1927500"/>
            <a:ext cx="518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9"/>
          </p:nvPr>
        </p:nvSpPr>
        <p:spPr>
          <a:xfrm>
            <a:off x="5175195" y="3246238"/>
            <a:ext cx="1889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3"/>
          </p:nvPr>
        </p:nvSpPr>
        <p:spPr>
          <a:xfrm>
            <a:off x="5175200" y="3719701"/>
            <a:ext cx="2578800" cy="85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 idx="14" hasCustomPrompt="1"/>
          </p:nvPr>
        </p:nvSpPr>
        <p:spPr>
          <a:xfrm>
            <a:off x="4465400" y="3719725"/>
            <a:ext cx="518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8" name="Google Shape;78;p9"/>
          <p:cNvSpPr txBox="1">
            <a:spLocks noGrp="1"/>
          </p:cNvSpPr>
          <p:nvPr>
            <p:ph type="title" idx="15" hasCustomPrompt="1"/>
          </p:nvPr>
        </p:nvSpPr>
        <p:spPr>
          <a:xfrm>
            <a:off x="643950" y="3719725"/>
            <a:ext cx="5181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r>
              <a:t>xx%</a:t>
            </a:r>
          </a:p>
        </p:txBody>
      </p:sp>
      <p:sp>
        <p:nvSpPr>
          <p:cNvPr id="79" name="Google Shape;79;p9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2700000">
            <a:off x="7796232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BLANK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-2700000">
            <a:off x="5439698" y="-2751703"/>
            <a:ext cx="10646907" cy="10646907"/>
          </a:xfrm>
          <a:prstGeom prst="halfFrame">
            <a:avLst>
              <a:gd name="adj1" fmla="val 33333"/>
              <a:gd name="adj2" fmla="val 911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 rot="2700000">
            <a:off x="8432923" y="1722918"/>
            <a:ext cx="1697905" cy="1697905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689975" y="1687050"/>
            <a:ext cx="437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25215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100"/>
              <a:buNone/>
              <a:defRPr sz="9100"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3"/>
          </p:nvPr>
        </p:nvSpPr>
        <p:spPr>
          <a:xfrm>
            <a:off x="713225" y="3567625"/>
            <a:ext cx="3290700" cy="10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BLANK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rot="2700000" flipH="1">
            <a:off x="-6933277" y="-2751703"/>
            <a:ext cx="10646907" cy="10646907"/>
          </a:xfrm>
          <a:prstGeom prst="halfFrame">
            <a:avLst>
              <a:gd name="adj1" fmla="val 33333"/>
              <a:gd name="adj2" fmla="val 9111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 rot="-2700000" flipH="1">
            <a:off x="-977500" y="1722918"/>
            <a:ext cx="1697905" cy="1697905"/>
          </a:xfrm>
          <a:prstGeom prst="rtTriangl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1062600" y="1687050"/>
            <a:ext cx="437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 idx="2" hasCustomPrompt="1"/>
          </p:nvPr>
        </p:nvSpPr>
        <p:spPr>
          <a:xfrm>
            <a:off x="6457675" y="539500"/>
            <a:ext cx="19731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100"/>
              <a:buNone/>
              <a:defRPr sz="9100" b="1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 b="1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3"/>
          </p:nvPr>
        </p:nvSpPr>
        <p:spPr>
          <a:xfrm>
            <a:off x="5140075" y="3567625"/>
            <a:ext cx="3290700" cy="10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">
    <p:bg>
      <p:bgPr>
        <a:solidFill>
          <a:schemeClr val="accent6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ctrTitle"/>
          </p:nvPr>
        </p:nvSpPr>
        <p:spPr>
          <a:xfrm>
            <a:off x="704209" y="539500"/>
            <a:ext cx="3448800" cy="110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"/>
          </p:nvPr>
        </p:nvSpPr>
        <p:spPr>
          <a:xfrm>
            <a:off x="713100" y="1672700"/>
            <a:ext cx="3456000" cy="15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4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572000" y="0"/>
            <a:ext cx="43107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56" name="Google Shape;156;p18"/>
          <p:cNvSpPr/>
          <p:nvPr/>
        </p:nvSpPr>
        <p:spPr>
          <a:xfrm rot="-2700000">
            <a:off x="8602032" y="2290307"/>
            <a:ext cx="569787" cy="5697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 rot="-2700000">
            <a:off x="4287107" y="938832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 rot="-2700000">
            <a:off x="4287107" y="3682932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105900" y="3052925"/>
            <a:ext cx="3246900" cy="1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CREDITS: </a:t>
            </a:r>
            <a:endParaRPr sz="1200">
              <a:solidFill>
                <a:schemeClr val="accent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This presentation template </a:t>
            </a:r>
            <a:endParaRPr sz="1200">
              <a:solidFill>
                <a:schemeClr val="accent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was created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</a:t>
            </a:r>
            <a:endParaRPr sz="1200">
              <a:solidFill>
                <a:schemeClr val="accent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including icons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infographics &amp; images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and illustrations by </a:t>
            </a:r>
            <a:r>
              <a:rPr lang="en" sz="1200" b="1">
                <a:solidFill>
                  <a:schemeClr val="accent6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2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+ Title">
  <p:cSld name="BLANK_1_1_1_1_1_1_1_1_1_1">
    <p:bg>
      <p:bgPr>
        <a:solidFill>
          <a:schemeClr val="accent4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720000" y="382398"/>
            <a:ext cx="32805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1"/>
          </p:nvPr>
        </p:nvSpPr>
        <p:spPr>
          <a:xfrm>
            <a:off x="720000" y="3430225"/>
            <a:ext cx="28635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216" name="Google Shape;216;p23"/>
          <p:cNvSpPr/>
          <p:nvPr/>
        </p:nvSpPr>
        <p:spPr>
          <a:xfrm rot="2700000">
            <a:off x="8257076" y="1699976"/>
            <a:ext cx="1773848" cy="177384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BLANK_1_1_1_1_1_1_1_1_1_1_1_1_1_2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2700000">
            <a:off x="-2110593" y="-1137718"/>
            <a:ext cx="4158636" cy="41586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 rot="-2700000">
            <a:off x="8598657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title"/>
          </p:nvPr>
        </p:nvSpPr>
        <p:spPr>
          <a:xfrm>
            <a:off x="713225" y="381200"/>
            <a:ext cx="1908300" cy="9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 idx="2"/>
          </p:nvPr>
        </p:nvSpPr>
        <p:spPr>
          <a:xfrm>
            <a:off x="713225" y="3567625"/>
            <a:ext cx="23802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sz="2400" b="1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2" r:id="rId5"/>
    <p:sldLayoutId id="2147483663" r:id="rId6"/>
    <p:sldLayoutId id="2147483664" r:id="rId7"/>
    <p:sldLayoutId id="2147483669" r:id="rId8"/>
    <p:sldLayoutId id="2147483676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000000"/>
          </p15:clr>
        </p15:guide>
        <p15:guide id="2">
          <p15:clr>
            <a:srgbClr val="000000"/>
          </p15:clr>
        </p15:guide>
        <p15:guide id="3" pos="5760">
          <p15:clr>
            <a:srgbClr val="000000"/>
          </p15:clr>
        </p15:guide>
        <p15:guide id="4" pos="449">
          <p15:clr>
            <a:srgbClr val="000000"/>
          </p15:clr>
        </p15:guide>
        <p15:guide id="5" pos="5311">
          <p15:clr>
            <a:srgbClr val="000000"/>
          </p15:clr>
        </p15:guide>
        <p15:guide id="6" orient="horz" pos="1620">
          <p15:clr>
            <a:srgbClr val="000000"/>
          </p15:clr>
        </p15:guide>
        <p15:guide id="7" orient="horz" pos="340">
          <p15:clr>
            <a:srgbClr val="000000"/>
          </p15:clr>
        </p15:guide>
        <p15:guide id="8" orient="horz">
          <p15:clr>
            <a:srgbClr val="000000"/>
          </p15:clr>
        </p15:guide>
        <p15:guide id="9" orient="horz" pos="2897">
          <p15:clr>
            <a:srgbClr val="000000"/>
          </p15:clr>
        </p15:guide>
        <p15:guide id="10" orient="horz" pos="3237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ross-angus/pen/VwLWqd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subTitle" idx="1"/>
          </p:nvPr>
        </p:nvSpPr>
        <p:spPr>
          <a:xfrm>
            <a:off x="713100" y="2883325"/>
            <a:ext cx="3858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 </a:t>
            </a:r>
            <a:r>
              <a:rPr lang="en-CA" b="1" dirty="0">
                <a:solidFill>
                  <a:schemeClr val="bg1"/>
                </a:solidFill>
              </a:rPr>
              <a:t>interactive audiobook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 for drivers.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713225" y="785334"/>
            <a:ext cx="5950800" cy="18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HEY BUD</a:t>
            </a:r>
            <a:endParaRPr dirty="0"/>
          </a:p>
        </p:txBody>
      </p:sp>
      <p:sp>
        <p:nvSpPr>
          <p:cNvPr id="2" name="Google Shape;375;p41">
            <a:extLst>
              <a:ext uri="{FF2B5EF4-FFF2-40B4-BE49-F238E27FC236}">
                <a16:creationId xmlns:a16="http://schemas.microsoft.com/office/drawing/2014/main" id="{E64B366E-3325-A491-DEA9-07889505D9CC}"/>
              </a:ext>
            </a:extLst>
          </p:cNvPr>
          <p:cNvSpPr txBox="1">
            <a:spLocks/>
          </p:cNvSpPr>
          <p:nvPr/>
        </p:nvSpPr>
        <p:spPr>
          <a:xfrm>
            <a:off x="713099" y="4528969"/>
            <a:ext cx="6031946" cy="5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By </a:t>
            </a:r>
            <a:r>
              <a:rPr lang="en-US" sz="1400" dirty="0" err="1"/>
              <a:t>FamJam</a:t>
            </a:r>
            <a:r>
              <a:rPr lang="en-US" sz="1400" dirty="0"/>
              <a:t>: Jacky Fong, Christine Pham, and Jeanine Looman</a:t>
            </a:r>
          </a:p>
          <a:p>
            <a:pPr marL="0" indent="0"/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963D271-83A6-E863-61C3-BE53B298BE81}"/>
              </a:ext>
            </a:extLst>
          </p:cNvPr>
          <p:cNvSpPr/>
          <p:nvPr/>
        </p:nvSpPr>
        <p:spPr>
          <a:xfrm>
            <a:off x="166744" y="1423820"/>
            <a:ext cx="546355" cy="469526"/>
          </a:xfrm>
          <a:prstGeom prst="wedgeEllipseCallout">
            <a:avLst>
              <a:gd name="adj1" fmla="val 52571"/>
              <a:gd name="adj2" fmla="val 57278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0"/>
          <p:cNvSpPr txBox="1">
            <a:spLocks noGrp="1"/>
          </p:cNvSpPr>
          <p:nvPr>
            <p:ph type="title"/>
          </p:nvPr>
        </p:nvSpPr>
        <p:spPr>
          <a:xfrm>
            <a:off x="720000" y="378974"/>
            <a:ext cx="663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</a:t>
            </a:r>
            <a:r>
              <a:rPr lang="en-CA" dirty="0"/>
              <a:t> (Future) App</a:t>
            </a:r>
            <a:endParaRPr dirty="0"/>
          </a:p>
        </p:txBody>
      </p:sp>
      <p:pic>
        <p:nvPicPr>
          <p:cNvPr id="3" name="Picture 2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0B84BB3B-53E9-EC05-2E87-02103093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26" y="1082575"/>
            <a:ext cx="1838569" cy="3619405"/>
          </a:xfrm>
          <a:prstGeom prst="rect">
            <a:avLst/>
          </a:prstGeom>
        </p:spPr>
      </p:pic>
      <p:pic>
        <p:nvPicPr>
          <p:cNvPr id="5" name="Picture 4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9D3F1FAF-A42E-01FC-168C-13A4F0264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4" y="1082575"/>
            <a:ext cx="1816842" cy="361591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58C289-7092-A576-CBCB-2259E659C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66" y="1048942"/>
            <a:ext cx="1904938" cy="36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6"/>
          <p:cNvSpPr txBox="1">
            <a:spLocks noGrp="1"/>
          </p:cNvSpPr>
          <p:nvPr>
            <p:ph type="ctrTitle"/>
          </p:nvPr>
        </p:nvSpPr>
        <p:spPr>
          <a:xfrm>
            <a:off x="704209" y="539500"/>
            <a:ext cx="34488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58" name="Google Shape;958;p76"/>
          <p:cNvSpPr txBox="1">
            <a:spLocks noGrp="1"/>
          </p:cNvSpPr>
          <p:nvPr>
            <p:ph type="subTitle" idx="1"/>
          </p:nvPr>
        </p:nvSpPr>
        <p:spPr>
          <a:xfrm>
            <a:off x="713100" y="1672700"/>
            <a:ext cx="3456000" cy="15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9" name="Google Shape;959;p76"/>
          <p:cNvSpPr/>
          <p:nvPr/>
        </p:nvSpPr>
        <p:spPr>
          <a:xfrm>
            <a:off x="7356304" y="2430397"/>
            <a:ext cx="282414" cy="28272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76"/>
          <p:cNvGrpSpPr/>
          <p:nvPr/>
        </p:nvGrpSpPr>
        <p:grpSpPr>
          <a:xfrm>
            <a:off x="8000788" y="2430478"/>
            <a:ext cx="282728" cy="282415"/>
            <a:chOff x="3303268" y="3817349"/>
            <a:chExt cx="346056" cy="345674"/>
          </a:xfrm>
        </p:grpSpPr>
        <p:sp>
          <p:nvSpPr>
            <p:cNvPr id="961" name="Google Shape;961;p7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76"/>
          <p:cNvGrpSpPr/>
          <p:nvPr/>
        </p:nvGrpSpPr>
        <p:grpSpPr>
          <a:xfrm>
            <a:off x="7678353" y="2430479"/>
            <a:ext cx="282702" cy="282415"/>
            <a:chOff x="4201447" y="3817349"/>
            <a:chExt cx="346024" cy="345674"/>
          </a:xfrm>
        </p:grpSpPr>
        <p:sp>
          <p:nvSpPr>
            <p:cNvPr id="966" name="Google Shape;966;p7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8" name="Google Shape;968;p76"/>
          <p:cNvSpPr txBox="1"/>
          <p:nvPr/>
        </p:nvSpPr>
        <p:spPr>
          <a:xfrm>
            <a:off x="5052700" y="4325425"/>
            <a:ext cx="330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Please keep this slide for attribution</a:t>
            </a:r>
            <a:endParaRPr sz="1200"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2F79CB-6A3F-3E15-7E1C-54BB88C16C20}"/>
              </a:ext>
            </a:extLst>
          </p:cNvPr>
          <p:cNvSpPr/>
          <p:nvPr/>
        </p:nvSpPr>
        <p:spPr>
          <a:xfrm>
            <a:off x="5244353" y="1909482"/>
            <a:ext cx="3108647" cy="2915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98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7"/>
          <p:cNvSpPr txBox="1">
            <a:spLocks noGrp="1"/>
          </p:cNvSpPr>
          <p:nvPr>
            <p:ph type="title"/>
          </p:nvPr>
        </p:nvSpPr>
        <p:spPr>
          <a:xfrm>
            <a:off x="720000" y="381200"/>
            <a:ext cx="663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74" name="Google Shape;974;p77"/>
          <p:cNvSpPr txBox="1">
            <a:spLocks noGrp="1"/>
          </p:cNvSpPr>
          <p:nvPr>
            <p:ph type="body" idx="1"/>
          </p:nvPr>
        </p:nvSpPr>
        <p:spPr>
          <a:xfrm>
            <a:off x="713225" y="1400100"/>
            <a:ext cx="68346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sz="1200" dirty="0">
                <a:latin typeface="Comfortaa Medium"/>
                <a:ea typeface="Comfortaa Medium"/>
                <a:cs typeface="Comfortaa Medium"/>
                <a:sym typeface="Comfortaa Medium"/>
              </a:rPr>
              <a:t>PowerPoint Template created by </a:t>
            </a:r>
            <a:r>
              <a:rPr lang="en-CA" sz="1200" dirty="0" err="1">
                <a:latin typeface="Comfortaa Medium"/>
                <a:ea typeface="Comfortaa Medium"/>
                <a:cs typeface="Comfortaa Medium"/>
                <a:sym typeface="Comfortaa Medium"/>
              </a:rPr>
              <a:t>SlidesGo</a:t>
            </a:r>
            <a:endParaRPr lang="en-CA" sz="1200" dirty="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sz="1200" dirty="0">
                <a:latin typeface="Comfortaa Medium"/>
                <a:ea typeface="Comfortaa Medium"/>
                <a:cs typeface="Comfortaa Medium"/>
                <a:sym typeface="Comfortaa Medium"/>
              </a:rPr>
              <a:t>Icons by </a:t>
            </a:r>
            <a:r>
              <a:rPr lang="en-CA" sz="1200" dirty="0" err="1">
                <a:latin typeface="Comfortaa Medium"/>
                <a:ea typeface="Comfortaa Medium"/>
                <a:cs typeface="Comfortaa Medium"/>
                <a:sym typeface="Comfortaa Medium"/>
              </a:rPr>
              <a:t>FlatIcon</a:t>
            </a:r>
            <a:endParaRPr lang="en-CA" sz="1200" dirty="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sz="1200" dirty="0">
                <a:latin typeface="Comfortaa Medium"/>
                <a:ea typeface="Comfortaa Medium"/>
                <a:cs typeface="Comfortaa Medium"/>
                <a:sym typeface="Comfortaa Medium"/>
              </a:rPr>
              <a:t>Graphical story making interface includes code from </a:t>
            </a:r>
            <a:r>
              <a:rPr lang="en-CA" sz="1200" dirty="0">
                <a:latin typeface="Comfortaa Medium"/>
                <a:ea typeface="Comfortaa Medium"/>
                <a:cs typeface="Comfortaa Medium"/>
                <a:sym typeface="Comfortaa Medium"/>
                <a:hlinkClick r:id="rId3"/>
              </a:rPr>
              <a:t>https://codepen.io/ross-angus/pen/VwLWqdL</a:t>
            </a:r>
            <a:r>
              <a:rPr lang="en-CA" sz="1200" dirty="0"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sz="1200" dirty="0"/>
              <a:t>Story idea from the Hobbit by JRR Tolkien</a:t>
            </a:r>
            <a:endParaRPr lang="en-CA" sz="1200" dirty="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dirty="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077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ctrTitle"/>
          </p:nvPr>
        </p:nvSpPr>
        <p:spPr>
          <a:xfrm>
            <a:off x="713225" y="1232700"/>
            <a:ext cx="3135300" cy="11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BBB6C-8A5D-2AF5-33CE-5C2C7FD75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6" b="10949"/>
          <a:stretch/>
        </p:blipFill>
        <p:spPr>
          <a:xfrm>
            <a:off x="5827935" y="957431"/>
            <a:ext cx="1804042" cy="3205778"/>
          </a:xfrm>
          <a:prstGeom prst="rect">
            <a:avLst/>
          </a:prstGeom>
        </p:spPr>
      </p:pic>
      <p:sp>
        <p:nvSpPr>
          <p:cNvPr id="388" name="Google Shape;388;p43"/>
          <p:cNvSpPr txBox="1">
            <a:spLocks noGrp="1"/>
          </p:cNvSpPr>
          <p:nvPr>
            <p:ph type="subTitle" idx="1"/>
          </p:nvPr>
        </p:nvSpPr>
        <p:spPr>
          <a:xfrm>
            <a:off x="819425" y="2570875"/>
            <a:ext cx="2922900" cy="1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A </a:t>
            </a:r>
            <a:r>
              <a:rPr lang="en-CA" b="1" dirty="0">
                <a:solidFill>
                  <a:schemeClr val="accent5"/>
                </a:solidFill>
              </a:rPr>
              <a:t>hands-free</a:t>
            </a:r>
            <a:r>
              <a:rPr lang="en-CA" dirty="0"/>
              <a:t> app where you choose your own adventure while you drive??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923;p73">
            <a:extLst>
              <a:ext uri="{FF2B5EF4-FFF2-40B4-BE49-F238E27FC236}">
                <a16:creationId xmlns:a16="http://schemas.microsoft.com/office/drawing/2014/main" id="{F538964D-0C5A-FB0B-9E41-585DAE370A00}"/>
              </a:ext>
            </a:extLst>
          </p:cNvPr>
          <p:cNvSpPr/>
          <p:nvPr/>
        </p:nvSpPr>
        <p:spPr>
          <a:xfrm>
            <a:off x="5804047" y="726924"/>
            <a:ext cx="1849446" cy="3687901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>
            <a:spLocks noGrp="1"/>
          </p:cNvSpPr>
          <p:nvPr>
            <p:ph type="subTitle" idx="1"/>
          </p:nvPr>
        </p:nvSpPr>
        <p:spPr>
          <a:xfrm>
            <a:off x="1353749" y="1927550"/>
            <a:ext cx="25788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.. and our plan for collecting stories</a:t>
            </a:r>
            <a:endParaRPr dirty="0"/>
          </a:p>
        </p:txBody>
      </p:sp>
      <p:sp>
        <p:nvSpPr>
          <p:cNvPr id="403" name="Google Shape;403;p45"/>
          <p:cNvSpPr txBox="1">
            <a:spLocks noGrp="1"/>
          </p:cNvSpPr>
          <p:nvPr>
            <p:ph type="subTitle" idx="7"/>
          </p:nvPr>
        </p:nvSpPr>
        <p:spPr>
          <a:xfrm>
            <a:off x="1353744" y="1454025"/>
            <a:ext cx="2319991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720000" y="380199"/>
            <a:ext cx="66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05" name="Google Shape;405;p45"/>
          <p:cNvSpPr txBox="1">
            <a:spLocks noGrp="1"/>
          </p:cNvSpPr>
          <p:nvPr>
            <p:ph type="subTitle" idx="4"/>
          </p:nvPr>
        </p:nvSpPr>
        <p:spPr>
          <a:xfrm>
            <a:off x="5175195" y="1454025"/>
            <a:ext cx="231999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HeyBud Algorithm</a:t>
            </a:r>
            <a:endParaRPr dirty="0"/>
          </a:p>
        </p:txBody>
      </p:sp>
      <p:sp>
        <p:nvSpPr>
          <p:cNvPr id="406" name="Google Shape;406;p45"/>
          <p:cNvSpPr txBox="1">
            <a:spLocks noGrp="1"/>
          </p:cNvSpPr>
          <p:nvPr>
            <p:ph type="subTitle" idx="5"/>
          </p:nvPr>
        </p:nvSpPr>
        <p:spPr>
          <a:xfrm>
            <a:off x="5175200" y="1927500"/>
            <a:ext cx="2578800" cy="8565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programming behind the game</a:t>
            </a:r>
            <a:endParaRPr dirty="0"/>
          </a:p>
        </p:txBody>
      </p:sp>
      <p:sp>
        <p:nvSpPr>
          <p:cNvPr id="407" name="Google Shape;407;p45"/>
          <p:cNvSpPr txBox="1">
            <a:spLocks noGrp="1"/>
          </p:cNvSpPr>
          <p:nvPr>
            <p:ph type="subTitle" idx="2"/>
          </p:nvPr>
        </p:nvSpPr>
        <p:spPr>
          <a:xfrm>
            <a:off x="1353745" y="3246238"/>
            <a:ext cx="1889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Story Preview</a:t>
            </a:r>
            <a:endParaRPr dirty="0"/>
          </a:p>
        </p:txBody>
      </p:sp>
      <p:sp>
        <p:nvSpPr>
          <p:cNvPr id="408" name="Google Shape;408;p45"/>
          <p:cNvSpPr txBox="1">
            <a:spLocks noGrp="1"/>
          </p:cNvSpPr>
          <p:nvPr>
            <p:ph type="subTitle" idx="3"/>
          </p:nvPr>
        </p:nvSpPr>
        <p:spPr>
          <a:xfrm>
            <a:off x="1353749" y="3719702"/>
            <a:ext cx="2578800" cy="8565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Try it yourself!</a:t>
            </a:r>
            <a:endParaRPr dirty="0"/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 idx="6"/>
          </p:nvPr>
        </p:nvSpPr>
        <p:spPr>
          <a:xfrm>
            <a:off x="4465400" y="1927500"/>
            <a:ext cx="518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title" idx="8"/>
          </p:nvPr>
        </p:nvSpPr>
        <p:spPr>
          <a:xfrm>
            <a:off x="643800" y="1927500"/>
            <a:ext cx="518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1" name="Google Shape;411;p45"/>
          <p:cNvSpPr txBox="1">
            <a:spLocks noGrp="1"/>
          </p:cNvSpPr>
          <p:nvPr>
            <p:ph type="title" idx="15"/>
          </p:nvPr>
        </p:nvSpPr>
        <p:spPr>
          <a:xfrm>
            <a:off x="643950" y="3719725"/>
            <a:ext cx="518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subTitle" idx="9"/>
          </p:nvPr>
        </p:nvSpPr>
        <p:spPr>
          <a:xfrm>
            <a:off x="5175195" y="3246238"/>
            <a:ext cx="1889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Endgoal</a:t>
            </a:r>
            <a:endParaRPr dirty="0"/>
          </a:p>
        </p:txBody>
      </p:sp>
      <p:sp>
        <p:nvSpPr>
          <p:cNvPr id="413" name="Google Shape;413;p45"/>
          <p:cNvSpPr txBox="1">
            <a:spLocks noGrp="1"/>
          </p:cNvSpPr>
          <p:nvPr>
            <p:ph type="title" idx="14"/>
          </p:nvPr>
        </p:nvSpPr>
        <p:spPr>
          <a:xfrm>
            <a:off x="4465400" y="3719725"/>
            <a:ext cx="518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4" name="Google Shape;414;p45"/>
          <p:cNvSpPr txBox="1">
            <a:spLocks noGrp="1"/>
          </p:cNvSpPr>
          <p:nvPr>
            <p:ph type="subTitle" idx="13"/>
          </p:nvPr>
        </p:nvSpPr>
        <p:spPr>
          <a:xfrm>
            <a:off x="5175200" y="3719701"/>
            <a:ext cx="25788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Everything all at once, plus a little bit more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25215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38" name="Google Shape;738;p61"/>
          <p:cNvSpPr txBox="1">
            <a:spLocks noGrp="1"/>
          </p:cNvSpPr>
          <p:nvPr>
            <p:ph type="title"/>
          </p:nvPr>
        </p:nvSpPr>
        <p:spPr>
          <a:xfrm>
            <a:off x="3689975" y="1687050"/>
            <a:ext cx="437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sp>
        <p:nvSpPr>
          <p:cNvPr id="739" name="Google Shape;739;p61"/>
          <p:cNvSpPr txBox="1">
            <a:spLocks noGrp="1"/>
          </p:cNvSpPr>
          <p:nvPr>
            <p:ph type="title" idx="3"/>
          </p:nvPr>
        </p:nvSpPr>
        <p:spPr>
          <a:xfrm>
            <a:off x="713225" y="3567625"/>
            <a:ext cx="3290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.. and our plan for collecting stories</a:t>
            </a:r>
          </a:p>
        </p:txBody>
      </p:sp>
    </p:spTree>
    <p:extLst>
      <p:ext uri="{BB962C8B-B14F-4D97-AF65-F5344CB8AC3E}">
        <p14:creationId xmlns:p14="http://schemas.microsoft.com/office/powerpoint/2010/main" val="18924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3"/>
          <p:cNvSpPr/>
          <p:nvPr/>
        </p:nvSpPr>
        <p:spPr>
          <a:xfrm rot="-2700000">
            <a:off x="5398530" y="-4110525"/>
            <a:ext cx="13434746" cy="13302800"/>
          </a:xfrm>
          <a:prstGeom prst="halfFrame">
            <a:avLst>
              <a:gd name="adj1" fmla="val 26935"/>
              <a:gd name="adj2" fmla="val 273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  <p:sp>
        <p:nvSpPr>
          <p:cNvPr id="754" name="Google Shape;754;p63"/>
          <p:cNvSpPr txBox="1">
            <a:spLocks noGrp="1"/>
          </p:cNvSpPr>
          <p:nvPr>
            <p:ph type="title"/>
          </p:nvPr>
        </p:nvSpPr>
        <p:spPr>
          <a:xfrm>
            <a:off x="720000" y="382398"/>
            <a:ext cx="32805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Collecting Stories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55" name="Google Shape;755;p63"/>
          <p:cNvSpPr txBox="1">
            <a:spLocks noGrp="1"/>
          </p:cNvSpPr>
          <p:nvPr>
            <p:ph type="subTitle" idx="1"/>
          </p:nvPr>
        </p:nvSpPr>
        <p:spPr>
          <a:xfrm>
            <a:off x="720000" y="3430225"/>
            <a:ext cx="2863500" cy="11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tx2">
                    <a:lumMod val="10000"/>
                  </a:schemeClr>
                </a:solidFill>
              </a:rPr>
              <a:t>Anyone</a:t>
            </a: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 can contribute, and our libraries are organized by story categories &amp; popularity.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56" name="Google Shape;756;p63"/>
          <p:cNvPicPr preferRelativeResize="0"/>
          <p:nvPr/>
        </p:nvPicPr>
        <p:blipFill rotWithShape="1">
          <a:blip r:embed="rId3"/>
          <a:srcRect l="26909" t="14321" r="-91899" b="-46317"/>
          <a:stretch/>
        </p:blipFill>
        <p:spPr>
          <a:xfrm rot="-2700131">
            <a:off x="4965946" y="-2960574"/>
            <a:ext cx="11095354" cy="110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9"/>
          <p:cNvSpPr txBox="1">
            <a:spLocks noGrp="1"/>
          </p:cNvSpPr>
          <p:nvPr>
            <p:ph type="title" idx="2"/>
          </p:nvPr>
        </p:nvSpPr>
        <p:spPr>
          <a:xfrm>
            <a:off x="6457675" y="539500"/>
            <a:ext cx="19731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7" name="Google Shape;827;p69"/>
          <p:cNvSpPr txBox="1">
            <a:spLocks noGrp="1"/>
          </p:cNvSpPr>
          <p:nvPr>
            <p:ph type="title"/>
          </p:nvPr>
        </p:nvSpPr>
        <p:spPr>
          <a:xfrm>
            <a:off x="1062600" y="1687050"/>
            <a:ext cx="437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HeyBud Algorithm</a:t>
            </a:r>
            <a:endParaRPr dirty="0"/>
          </a:p>
        </p:txBody>
      </p:sp>
      <p:sp>
        <p:nvSpPr>
          <p:cNvPr id="828" name="Google Shape;828;p69"/>
          <p:cNvSpPr txBox="1">
            <a:spLocks noGrp="1"/>
          </p:cNvSpPr>
          <p:nvPr>
            <p:ph type="title" idx="3"/>
          </p:nvPr>
        </p:nvSpPr>
        <p:spPr>
          <a:xfrm>
            <a:off x="5140075" y="35676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programming behind the game</a:t>
            </a:r>
          </a:p>
        </p:txBody>
      </p:sp>
    </p:spTree>
    <p:extLst>
      <p:ext uri="{BB962C8B-B14F-4D97-AF65-F5344CB8AC3E}">
        <p14:creationId xmlns:p14="http://schemas.microsoft.com/office/powerpoint/2010/main" val="250333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2"/>
          <p:cNvSpPr txBox="1">
            <a:spLocks noGrp="1"/>
          </p:cNvSpPr>
          <p:nvPr>
            <p:ph type="title"/>
          </p:nvPr>
        </p:nvSpPr>
        <p:spPr>
          <a:xfrm>
            <a:off x="1075765" y="14452"/>
            <a:ext cx="1691525" cy="1813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 Maker</a:t>
            </a:r>
            <a:endParaRPr dirty="0"/>
          </a:p>
        </p:txBody>
      </p:sp>
      <p:sp>
        <p:nvSpPr>
          <p:cNvPr id="908" name="Google Shape;908;p72"/>
          <p:cNvSpPr txBox="1">
            <a:spLocks noGrp="1"/>
          </p:cNvSpPr>
          <p:nvPr>
            <p:ph type="title" idx="2"/>
          </p:nvPr>
        </p:nvSpPr>
        <p:spPr>
          <a:xfrm>
            <a:off x="260226" y="3890681"/>
            <a:ext cx="287767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Intuitive </a:t>
            </a:r>
            <a:r>
              <a:rPr lang="en-CA" b="1" dirty="0">
                <a:solidFill>
                  <a:schemeClr val="accent6"/>
                </a:solidFill>
              </a:rPr>
              <a:t>drag and drop</a:t>
            </a:r>
            <a:r>
              <a:rPr lang="en-CA" dirty="0"/>
              <a:t> interface to aid </a:t>
            </a:r>
            <a:r>
              <a:rPr lang="en-CA" dirty="0" err="1"/>
              <a:t>HeyBud</a:t>
            </a:r>
            <a:r>
              <a:rPr lang="en-CA" dirty="0"/>
              <a:t> contributors.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9" name="Google Shape;909;p72"/>
          <p:cNvGrpSpPr/>
          <p:nvPr/>
        </p:nvGrpSpPr>
        <p:grpSpPr>
          <a:xfrm>
            <a:off x="3141803" y="889345"/>
            <a:ext cx="4612055" cy="3512686"/>
            <a:chOff x="1096545" y="1142417"/>
            <a:chExt cx="3753300" cy="2858631"/>
          </a:xfrm>
        </p:grpSpPr>
        <p:sp>
          <p:nvSpPr>
            <p:cNvPr id="910" name="Google Shape;910;p72"/>
            <p:cNvSpPr/>
            <p:nvPr/>
          </p:nvSpPr>
          <p:spPr>
            <a:xfrm>
              <a:off x="1096545" y="1142417"/>
              <a:ext cx="3753300" cy="2374500"/>
            </a:xfrm>
            <a:prstGeom prst="roundRect">
              <a:avLst>
                <a:gd name="adj" fmla="val 3857"/>
              </a:avLst>
            </a:pr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2"/>
            <p:cNvSpPr/>
            <p:nvPr/>
          </p:nvSpPr>
          <p:spPr>
            <a:xfrm>
              <a:off x="1122064" y="1168285"/>
              <a:ext cx="3702300" cy="2322900"/>
            </a:xfrm>
            <a:prstGeom prst="roundRect">
              <a:avLst>
                <a:gd name="adj" fmla="val 3282"/>
              </a:avLst>
            </a:pr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2"/>
            <p:cNvSpPr/>
            <p:nvPr/>
          </p:nvSpPr>
          <p:spPr>
            <a:xfrm>
              <a:off x="1225480" y="1262321"/>
              <a:ext cx="3498600" cy="21333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2"/>
            <p:cNvSpPr/>
            <p:nvPr/>
          </p:nvSpPr>
          <p:spPr>
            <a:xfrm>
              <a:off x="2330755" y="3516985"/>
              <a:ext cx="1281701" cy="484063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14" name="Google Shape;914;p72"/>
            <p:cNvCxnSpPr/>
            <p:nvPr/>
          </p:nvCxnSpPr>
          <p:spPr>
            <a:xfrm>
              <a:off x="2344607" y="3955236"/>
              <a:ext cx="126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61303E-3CDB-9064-F067-CA7B694DD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77" y="1036683"/>
            <a:ext cx="3741599" cy="26325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89A4A-68D8-C7D6-7A89-D4F3464675AA}"/>
              </a:ext>
            </a:extLst>
          </p:cNvPr>
          <p:cNvSpPr txBox="1"/>
          <p:nvPr/>
        </p:nvSpPr>
        <p:spPr>
          <a:xfrm>
            <a:off x="6211628" y="1608268"/>
            <a:ext cx="1088911" cy="9652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Action</a:t>
            </a:r>
          </a:p>
          <a:p>
            <a:pPr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312731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25215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38" name="Google Shape;738;p61"/>
          <p:cNvSpPr txBox="1">
            <a:spLocks noGrp="1"/>
          </p:cNvSpPr>
          <p:nvPr>
            <p:ph type="title"/>
          </p:nvPr>
        </p:nvSpPr>
        <p:spPr>
          <a:xfrm>
            <a:off x="3689975" y="1687050"/>
            <a:ext cx="437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 Preview</a:t>
            </a:r>
            <a:endParaRPr dirty="0"/>
          </a:p>
        </p:txBody>
      </p:sp>
      <p:sp>
        <p:nvSpPr>
          <p:cNvPr id="739" name="Google Shape;739;p61"/>
          <p:cNvSpPr txBox="1">
            <a:spLocks noGrp="1"/>
          </p:cNvSpPr>
          <p:nvPr>
            <p:ph type="title" idx="3"/>
          </p:nvPr>
        </p:nvSpPr>
        <p:spPr>
          <a:xfrm>
            <a:off x="713225" y="3567625"/>
            <a:ext cx="32907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Try it yourself!</a:t>
            </a:r>
            <a:endParaRPr dirty="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9"/>
          <p:cNvSpPr txBox="1">
            <a:spLocks noGrp="1"/>
          </p:cNvSpPr>
          <p:nvPr>
            <p:ph type="title" idx="2"/>
          </p:nvPr>
        </p:nvSpPr>
        <p:spPr>
          <a:xfrm>
            <a:off x="6457675" y="539500"/>
            <a:ext cx="1973100" cy="11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7" name="Google Shape;827;p69"/>
          <p:cNvSpPr txBox="1">
            <a:spLocks noGrp="1"/>
          </p:cNvSpPr>
          <p:nvPr>
            <p:ph type="title"/>
          </p:nvPr>
        </p:nvSpPr>
        <p:spPr>
          <a:xfrm>
            <a:off x="1062600" y="1687050"/>
            <a:ext cx="4373100" cy="1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Endgoal</a:t>
            </a:r>
            <a:endParaRPr dirty="0"/>
          </a:p>
        </p:txBody>
      </p:sp>
      <p:sp>
        <p:nvSpPr>
          <p:cNvPr id="828" name="Google Shape;828;p69"/>
          <p:cNvSpPr txBox="1">
            <a:spLocks noGrp="1"/>
          </p:cNvSpPr>
          <p:nvPr>
            <p:ph type="title" idx="3"/>
          </p:nvPr>
        </p:nvSpPr>
        <p:spPr>
          <a:xfrm>
            <a:off x="5140075" y="3567625"/>
            <a:ext cx="3290700" cy="10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/>
              <a:t>Everything all at once, plus a little bit more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179637"/>
      </p:ext>
    </p:extLst>
  </p:cSld>
  <p:clrMapOvr>
    <a:masterClrMapping/>
  </p:clrMapOvr>
</p:sld>
</file>

<file path=ppt/theme/theme1.xml><?xml version="1.0" encoding="utf-8"?>
<a:theme xmlns:a="http://schemas.openxmlformats.org/drawingml/2006/main" name="Tanger by Slidesgo">
  <a:themeElements>
    <a:clrScheme name="Custom 12">
      <a:dk1>
        <a:srgbClr val="595959"/>
      </a:dk1>
      <a:lt1>
        <a:srgbClr val="FFFFFF"/>
      </a:lt1>
      <a:dk2>
        <a:srgbClr val="595959"/>
      </a:dk2>
      <a:lt2>
        <a:srgbClr val="EEEEEE"/>
      </a:lt2>
      <a:accent1>
        <a:srgbClr val="81ECEC"/>
      </a:accent1>
      <a:accent2>
        <a:srgbClr val="73F5AD"/>
      </a:accent2>
      <a:accent3>
        <a:srgbClr val="D3F78C"/>
      </a:accent3>
      <a:accent4>
        <a:srgbClr val="F57C31"/>
      </a:accent4>
      <a:accent5>
        <a:srgbClr val="F5A331"/>
      </a:accent5>
      <a:accent6>
        <a:srgbClr val="32A852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Comfortaa</vt:lpstr>
      <vt:lpstr>Rubik</vt:lpstr>
      <vt:lpstr>Montserrat Light</vt:lpstr>
      <vt:lpstr>Arial</vt:lpstr>
      <vt:lpstr>Montserrat SemiBold</vt:lpstr>
      <vt:lpstr>Comfortaa Medium</vt:lpstr>
      <vt:lpstr>Tanger by Slidesgo</vt:lpstr>
      <vt:lpstr>HEY BUD</vt:lpstr>
      <vt:lpstr>Whoa!</vt:lpstr>
      <vt:lpstr>Table of Contents</vt:lpstr>
      <vt:lpstr>01</vt:lpstr>
      <vt:lpstr>Collecting Stories</vt:lpstr>
      <vt:lpstr>02</vt:lpstr>
      <vt:lpstr>Story Maker</vt:lpstr>
      <vt:lpstr>03</vt:lpstr>
      <vt:lpstr>04</vt:lpstr>
      <vt:lpstr>Our (Future) App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BUD</dc:title>
  <cp:lastModifiedBy>Jeanine Looman</cp:lastModifiedBy>
  <cp:revision>1</cp:revision>
  <dcterms:modified xsi:type="dcterms:W3CDTF">2022-11-20T05:07:36Z</dcterms:modified>
</cp:coreProperties>
</file>