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4" r:id="rId11"/>
    <p:sldId id="269" r:id="rId12"/>
    <p:sldId id="272" r:id="rId13"/>
    <p:sldId id="273" r:id="rId14"/>
    <p:sldId id="274" r:id="rId15"/>
    <p:sldId id="275" r:id="rId16"/>
    <p:sldId id="280" r:id="rId17"/>
    <p:sldId id="281" r:id="rId18"/>
    <p:sldId id="285" r:id="rId19"/>
    <p:sldId id="288" r:id="rId20"/>
    <p:sldId id="287" r:id="rId21"/>
    <p:sldId id="284" r:id="rId22"/>
    <p:sldId id="282" r:id="rId23"/>
    <p:sldId id="290" r:id="rId24"/>
    <p:sldId id="291" r:id="rId25"/>
    <p:sldId id="292" r:id="rId26"/>
    <p:sldId id="266" r:id="rId27"/>
    <p:sldId id="267" r:id="rId28"/>
    <p:sldId id="293" r:id="rId29"/>
    <p:sldId id="270" r:id="rId30"/>
    <p:sldId id="271" r:id="rId31"/>
    <p:sldId id="276" r:id="rId32"/>
    <p:sldId id="277" r:id="rId33"/>
    <p:sldId id="278" r:id="rId34"/>
    <p:sldId id="279" r:id="rId35"/>
    <p:sldId id="286" r:id="rId36"/>
    <p:sldId id="295" r:id="rId37"/>
    <p:sldId id="294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slide" Target="../slides/slide29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slide" Target="../slides/slide32.xml"/><Relationship Id="rId1" Type="http://schemas.openxmlformats.org/officeDocument/2006/relationships/slide" Target="../slides/slide31.xml"/><Relationship Id="rId4" Type="http://schemas.openxmlformats.org/officeDocument/2006/relationships/slide" Target="../slides/slide34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slide" Target="../slides/slide38.xml"/><Relationship Id="rId1" Type="http://schemas.openxmlformats.org/officeDocument/2006/relationships/slide" Target="../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F8A14-9A8B-46AF-B825-58E0EDE4D73A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2D7E58-853D-482F-B939-88BD48E6626C}">
      <dgm:prSet phldrT="[Text]" custT="1"/>
      <dgm:spPr/>
      <dgm:t>
        <a:bodyPr/>
        <a:lstStyle/>
        <a:p>
          <a:r>
            <a:rPr lang="en-US" sz="2800" dirty="0"/>
            <a:t>Customer</a:t>
          </a:r>
          <a:endParaRPr lang="en-US" sz="2400" dirty="0"/>
        </a:p>
      </dgm:t>
    </dgm:pt>
    <dgm:pt modelId="{639A81E4-C095-46F0-BE86-53ABA0637BC0}" type="parTrans" cxnId="{015EC97C-1253-4BA3-8370-BC9578233F86}">
      <dgm:prSet/>
      <dgm:spPr/>
      <dgm:t>
        <a:bodyPr/>
        <a:lstStyle/>
        <a:p>
          <a:endParaRPr lang="en-US"/>
        </a:p>
      </dgm:t>
    </dgm:pt>
    <dgm:pt modelId="{866B8A12-35E6-4B56-B8F8-D994E3CD4AFD}" type="sibTrans" cxnId="{015EC97C-1253-4BA3-8370-BC9578233F86}">
      <dgm:prSet/>
      <dgm:spPr/>
      <dgm:t>
        <a:bodyPr/>
        <a:lstStyle/>
        <a:p>
          <a:endParaRPr lang="en-US"/>
        </a:p>
      </dgm:t>
    </dgm:pt>
    <dgm:pt modelId="{0CC636C0-1E7A-49F4-9A43-B33B9B8E2FBD}">
      <dgm:prSet phldrT="[Text]" custT="1"/>
      <dgm:spPr/>
      <dgm:t>
        <a:bodyPr/>
        <a:lstStyle/>
        <a:p>
          <a:r>
            <a:rPr lang="en-US" sz="2800" dirty="0">
              <a:solidFill>
                <a:srgbClr val="FF0000"/>
              </a:solidFill>
            </a:rPr>
            <a:t>                Which restaurant to choose? </a:t>
          </a:r>
        </a:p>
      </dgm:t>
    </dgm:pt>
    <dgm:pt modelId="{311C441B-53A5-4C78-B568-0E8DB98AD978}" type="parTrans" cxnId="{2E35A2F6-1E73-48B2-B066-680A94BF9C55}">
      <dgm:prSet/>
      <dgm:spPr/>
      <dgm:t>
        <a:bodyPr/>
        <a:lstStyle/>
        <a:p>
          <a:endParaRPr lang="en-US"/>
        </a:p>
      </dgm:t>
    </dgm:pt>
    <dgm:pt modelId="{65BA4E7E-B10F-4FBC-914E-F9B280426894}" type="sibTrans" cxnId="{2E35A2F6-1E73-48B2-B066-680A94BF9C55}">
      <dgm:prSet/>
      <dgm:spPr/>
      <dgm:t>
        <a:bodyPr/>
        <a:lstStyle/>
        <a:p>
          <a:endParaRPr lang="en-US"/>
        </a:p>
      </dgm:t>
    </dgm:pt>
    <dgm:pt modelId="{5D1C364E-63D8-41EA-B7DA-73E43E5AB42F}">
      <dgm:prSet phldrT="[Text]" custT="1"/>
      <dgm:spPr/>
      <dgm:t>
        <a:bodyPr/>
        <a:lstStyle/>
        <a:p>
          <a:r>
            <a:rPr lang="en-US" sz="4400" dirty="0"/>
            <a:t>Recommender</a:t>
          </a:r>
          <a:endParaRPr lang="en-US" sz="3200" dirty="0"/>
        </a:p>
      </dgm:t>
    </dgm:pt>
    <dgm:pt modelId="{DB665F3F-1C4D-4C32-91C6-A5CABCAE18B0}" type="parTrans" cxnId="{36AB0C6C-6A59-4550-AD5F-31808941D7A3}">
      <dgm:prSet/>
      <dgm:spPr/>
      <dgm:t>
        <a:bodyPr/>
        <a:lstStyle/>
        <a:p>
          <a:endParaRPr lang="en-US"/>
        </a:p>
      </dgm:t>
    </dgm:pt>
    <dgm:pt modelId="{6889ABB9-80EA-4EFB-87EC-CDAC2BC3B614}" type="sibTrans" cxnId="{36AB0C6C-6A59-4550-AD5F-31808941D7A3}">
      <dgm:prSet/>
      <dgm:spPr/>
      <dgm:t>
        <a:bodyPr/>
        <a:lstStyle/>
        <a:p>
          <a:endParaRPr lang="en-US"/>
        </a:p>
      </dgm:t>
    </dgm:pt>
    <dgm:pt modelId="{E2A0FD90-FE7F-4486-8318-9963573B5C60}">
      <dgm:prSet phldrT="[Text]" custT="1"/>
      <dgm:spPr/>
      <dgm:t>
        <a:bodyPr/>
        <a:lstStyle/>
        <a:p>
          <a:r>
            <a:rPr lang="en-US" sz="2800" dirty="0"/>
            <a:t>Restaurant</a:t>
          </a:r>
          <a:r>
            <a:rPr lang="en-US" sz="2400" dirty="0"/>
            <a:t> Owner</a:t>
          </a:r>
        </a:p>
      </dgm:t>
    </dgm:pt>
    <dgm:pt modelId="{A6DE9E9F-0ABB-4CFE-AF36-F6C03276A20A}" type="parTrans" cxnId="{CD8CBF50-FB66-4DD8-8B33-885E17B04301}">
      <dgm:prSet/>
      <dgm:spPr/>
      <dgm:t>
        <a:bodyPr/>
        <a:lstStyle/>
        <a:p>
          <a:endParaRPr lang="en-US"/>
        </a:p>
      </dgm:t>
    </dgm:pt>
    <dgm:pt modelId="{AF2777FE-9121-4B4E-B852-17B66DA7790F}" type="sibTrans" cxnId="{CD8CBF50-FB66-4DD8-8B33-885E17B04301}">
      <dgm:prSet/>
      <dgm:spPr/>
      <dgm:t>
        <a:bodyPr/>
        <a:lstStyle/>
        <a:p>
          <a:endParaRPr lang="en-US"/>
        </a:p>
      </dgm:t>
    </dgm:pt>
    <dgm:pt modelId="{D7564179-EC0C-4C8C-BDBD-8B47B8F50035}">
      <dgm:prSet phldrT="[Text]" custT="1"/>
      <dgm:spPr/>
      <dgm:t>
        <a:bodyPr/>
        <a:lstStyle/>
        <a:p>
          <a:r>
            <a:rPr lang="en-US" sz="2800" dirty="0">
              <a:solidFill>
                <a:srgbClr val="FF0000"/>
              </a:solidFill>
            </a:rPr>
            <a:t>                Is my restaurant good? </a:t>
          </a:r>
        </a:p>
      </dgm:t>
    </dgm:pt>
    <dgm:pt modelId="{94F66770-304A-4EA0-8511-2E0203BD5A35}" type="parTrans" cxnId="{C3B40643-5ABA-4F19-8463-D4158C06ECEA}">
      <dgm:prSet/>
      <dgm:spPr/>
      <dgm:t>
        <a:bodyPr/>
        <a:lstStyle/>
        <a:p>
          <a:endParaRPr lang="en-US"/>
        </a:p>
      </dgm:t>
    </dgm:pt>
    <dgm:pt modelId="{EB98B083-D1A8-4C81-B044-113C9C5F186B}" type="sibTrans" cxnId="{C3B40643-5ABA-4F19-8463-D4158C06ECEA}">
      <dgm:prSet/>
      <dgm:spPr/>
      <dgm:t>
        <a:bodyPr/>
        <a:lstStyle/>
        <a:p>
          <a:endParaRPr lang="en-US"/>
        </a:p>
      </dgm:t>
    </dgm:pt>
    <dgm:pt modelId="{D210C42C-57EF-42D3-91AA-D7B6BB2330A4}">
      <dgm:prSet phldrT="[Text]" custT="1"/>
      <dgm:spPr/>
      <dgm:t>
        <a:bodyPr/>
        <a:lstStyle/>
        <a:p>
          <a:r>
            <a:rPr lang="en-US" sz="4400" dirty="0"/>
            <a:t>Causes (Positive &amp; Negative)</a:t>
          </a:r>
        </a:p>
      </dgm:t>
    </dgm:pt>
    <dgm:pt modelId="{B6356CF4-404D-48DD-8D13-1AD1D8487A27}" type="parTrans" cxnId="{C6F9CA22-EEEF-44AD-BF4D-C3595C835385}">
      <dgm:prSet/>
      <dgm:spPr/>
      <dgm:t>
        <a:bodyPr/>
        <a:lstStyle/>
        <a:p>
          <a:endParaRPr lang="en-US"/>
        </a:p>
      </dgm:t>
    </dgm:pt>
    <dgm:pt modelId="{1222A885-D06B-4F9F-AC43-912E206643FB}" type="sibTrans" cxnId="{C6F9CA22-EEEF-44AD-BF4D-C3595C835385}">
      <dgm:prSet/>
      <dgm:spPr/>
      <dgm:t>
        <a:bodyPr/>
        <a:lstStyle/>
        <a:p>
          <a:endParaRPr lang="en-US"/>
        </a:p>
      </dgm:t>
    </dgm:pt>
    <dgm:pt modelId="{2E993160-FA36-45F5-920B-A7DF311E4DDC}">
      <dgm:prSet phldrT="[Text]" custT="1"/>
      <dgm:spPr/>
      <dgm:t>
        <a:bodyPr/>
        <a:lstStyle/>
        <a:p>
          <a:r>
            <a:rPr lang="en-US" sz="2800" dirty="0"/>
            <a:t>Investor</a:t>
          </a:r>
          <a:endParaRPr lang="en-US" sz="2400" dirty="0"/>
        </a:p>
      </dgm:t>
    </dgm:pt>
    <dgm:pt modelId="{E24D2B39-FF43-4327-91E9-433F236F9C69}" type="parTrans" cxnId="{12B45EEE-B1A5-4030-BB00-AB8B59061A14}">
      <dgm:prSet/>
      <dgm:spPr/>
      <dgm:t>
        <a:bodyPr/>
        <a:lstStyle/>
        <a:p>
          <a:endParaRPr lang="en-US"/>
        </a:p>
      </dgm:t>
    </dgm:pt>
    <dgm:pt modelId="{F7F4EA67-2B72-483B-9F6E-F0EF59763A48}" type="sibTrans" cxnId="{12B45EEE-B1A5-4030-BB00-AB8B59061A14}">
      <dgm:prSet/>
      <dgm:spPr/>
      <dgm:t>
        <a:bodyPr/>
        <a:lstStyle/>
        <a:p>
          <a:endParaRPr lang="en-US"/>
        </a:p>
      </dgm:t>
    </dgm:pt>
    <dgm:pt modelId="{16E5914D-87A6-42DB-B4DB-C4DF722C779C}">
      <dgm:prSet phldrT="[Text]" custT="1"/>
      <dgm:spPr/>
      <dgm:t>
        <a:bodyPr/>
        <a:lstStyle/>
        <a:p>
          <a:r>
            <a:rPr lang="en-US" sz="2800" dirty="0">
              <a:solidFill>
                <a:srgbClr val="FF0000"/>
              </a:solidFill>
            </a:rPr>
            <a:t>               Which restaurant to invest?</a:t>
          </a:r>
        </a:p>
      </dgm:t>
    </dgm:pt>
    <dgm:pt modelId="{72358719-D085-4FDC-923B-EBDDA39BA516}" type="parTrans" cxnId="{8736822D-C113-4810-A5F6-52398D1884BB}">
      <dgm:prSet/>
      <dgm:spPr/>
      <dgm:t>
        <a:bodyPr/>
        <a:lstStyle/>
        <a:p>
          <a:endParaRPr lang="en-US"/>
        </a:p>
      </dgm:t>
    </dgm:pt>
    <dgm:pt modelId="{E4D007AD-F60B-46BD-BC27-28EF9AAC1D71}" type="sibTrans" cxnId="{8736822D-C113-4810-A5F6-52398D1884BB}">
      <dgm:prSet/>
      <dgm:spPr/>
      <dgm:t>
        <a:bodyPr/>
        <a:lstStyle/>
        <a:p>
          <a:endParaRPr lang="en-US"/>
        </a:p>
      </dgm:t>
    </dgm:pt>
    <dgm:pt modelId="{9C47A715-9BD9-404F-A3D9-C481776B6E19}">
      <dgm:prSet phldrT="[Text]" custT="1"/>
      <dgm:spPr/>
      <dgm:t>
        <a:bodyPr/>
        <a:lstStyle/>
        <a:p>
          <a:r>
            <a:rPr lang="en-US" sz="4400" dirty="0"/>
            <a:t>Supports</a:t>
          </a:r>
        </a:p>
      </dgm:t>
    </dgm:pt>
    <dgm:pt modelId="{01A6DEB7-DC09-41A1-AE2B-21D59F4C05ED}" type="parTrans" cxnId="{608E9427-A29C-4BB1-AA00-F6FD748FB0B6}">
      <dgm:prSet/>
      <dgm:spPr/>
      <dgm:t>
        <a:bodyPr/>
        <a:lstStyle/>
        <a:p>
          <a:endParaRPr lang="en-US"/>
        </a:p>
      </dgm:t>
    </dgm:pt>
    <dgm:pt modelId="{4DADA319-E92F-452B-98C8-D926A282B175}" type="sibTrans" cxnId="{608E9427-A29C-4BB1-AA00-F6FD748FB0B6}">
      <dgm:prSet/>
      <dgm:spPr/>
      <dgm:t>
        <a:bodyPr/>
        <a:lstStyle/>
        <a:p>
          <a:endParaRPr lang="en-US"/>
        </a:p>
      </dgm:t>
    </dgm:pt>
    <dgm:pt modelId="{F0961A4D-65B1-4A7C-864B-89C6EACB78C4}" type="pres">
      <dgm:prSet presAssocID="{87BF8A14-9A8B-46AF-B825-58E0EDE4D73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225979E-CA3D-42E5-9423-9FF5F3151214}" type="pres">
      <dgm:prSet presAssocID="{452D7E58-853D-482F-B939-88BD48E6626C}" presName="composite" presStyleCnt="0"/>
      <dgm:spPr/>
    </dgm:pt>
    <dgm:pt modelId="{8676F72E-C5BE-4550-B28B-C4D80B884A03}" type="pres">
      <dgm:prSet presAssocID="{452D7E58-853D-482F-B939-88BD48E6626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951F6E0-C93D-4B49-8AAD-890109813C22}" type="pres">
      <dgm:prSet presAssocID="{452D7E58-853D-482F-B939-88BD48E6626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B931F6F2-A2B4-40E0-89F9-7EC17DB5D7D8}" type="pres">
      <dgm:prSet presAssocID="{452D7E58-853D-482F-B939-88BD48E6626C}" presName="Accent" presStyleLbl="parChTrans1D1" presStyleIdx="0" presStyleCnt="3"/>
      <dgm:spPr/>
    </dgm:pt>
    <dgm:pt modelId="{8FD4908E-8E9D-4FBF-A1B8-C8E9C3AF2665}" type="pres">
      <dgm:prSet presAssocID="{452D7E58-853D-482F-B939-88BD48E6626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57AB78E-2C0B-4107-BB8E-032E8CB78217}" type="pres">
      <dgm:prSet presAssocID="{866B8A12-35E6-4B56-B8F8-D994E3CD4AFD}" presName="sibTrans" presStyleCnt="0"/>
      <dgm:spPr/>
    </dgm:pt>
    <dgm:pt modelId="{0C08E5C7-8474-4FA2-81A1-FEFC69871105}" type="pres">
      <dgm:prSet presAssocID="{E2A0FD90-FE7F-4486-8318-9963573B5C60}" presName="composite" presStyleCnt="0"/>
      <dgm:spPr/>
    </dgm:pt>
    <dgm:pt modelId="{13527FF1-FF97-48D9-BA1C-6E497B7E0DF0}" type="pres">
      <dgm:prSet presAssocID="{E2A0FD90-FE7F-4486-8318-9963573B5C60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E90B1A4-073F-4E0D-93ED-F4DB340196B7}" type="pres">
      <dgm:prSet presAssocID="{E2A0FD90-FE7F-4486-8318-9963573B5C6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BD514A48-47CE-4A66-A266-1826A61E3B8B}" type="pres">
      <dgm:prSet presAssocID="{E2A0FD90-FE7F-4486-8318-9963573B5C60}" presName="Accent" presStyleLbl="parChTrans1D1" presStyleIdx="1" presStyleCnt="3"/>
      <dgm:spPr/>
    </dgm:pt>
    <dgm:pt modelId="{B9BD6AB7-7E43-46F0-90F7-EC979757C269}" type="pres">
      <dgm:prSet presAssocID="{E2A0FD90-FE7F-4486-8318-9963573B5C60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6F8D010-0634-4680-B0CF-6C39C0AA5C05}" type="pres">
      <dgm:prSet presAssocID="{AF2777FE-9121-4B4E-B852-17B66DA7790F}" presName="sibTrans" presStyleCnt="0"/>
      <dgm:spPr/>
    </dgm:pt>
    <dgm:pt modelId="{8D9AC53B-2C3C-4A4C-B9A4-749121098DA8}" type="pres">
      <dgm:prSet presAssocID="{2E993160-FA36-45F5-920B-A7DF311E4DDC}" presName="composite" presStyleCnt="0"/>
      <dgm:spPr/>
    </dgm:pt>
    <dgm:pt modelId="{1EC7FA77-FEE6-48B1-935E-91E4F062B6AE}" type="pres">
      <dgm:prSet presAssocID="{2E993160-FA36-45F5-920B-A7DF311E4DD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8FD5DF8-58DF-4D59-912D-BEA5B361290D}" type="pres">
      <dgm:prSet presAssocID="{2E993160-FA36-45F5-920B-A7DF311E4DD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12E767AC-997E-4265-94AE-68CCA2641B89}" type="pres">
      <dgm:prSet presAssocID="{2E993160-FA36-45F5-920B-A7DF311E4DDC}" presName="Accent" presStyleLbl="parChTrans1D1" presStyleIdx="2" presStyleCnt="3"/>
      <dgm:spPr/>
    </dgm:pt>
    <dgm:pt modelId="{F806DED6-D3A0-4DE6-8365-C3FD2834AB76}" type="pres">
      <dgm:prSet presAssocID="{2E993160-FA36-45F5-920B-A7DF311E4DD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5B9721C-401C-4FEA-B0DE-6FBDD2B4D84B}" type="presOf" srcId="{9C47A715-9BD9-404F-A3D9-C481776B6E19}" destId="{F806DED6-D3A0-4DE6-8365-C3FD2834AB76}" srcOrd="0" destOrd="0" presId="urn:microsoft.com/office/officeart/2011/layout/TabList"/>
    <dgm:cxn modelId="{C6F9CA22-EEEF-44AD-BF4D-C3595C835385}" srcId="{E2A0FD90-FE7F-4486-8318-9963573B5C60}" destId="{D210C42C-57EF-42D3-91AA-D7B6BB2330A4}" srcOrd="1" destOrd="0" parTransId="{B6356CF4-404D-48DD-8D13-1AD1D8487A27}" sibTransId="{1222A885-D06B-4F9F-AC43-912E206643FB}"/>
    <dgm:cxn modelId="{608E9427-A29C-4BB1-AA00-F6FD748FB0B6}" srcId="{2E993160-FA36-45F5-920B-A7DF311E4DDC}" destId="{9C47A715-9BD9-404F-A3D9-C481776B6E19}" srcOrd="1" destOrd="0" parTransId="{01A6DEB7-DC09-41A1-AE2B-21D59F4C05ED}" sibTransId="{4DADA319-E92F-452B-98C8-D926A282B175}"/>
    <dgm:cxn modelId="{8A61AD28-912A-432A-A7B5-5A06089706E0}" type="presOf" srcId="{452D7E58-853D-482F-B939-88BD48E6626C}" destId="{2951F6E0-C93D-4B49-8AAD-890109813C22}" srcOrd="0" destOrd="0" presId="urn:microsoft.com/office/officeart/2011/layout/TabList"/>
    <dgm:cxn modelId="{8736822D-C113-4810-A5F6-52398D1884BB}" srcId="{2E993160-FA36-45F5-920B-A7DF311E4DDC}" destId="{16E5914D-87A6-42DB-B4DB-C4DF722C779C}" srcOrd="0" destOrd="0" parTransId="{72358719-D085-4FDC-923B-EBDDA39BA516}" sibTransId="{E4D007AD-F60B-46BD-BC27-28EF9AAC1D71}"/>
    <dgm:cxn modelId="{C3B40643-5ABA-4F19-8463-D4158C06ECEA}" srcId="{E2A0FD90-FE7F-4486-8318-9963573B5C60}" destId="{D7564179-EC0C-4C8C-BDBD-8B47B8F50035}" srcOrd="0" destOrd="0" parTransId="{94F66770-304A-4EA0-8511-2E0203BD5A35}" sibTransId="{EB98B083-D1A8-4C81-B044-113C9C5F186B}"/>
    <dgm:cxn modelId="{5D6D3566-8391-45D9-BAE0-C18560409ED0}" type="presOf" srcId="{D7564179-EC0C-4C8C-BDBD-8B47B8F50035}" destId="{13527FF1-FF97-48D9-BA1C-6E497B7E0DF0}" srcOrd="0" destOrd="0" presId="urn:microsoft.com/office/officeart/2011/layout/TabList"/>
    <dgm:cxn modelId="{36AB0C6C-6A59-4550-AD5F-31808941D7A3}" srcId="{452D7E58-853D-482F-B939-88BD48E6626C}" destId="{5D1C364E-63D8-41EA-B7DA-73E43E5AB42F}" srcOrd="1" destOrd="0" parTransId="{DB665F3F-1C4D-4C32-91C6-A5CABCAE18B0}" sibTransId="{6889ABB9-80EA-4EFB-87EC-CDAC2BC3B614}"/>
    <dgm:cxn modelId="{CD8CBF50-FB66-4DD8-8B33-885E17B04301}" srcId="{87BF8A14-9A8B-46AF-B825-58E0EDE4D73A}" destId="{E2A0FD90-FE7F-4486-8318-9963573B5C60}" srcOrd="1" destOrd="0" parTransId="{A6DE9E9F-0ABB-4CFE-AF36-F6C03276A20A}" sibTransId="{AF2777FE-9121-4B4E-B852-17B66DA7790F}"/>
    <dgm:cxn modelId="{015EC97C-1253-4BA3-8370-BC9578233F86}" srcId="{87BF8A14-9A8B-46AF-B825-58E0EDE4D73A}" destId="{452D7E58-853D-482F-B939-88BD48E6626C}" srcOrd="0" destOrd="0" parTransId="{639A81E4-C095-46F0-BE86-53ABA0637BC0}" sibTransId="{866B8A12-35E6-4B56-B8F8-D994E3CD4AFD}"/>
    <dgm:cxn modelId="{6272997F-09C1-4D6F-BF58-DDB134BFC97F}" type="presOf" srcId="{2E993160-FA36-45F5-920B-A7DF311E4DDC}" destId="{48FD5DF8-58DF-4D59-912D-BEA5B361290D}" srcOrd="0" destOrd="0" presId="urn:microsoft.com/office/officeart/2011/layout/TabList"/>
    <dgm:cxn modelId="{B83CAB92-AC2F-4420-B6D3-4A41371F38F4}" type="presOf" srcId="{0CC636C0-1E7A-49F4-9A43-B33B9B8E2FBD}" destId="{8676F72E-C5BE-4550-B28B-C4D80B884A03}" srcOrd="0" destOrd="0" presId="urn:microsoft.com/office/officeart/2011/layout/TabList"/>
    <dgm:cxn modelId="{14CEFD97-A1B0-4AAC-B4A7-8FA8DA32871D}" type="presOf" srcId="{87BF8A14-9A8B-46AF-B825-58E0EDE4D73A}" destId="{F0961A4D-65B1-4A7C-864B-89C6EACB78C4}" srcOrd="0" destOrd="0" presId="urn:microsoft.com/office/officeart/2011/layout/TabList"/>
    <dgm:cxn modelId="{4861CEB0-A68E-4055-84F2-F94AB64A1856}" type="presOf" srcId="{E2A0FD90-FE7F-4486-8318-9963573B5C60}" destId="{1E90B1A4-073F-4E0D-93ED-F4DB340196B7}" srcOrd="0" destOrd="0" presId="urn:microsoft.com/office/officeart/2011/layout/TabList"/>
    <dgm:cxn modelId="{0D1468DC-7C10-42B0-89C9-1CEF121BD1FD}" type="presOf" srcId="{16E5914D-87A6-42DB-B4DB-C4DF722C779C}" destId="{1EC7FA77-FEE6-48B1-935E-91E4F062B6AE}" srcOrd="0" destOrd="0" presId="urn:microsoft.com/office/officeart/2011/layout/TabList"/>
    <dgm:cxn modelId="{3BD86EE5-0FAB-4F78-8F02-9CF2BB9A9BDA}" type="presOf" srcId="{5D1C364E-63D8-41EA-B7DA-73E43E5AB42F}" destId="{8FD4908E-8E9D-4FBF-A1B8-C8E9C3AF2665}" srcOrd="0" destOrd="0" presId="urn:microsoft.com/office/officeart/2011/layout/TabList"/>
    <dgm:cxn modelId="{12B45EEE-B1A5-4030-BB00-AB8B59061A14}" srcId="{87BF8A14-9A8B-46AF-B825-58E0EDE4D73A}" destId="{2E993160-FA36-45F5-920B-A7DF311E4DDC}" srcOrd="2" destOrd="0" parTransId="{E24D2B39-FF43-4327-91E9-433F236F9C69}" sibTransId="{F7F4EA67-2B72-483B-9F6E-F0EF59763A48}"/>
    <dgm:cxn modelId="{2E35A2F6-1E73-48B2-B066-680A94BF9C55}" srcId="{452D7E58-853D-482F-B939-88BD48E6626C}" destId="{0CC636C0-1E7A-49F4-9A43-B33B9B8E2FBD}" srcOrd="0" destOrd="0" parTransId="{311C441B-53A5-4C78-B568-0E8DB98AD978}" sibTransId="{65BA4E7E-B10F-4FBC-914E-F9B280426894}"/>
    <dgm:cxn modelId="{DC7423FD-DD86-42BA-8D3C-BFAC132D1571}" type="presOf" srcId="{D210C42C-57EF-42D3-91AA-D7B6BB2330A4}" destId="{B9BD6AB7-7E43-46F0-90F7-EC979757C269}" srcOrd="0" destOrd="0" presId="urn:microsoft.com/office/officeart/2011/layout/TabList"/>
    <dgm:cxn modelId="{AD7E5647-00A6-41B2-ABB1-7248881B2D96}" type="presParOf" srcId="{F0961A4D-65B1-4A7C-864B-89C6EACB78C4}" destId="{6225979E-CA3D-42E5-9423-9FF5F3151214}" srcOrd="0" destOrd="0" presId="urn:microsoft.com/office/officeart/2011/layout/TabList"/>
    <dgm:cxn modelId="{AC928AE1-E37C-41FC-90B1-6B9F13D871AE}" type="presParOf" srcId="{6225979E-CA3D-42E5-9423-9FF5F3151214}" destId="{8676F72E-C5BE-4550-B28B-C4D80B884A03}" srcOrd="0" destOrd="0" presId="urn:microsoft.com/office/officeart/2011/layout/TabList"/>
    <dgm:cxn modelId="{4FCA9969-4E65-45FD-BFCF-53C23A1773C0}" type="presParOf" srcId="{6225979E-CA3D-42E5-9423-9FF5F3151214}" destId="{2951F6E0-C93D-4B49-8AAD-890109813C22}" srcOrd="1" destOrd="0" presId="urn:microsoft.com/office/officeart/2011/layout/TabList"/>
    <dgm:cxn modelId="{D268252C-F41B-4C85-A179-65E8B3B4C06D}" type="presParOf" srcId="{6225979E-CA3D-42E5-9423-9FF5F3151214}" destId="{B931F6F2-A2B4-40E0-89F9-7EC17DB5D7D8}" srcOrd="2" destOrd="0" presId="urn:microsoft.com/office/officeart/2011/layout/TabList"/>
    <dgm:cxn modelId="{63FDFCFE-BB5D-4321-B624-8E6F13C84DE5}" type="presParOf" srcId="{F0961A4D-65B1-4A7C-864B-89C6EACB78C4}" destId="{8FD4908E-8E9D-4FBF-A1B8-C8E9C3AF2665}" srcOrd="1" destOrd="0" presId="urn:microsoft.com/office/officeart/2011/layout/TabList"/>
    <dgm:cxn modelId="{D11BDEE8-D11F-4F29-8CCE-894E369EC3D7}" type="presParOf" srcId="{F0961A4D-65B1-4A7C-864B-89C6EACB78C4}" destId="{257AB78E-2C0B-4107-BB8E-032E8CB78217}" srcOrd="2" destOrd="0" presId="urn:microsoft.com/office/officeart/2011/layout/TabList"/>
    <dgm:cxn modelId="{6720BBF0-69E4-44FB-9D0D-9EBEBAA7F43B}" type="presParOf" srcId="{F0961A4D-65B1-4A7C-864B-89C6EACB78C4}" destId="{0C08E5C7-8474-4FA2-81A1-FEFC69871105}" srcOrd="3" destOrd="0" presId="urn:microsoft.com/office/officeart/2011/layout/TabList"/>
    <dgm:cxn modelId="{40E32C91-4686-4B7F-A188-7733B7847AB5}" type="presParOf" srcId="{0C08E5C7-8474-4FA2-81A1-FEFC69871105}" destId="{13527FF1-FF97-48D9-BA1C-6E497B7E0DF0}" srcOrd="0" destOrd="0" presId="urn:microsoft.com/office/officeart/2011/layout/TabList"/>
    <dgm:cxn modelId="{196AA5DD-CB3D-4CA7-931C-424F3F6677BD}" type="presParOf" srcId="{0C08E5C7-8474-4FA2-81A1-FEFC69871105}" destId="{1E90B1A4-073F-4E0D-93ED-F4DB340196B7}" srcOrd="1" destOrd="0" presId="urn:microsoft.com/office/officeart/2011/layout/TabList"/>
    <dgm:cxn modelId="{D4E44420-A62B-49B1-9872-2A061DA46D25}" type="presParOf" srcId="{0C08E5C7-8474-4FA2-81A1-FEFC69871105}" destId="{BD514A48-47CE-4A66-A266-1826A61E3B8B}" srcOrd="2" destOrd="0" presId="urn:microsoft.com/office/officeart/2011/layout/TabList"/>
    <dgm:cxn modelId="{34D17A5D-53E3-4C29-A4A8-1AD595D9C305}" type="presParOf" srcId="{F0961A4D-65B1-4A7C-864B-89C6EACB78C4}" destId="{B9BD6AB7-7E43-46F0-90F7-EC979757C269}" srcOrd="4" destOrd="0" presId="urn:microsoft.com/office/officeart/2011/layout/TabList"/>
    <dgm:cxn modelId="{DB495216-D0F5-490D-A92C-574CF024525C}" type="presParOf" srcId="{F0961A4D-65B1-4A7C-864B-89C6EACB78C4}" destId="{26F8D010-0634-4680-B0CF-6C39C0AA5C05}" srcOrd="5" destOrd="0" presId="urn:microsoft.com/office/officeart/2011/layout/TabList"/>
    <dgm:cxn modelId="{A3091703-1379-4421-BB37-71D5ACB1FDB8}" type="presParOf" srcId="{F0961A4D-65B1-4A7C-864B-89C6EACB78C4}" destId="{8D9AC53B-2C3C-4A4C-B9A4-749121098DA8}" srcOrd="6" destOrd="0" presId="urn:microsoft.com/office/officeart/2011/layout/TabList"/>
    <dgm:cxn modelId="{9C2108F3-CC4A-4CC2-BCE4-5497B7E0E1AD}" type="presParOf" srcId="{8D9AC53B-2C3C-4A4C-B9A4-749121098DA8}" destId="{1EC7FA77-FEE6-48B1-935E-91E4F062B6AE}" srcOrd="0" destOrd="0" presId="urn:microsoft.com/office/officeart/2011/layout/TabList"/>
    <dgm:cxn modelId="{A9C8AD19-8F13-4138-BE1C-6B82C6E9BC9E}" type="presParOf" srcId="{8D9AC53B-2C3C-4A4C-B9A4-749121098DA8}" destId="{48FD5DF8-58DF-4D59-912D-BEA5B361290D}" srcOrd="1" destOrd="0" presId="urn:microsoft.com/office/officeart/2011/layout/TabList"/>
    <dgm:cxn modelId="{9A7A99B0-D85E-4C5B-9B86-5E161C24C9BA}" type="presParOf" srcId="{8D9AC53B-2C3C-4A4C-B9A4-749121098DA8}" destId="{12E767AC-997E-4265-94AE-68CCA2641B89}" srcOrd="2" destOrd="0" presId="urn:microsoft.com/office/officeart/2011/layout/TabList"/>
    <dgm:cxn modelId="{787F1233-2B48-422F-842B-D2386A88FACD}" type="presParOf" srcId="{F0961A4D-65B1-4A7C-864B-89C6EACB78C4}" destId="{F806DED6-D3A0-4DE6-8365-C3FD2834AB76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71FF2-BEA6-4A2E-B71C-89735E73733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64B92C-1206-4A85-9AA1-8AAC4CE657DA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8CEA7E6B-6E12-4C9D-AAC4-67DE83F5E55F}" type="parTrans" cxnId="{B3610C2E-ABC7-4244-B798-9E7F11D8D48B}">
      <dgm:prSet/>
      <dgm:spPr/>
      <dgm:t>
        <a:bodyPr/>
        <a:lstStyle/>
        <a:p>
          <a:endParaRPr lang="en-US"/>
        </a:p>
      </dgm:t>
    </dgm:pt>
    <dgm:pt modelId="{023ED968-2667-47E4-B466-BBF3699271A9}" type="sibTrans" cxnId="{B3610C2E-ABC7-4244-B798-9E7F11D8D48B}">
      <dgm:prSet/>
      <dgm:spPr/>
      <dgm:t>
        <a:bodyPr/>
        <a:lstStyle/>
        <a:p>
          <a:endParaRPr lang="en-US"/>
        </a:p>
      </dgm:t>
    </dgm:pt>
    <dgm:pt modelId="{EC890F32-EDCE-471C-BAF3-BD1377491D3F}">
      <dgm:prSet phldrT="[Text]"/>
      <dgm:spPr/>
      <dgm:t>
        <a:bodyPr/>
        <a:lstStyle/>
        <a:p>
          <a:r>
            <a:rPr lang="en-US" sz="2500" dirty="0"/>
            <a:t>Restaurant</a:t>
          </a:r>
        </a:p>
      </dgm:t>
    </dgm:pt>
    <dgm:pt modelId="{697B26FB-4100-4FB7-AAB4-73F81E9F5795}" type="parTrans" cxnId="{1E00E66A-1EE0-4E40-A80D-7A9B505C2733}">
      <dgm:prSet/>
      <dgm:spPr/>
      <dgm:t>
        <a:bodyPr/>
        <a:lstStyle/>
        <a:p>
          <a:endParaRPr lang="en-US"/>
        </a:p>
      </dgm:t>
    </dgm:pt>
    <dgm:pt modelId="{1AFAEA96-91F5-47A8-B609-56CF8D1FCF73}" type="sibTrans" cxnId="{1E00E66A-1EE0-4E40-A80D-7A9B505C2733}">
      <dgm:prSet/>
      <dgm:spPr/>
      <dgm:t>
        <a:bodyPr/>
        <a:lstStyle/>
        <a:p>
          <a:endParaRPr lang="en-US"/>
        </a:p>
      </dgm:t>
    </dgm:pt>
    <dgm:pt modelId="{5C2FBFA4-ED84-41CC-84AF-F144CE4E5A8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Categorical</a:t>
          </a:r>
        </a:p>
      </dgm:t>
    </dgm:pt>
    <dgm:pt modelId="{9F596CBE-D995-4772-A29D-3ED2DC960449}" type="parTrans" cxnId="{ACE38508-B87F-470C-B795-AA72CB2DBEF9}">
      <dgm:prSet/>
      <dgm:spPr/>
      <dgm:t>
        <a:bodyPr/>
        <a:lstStyle/>
        <a:p>
          <a:endParaRPr lang="en-US"/>
        </a:p>
      </dgm:t>
    </dgm:pt>
    <dgm:pt modelId="{64AA9EBC-6EEB-45AE-B53C-56D9140CC745}" type="sibTrans" cxnId="{ACE38508-B87F-470C-B795-AA72CB2DBEF9}">
      <dgm:prSet/>
      <dgm:spPr/>
      <dgm:t>
        <a:bodyPr/>
        <a:lstStyle/>
        <a:p>
          <a:endParaRPr lang="en-US"/>
        </a:p>
      </dgm:t>
    </dgm:pt>
    <dgm:pt modelId="{1CC9BE68-945E-4083-B9B0-423BABE1AD01}">
      <dgm:prSet phldrT="[Text]"/>
      <dgm:spPr/>
      <dgm:t>
        <a:bodyPr/>
        <a:lstStyle/>
        <a:p>
          <a:r>
            <a:rPr lang="en-US" dirty="0"/>
            <a:t>Check-in</a:t>
          </a:r>
        </a:p>
      </dgm:t>
    </dgm:pt>
    <dgm:pt modelId="{93713AFF-5D72-48AA-A5DE-BDC68E39291F}" type="parTrans" cxnId="{E6751F61-98BF-4266-8787-33489314BED9}">
      <dgm:prSet/>
      <dgm:spPr/>
      <dgm:t>
        <a:bodyPr/>
        <a:lstStyle/>
        <a:p>
          <a:endParaRPr lang="en-US"/>
        </a:p>
      </dgm:t>
    </dgm:pt>
    <dgm:pt modelId="{BF20F1A5-7BE7-4B7C-A4EB-2D092F494347}" type="sibTrans" cxnId="{E6751F61-98BF-4266-8787-33489314BED9}">
      <dgm:prSet/>
      <dgm:spPr/>
      <dgm:t>
        <a:bodyPr/>
        <a:lstStyle/>
        <a:p>
          <a:endParaRPr lang="en-US"/>
        </a:p>
      </dgm:t>
    </dgm:pt>
    <dgm:pt modelId="{FEF28A5C-E363-4035-89C3-71517DF53907}">
      <dgm:prSet phldrT="[Text]" custT="1"/>
      <dgm:spPr/>
      <dgm:t>
        <a:bodyPr/>
        <a:lstStyle/>
        <a:p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Restaurant</a:t>
          </a:r>
        </a:p>
      </dgm:t>
    </dgm:pt>
    <dgm:pt modelId="{33CE7C7D-C181-455F-96BB-3E7A1FA9BBBC}" type="parTrans" cxnId="{80303398-0032-44D3-87EC-7FEAD68E03F6}">
      <dgm:prSet/>
      <dgm:spPr/>
      <dgm:t>
        <a:bodyPr/>
        <a:lstStyle/>
        <a:p>
          <a:endParaRPr lang="en-US"/>
        </a:p>
      </dgm:t>
    </dgm:pt>
    <dgm:pt modelId="{85863B61-308A-4055-8B31-93D8067FEC0F}" type="sibTrans" cxnId="{80303398-0032-44D3-87EC-7FEAD68E03F6}">
      <dgm:prSet/>
      <dgm:spPr/>
      <dgm:t>
        <a:bodyPr/>
        <a:lstStyle/>
        <a:p>
          <a:endParaRPr lang="en-US"/>
        </a:p>
      </dgm:t>
    </dgm:pt>
    <dgm:pt modelId="{F7CED627-4A1F-423C-8BB1-493F8C998753}">
      <dgm:prSet phldrT="[Text]" custT="1"/>
      <dgm:spPr/>
      <dgm:t>
        <a:bodyPr/>
        <a:lstStyle/>
        <a:p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5F9E80B-CC16-4F42-854A-4250E0F52D5E}" type="parTrans" cxnId="{3C3C8F83-ECF0-4BF8-B25E-EA1F9F58E1A1}">
      <dgm:prSet/>
      <dgm:spPr/>
      <dgm:t>
        <a:bodyPr/>
        <a:lstStyle/>
        <a:p>
          <a:endParaRPr lang="en-US"/>
        </a:p>
      </dgm:t>
    </dgm:pt>
    <dgm:pt modelId="{443FA665-2B62-4A17-B04A-B6327D3B19AC}" type="sibTrans" cxnId="{3C3C8F83-ECF0-4BF8-B25E-EA1F9F58E1A1}">
      <dgm:prSet/>
      <dgm:spPr/>
      <dgm:t>
        <a:bodyPr/>
        <a:lstStyle/>
        <a:p>
          <a:endParaRPr lang="en-US"/>
        </a:p>
      </dgm:t>
    </dgm:pt>
    <dgm:pt modelId="{CA6A0FCA-D302-4B3A-BE3F-56AD816D376C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89E132D-6A39-4186-975B-137909F31F25}" type="parTrans" cxnId="{1C138F69-09D7-4EA7-9BC9-3FADDCBEAC80}">
      <dgm:prSet/>
      <dgm:spPr/>
      <dgm:t>
        <a:bodyPr/>
        <a:lstStyle/>
        <a:p>
          <a:endParaRPr lang="en-US"/>
        </a:p>
      </dgm:t>
    </dgm:pt>
    <dgm:pt modelId="{3928B8F6-C76E-4B7C-AA03-C651F5F5594B}" type="sibTrans" cxnId="{1C138F69-09D7-4EA7-9BC9-3FADDCBEAC80}">
      <dgm:prSet/>
      <dgm:spPr/>
      <dgm:t>
        <a:bodyPr/>
        <a:lstStyle/>
        <a:p>
          <a:endParaRPr lang="en-US"/>
        </a:p>
      </dgm:t>
    </dgm:pt>
    <dgm:pt modelId="{92B2D965-2C3C-4791-9CDC-B14D6893F627}">
      <dgm:prSet phldrT="[Text]" custT="1"/>
      <dgm:spPr/>
      <dgm:t>
        <a:bodyPr/>
        <a:lstStyle/>
        <a:p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Customer</a:t>
          </a:r>
        </a:p>
      </dgm:t>
    </dgm:pt>
    <dgm:pt modelId="{08DB9E1D-3089-4A37-9B92-63F8E2624D9A}" type="parTrans" cxnId="{EA17B4F3-CA31-4886-A897-3EF96F86672A}">
      <dgm:prSet/>
      <dgm:spPr/>
      <dgm:t>
        <a:bodyPr/>
        <a:lstStyle/>
        <a:p>
          <a:endParaRPr lang="en-US"/>
        </a:p>
      </dgm:t>
    </dgm:pt>
    <dgm:pt modelId="{AF044DFA-44D9-47C2-BFF2-2A8AC47A9B66}" type="sibTrans" cxnId="{EA17B4F3-CA31-4886-A897-3EF96F86672A}">
      <dgm:prSet/>
      <dgm:spPr/>
      <dgm:t>
        <a:bodyPr/>
        <a:lstStyle/>
        <a:p>
          <a:endParaRPr lang="en-US"/>
        </a:p>
      </dgm:t>
    </dgm:pt>
    <dgm:pt modelId="{35DF69A7-0AC9-4ED5-85AE-E2E8BEF7187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83E3D109-6AD4-4758-9FB5-ED1C04E12A41}" type="parTrans" cxnId="{E96FEC2A-1BFB-4F39-B1BC-0738C2AFB7E1}">
      <dgm:prSet/>
      <dgm:spPr/>
      <dgm:t>
        <a:bodyPr/>
        <a:lstStyle/>
        <a:p>
          <a:endParaRPr lang="en-US"/>
        </a:p>
      </dgm:t>
    </dgm:pt>
    <dgm:pt modelId="{EA9BED71-C226-499A-9838-80526653804E}" type="sibTrans" cxnId="{E96FEC2A-1BFB-4F39-B1BC-0738C2AFB7E1}">
      <dgm:prSet/>
      <dgm:spPr/>
      <dgm:t>
        <a:bodyPr/>
        <a:lstStyle/>
        <a:p>
          <a:endParaRPr lang="en-US"/>
        </a:p>
      </dgm:t>
    </dgm:pt>
    <dgm:pt modelId="{68673BEB-CB2A-409E-922C-1007AD2ABA3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Numerical</a:t>
          </a:r>
        </a:p>
      </dgm:t>
    </dgm:pt>
    <dgm:pt modelId="{80D6F82C-4E53-43BC-A307-57137BBA6E69}" type="parTrans" cxnId="{9A2CAC8E-B60A-4369-989F-8AB4F36355BE}">
      <dgm:prSet/>
      <dgm:spPr/>
      <dgm:t>
        <a:bodyPr/>
        <a:lstStyle/>
        <a:p>
          <a:endParaRPr lang="en-US"/>
        </a:p>
      </dgm:t>
    </dgm:pt>
    <dgm:pt modelId="{7ECE1143-1EA3-4936-B15B-97B360AAB715}" type="sibTrans" cxnId="{9A2CAC8E-B60A-4369-989F-8AB4F36355BE}">
      <dgm:prSet/>
      <dgm:spPr/>
      <dgm:t>
        <a:bodyPr/>
        <a:lstStyle/>
        <a:p>
          <a:endParaRPr lang="en-US"/>
        </a:p>
      </dgm:t>
    </dgm:pt>
    <dgm:pt modelId="{8C7C6FEF-0C0A-4DB2-8EEB-37B8FAE1522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sz="2000" dirty="0"/>
        </a:p>
      </dgm:t>
    </dgm:pt>
    <dgm:pt modelId="{AC1697F9-2F1D-4E5C-9987-EC119E02F8FA}" type="parTrans" cxnId="{2EFBE12A-BB7F-4474-AC9D-C943051C1573}">
      <dgm:prSet/>
      <dgm:spPr/>
      <dgm:t>
        <a:bodyPr/>
        <a:lstStyle/>
        <a:p>
          <a:endParaRPr lang="en-US"/>
        </a:p>
      </dgm:t>
    </dgm:pt>
    <dgm:pt modelId="{D71BAFFC-61EC-472B-9D2F-5C3A42261B86}" type="sibTrans" cxnId="{2EFBE12A-BB7F-4474-AC9D-C943051C1573}">
      <dgm:prSet/>
      <dgm:spPr/>
      <dgm:t>
        <a:bodyPr/>
        <a:lstStyle/>
        <a:p>
          <a:endParaRPr lang="en-US"/>
        </a:p>
      </dgm:t>
    </dgm:pt>
    <dgm:pt modelId="{30FB47C4-5BF9-4583-9809-F1DF9663A14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Popularity</a:t>
          </a:r>
        </a:p>
      </dgm:t>
    </dgm:pt>
    <dgm:pt modelId="{65069DF5-210E-41A6-855A-7DFD869767AD}" type="parTrans" cxnId="{61DEA967-AFE0-4738-AE1F-6D9280F8A5D4}">
      <dgm:prSet/>
      <dgm:spPr/>
      <dgm:t>
        <a:bodyPr/>
        <a:lstStyle/>
        <a:p>
          <a:endParaRPr lang="en-US"/>
        </a:p>
      </dgm:t>
    </dgm:pt>
    <dgm:pt modelId="{6C75576F-8427-4598-A8BE-32FDF4F363F6}" type="sibTrans" cxnId="{61DEA967-AFE0-4738-AE1F-6D9280F8A5D4}">
      <dgm:prSet/>
      <dgm:spPr/>
      <dgm:t>
        <a:bodyPr/>
        <a:lstStyle/>
        <a:p>
          <a:endParaRPr lang="en-US"/>
        </a:p>
      </dgm:t>
    </dgm:pt>
    <dgm:pt modelId="{B345CCD5-51F8-4F18-8929-570CB17ECD8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Time</a:t>
          </a:r>
        </a:p>
      </dgm:t>
    </dgm:pt>
    <dgm:pt modelId="{08024730-15E2-4DE3-99CC-E774B300A150}" type="parTrans" cxnId="{748FD37B-034C-49C0-81E0-B467B6AD641B}">
      <dgm:prSet/>
      <dgm:spPr/>
      <dgm:t>
        <a:bodyPr/>
        <a:lstStyle/>
        <a:p>
          <a:endParaRPr lang="en-US"/>
        </a:p>
      </dgm:t>
    </dgm:pt>
    <dgm:pt modelId="{A6D1D7B0-F93F-4C8E-BE34-6E0CF5BCAB2F}" type="sibTrans" cxnId="{748FD37B-034C-49C0-81E0-B467B6AD641B}">
      <dgm:prSet/>
      <dgm:spPr/>
      <dgm:t>
        <a:bodyPr/>
        <a:lstStyle/>
        <a:p>
          <a:endParaRPr lang="en-US"/>
        </a:p>
      </dgm:t>
    </dgm:pt>
    <dgm:pt modelId="{31F0E241-41FF-4B51-908E-CD8C9D63320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Text</a:t>
          </a:r>
        </a:p>
      </dgm:t>
    </dgm:pt>
    <dgm:pt modelId="{142B2305-0DBB-4D55-A4BE-C1BAE0BB8E6D}" type="parTrans" cxnId="{615FFD0E-EB04-4334-8C13-AA782972FB3B}">
      <dgm:prSet/>
      <dgm:spPr/>
      <dgm:t>
        <a:bodyPr/>
        <a:lstStyle/>
        <a:p>
          <a:endParaRPr lang="en-US"/>
        </a:p>
      </dgm:t>
    </dgm:pt>
    <dgm:pt modelId="{CCC34538-0EEB-4884-9680-0463359A5BEC}" type="sibTrans" cxnId="{615FFD0E-EB04-4334-8C13-AA782972FB3B}">
      <dgm:prSet/>
      <dgm:spPr/>
      <dgm:t>
        <a:bodyPr/>
        <a:lstStyle/>
        <a:p>
          <a:endParaRPr lang="en-US"/>
        </a:p>
      </dgm:t>
    </dgm:pt>
    <dgm:pt modelId="{7079BECD-2E6C-4BCF-9468-1349CCCAF04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Rating</a:t>
          </a:r>
        </a:p>
      </dgm:t>
    </dgm:pt>
    <dgm:pt modelId="{54CE0113-DF4B-4F8F-AAD2-7D0161878AE9}" type="parTrans" cxnId="{C8BD7952-86DA-4094-B07B-6916DEB0321A}">
      <dgm:prSet/>
      <dgm:spPr/>
      <dgm:t>
        <a:bodyPr/>
        <a:lstStyle/>
        <a:p>
          <a:endParaRPr lang="en-US"/>
        </a:p>
      </dgm:t>
    </dgm:pt>
    <dgm:pt modelId="{F6E11E0F-65AA-457E-ACE1-1EB4B5EC718A}" type="sibTrans" cxnId="{C8BD7952-86DA-4094-B07B-6916DEB0321A}">
      <dgm:prSet/>
      <dgm:spPr/>
      <dgm:t>
        <a:bodyPr/>
        <a:lstStyle/>
        <a:p>
          <a:endParaRPr lang="en-US"/>
        </a:p>
      </dgm:t>
    </dgm:pt>
    <dgm:pt modelId="{2F04495D-CE25-4CAB-9CB6-9D6355F246EE}">
      <dgm:prSet custT="1"/>
      <dgm:spPr/>
      <dgm:t>
        <a:bodyPr/>
        <a:lstStyle/>
        <a:p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Customer</a:t>
          </a:r>
          <a:endParaRPr lang="en-US" sz="3500" kern="1200" dirty="0"/>
        </a:p>
      </dgm:t>
    </dgm:pt>
    <dgm:pt modelId="{AEFA16CF-1883-4EDA-9632-F72B6841DE57}" type="parTrans" cxnId="{222EDEF2-7F0B-44ED-8BE3-30E3DE9CC9B2}">
      <dgm:prSet/>
      <dgm:spPr/>
      <dgm:t>
        <a:bodyPr/>
        <a:lstStyle/>
        <a:p>
          <a:endParaRPr lang="en-US"/>
        </a:p>
      </dgm:t>
    </dgm:pt>
    <dgm:pt modelId="{CC87671C-21CF-4BFE-A2F0-1895368E50CE}" type="sibTrans" cxnId="{222EDEF2-7F0B-44ED-8BE3-30E3DE9CC9B2}">
      <dgm:prSet/>
      <dgm:spPr/>
      <dgm:t>
        <a:bodyPr/>
        <a:lstStyle/>
        <a:p>
          <a:endParaRPr lang="en-US"/>
        </a:p>
      </dgm:t>
    </dgm:pt>
    <dgm:pt modelId="{093AA326-1DEA-4562-90CC-E26CC2C71F5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User Profile</a:t>
          </a:r>
        </a:p>
      </dgm:t>
    </dgm:pt>
    <dgm:pt modelId="{E295AD90-DE48-49D0-A1B0-19CD19A90DDB}" type="parTrans" cxnId="{6EB3B09D-55AC-4ADA-9173-10A5E33A5A45}">
      <dgm:prSet/>
      <dgm:spPr/>
      <dgm:t>
        <a:bodyPr/>
        <a:lstStyle/>
        <a:p>
          <a:endParaRPr lang="en-US"/>
        </a:p>
      </dgm:t>
    </dgm:pt>
    <dgm:pt modelId="{9D4AAD83-0EAB-4111-90EE-547E5C0A5DA6}" type="sibTrans" cxnId="{6EB3B09D-55AC-4ADA-9173-10A5E33A5A45}">
      <dgm:prSet/>
      <dgm:spPr/>
      <dgm:t>
        <a:bodyPr/>
        <a:lstStyle/>
        <a:p>
          <a:endParaRPr lang="en-US"/>
        </a:p>
      </dgm:t>
    </dgm:pt>
    <dgm:pt modelId="{559E8FF4-762D-4786-8823-AD5094DC9EE5}" type="pres">
      <dgm:prSet presAssocID="{2B571FF2-BEA6-4A2E-B71C-89735E73733C}" presName="Name0" presStyleCnt="0">
        <dgm:presLayoutVars>
          <dgm:dir/>
          <dgm:animLvl val="lvl"/>
          <dgm:resizeHandles val="exact"/>
        </dgm:presLayoutVars>
      </dgm:prSet>
      <dgm:spPr/>
    </dgm:pt>
    <dgm:pt modelId="{43C7CD5C-8DD8-46E0-A13E-BB5A0625D481}" type="pres">
      <dgm:prSet presAssocID="{4B64B92C-1206-4A85-9AA1-8AAC4CE657DA}" presName="composite" presStyleCnt="0"/>
      <dgm:spPr/>
    </dgm:pt>
    <dgm:pt modelId="{EC444FFD-89FA-41A7-B7DE-735B31D1BD4D}" type="pres">
      <dgm:prSet presAssocID="{4B64B92C-1206-4A85-9AA1-8AAC4CE657D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205E09B-0149-48A1-8FF0-2595EF418DB9}" type="pres">
      <dgm:prSet presAssocID="{4B64B92C-1206-4A85-9AA1-8AAC4CE657DA}" presName="desTx" presStyleLbl="alignAccFollowNode1" presStyleIdx="0" presStyleCnt="4">
        <dgm:presLayoutVars>
          <dgm:bulletEnabled val="1"/>
        </dgm:presLayoutVars>
      </dgm:prSet>
      <dgm:spPr/>
    </dgm:pt>
    <dgm:pt modelId="{EF3616C5-B8F3-4E9D-8E86-0E27A29C7102}" type="pres">
      <dgm:prSet presAssocID="{023ED968-2667-47E4-B466-BBF3699271A9}" presName="space" presStyleCnt="0"/>
      <dgm:spPr/>
    </dgm:pt>
    <dgm:pt modelId="{6A87315D-0E23-4346-B62A-686B897A957D}" type="pres">
      <dgm:prSet presAssocID="{1CC9BE68-945E-4083-B9B0-423BABE1AD01}" presName="composite" presStyleCnt="0"/>
      <dgm:spPr/>
    </dgm:pt>
    <dgm:pt modelId="{1DF0C049-5B01-43B4-9BB4-3BC06EB50DF0}" type="pres">
      <dgm:prSet presAssocID="{1CC9BE68-945E-4083-B9B0-423BABE1AD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B5CE73-FC3E-49E6-B394-48B52133FCDA}" type="pres">
      <dgm:prSet presAssocID="{1CC9BE68-945E-4083-B9B0-423BABE1AD01}" presName="desTx" presStyleLbl="alignAccFollowNode1" presStyleIdx="1" presStyleCnt="4">
        <dgm:presLayoutVars>
          <dgm:bulletEnabled val="1"/>
        </dgm:presLayoutVars>
      </dgm:prSet>
      <dgm:spPr/>
    </dgm:pt>
    <dgm:pt modelId="{23A30C2C-5E59-41B2-A091-9CB623E28889}" type="pres">
      <dgm:prSet presAssocID="{BF20F1A5-7BE7-4B7C-A4EB-2D092F494347}" presName="space" presStyleCnt="0"/>
      <dgm:spPr/>
    </dgm:pt>
    <dgm:pt modelId="{F090880D-94FD-4A24-83AD-235CC4DB0039}" type="pres">
      <dgm:prSet presAssocID="{CA6A0FCA-D302-4B3A-BE3F-56AD816D376C}" presName="composite" presStyleCnt="0"/>
      <dgm:spPr/>
    </dgm:pt>
    <dgm:pt modelId="{D2237302-40A4-4BB4-9653-66FDF95823AC}" type="pres">
      <dgm:prSet presAssocID="{CA6A0FCA-D302-4B3A-BE3F-56AD816D376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F1BFCAF-D109-4E62-845F-7130DB75022F}" type="pres">
      <dgm:prSet presAssocID="{CA6A0FCA-D302-4B3A-BE3F-56AD816D376C}" presName="desTx" presStyleLbl="alignAccFollowNode1" presStyleIdx="2" presStyleCnt="4">
        <dgm:presLayoutVars>
          <dgm:bulletEnabled val="1"/>
        </dgm:presLayoutVars>
      </dgm:prSet>
      <dgm:spPr/>
    </dgm:pt>
    <dgm:pt modelId="{B32D0331-ADC2-403B-905C-27BE3211F083}" type="pres">
      <dgm:prSet presAssocID="{3928B8F6-C76E-4B7C-AA03-C651F5F5594B}" presName="space" presStyleCnt="0"/>
      <dgm:spPr/>
    </dgm:pt>
    <dgm:pt modelId="{EF6AC294-047D-4969-9A9F-7A3BFBEDAA5F}" type="pres">
      <dgm:prSet presAssocID="{35DF69A7-0AC9-4ED5-85AE-E2E8BEF71875}" presName="composite" presStyleCnt="0"/>
      <dgm:spPr/>
    </dgm:pt>
    <dgm:pt modelId="{33718D64-AC0A-40E2-AA3F-7D0F026AFBA7}" type="pres">
      <dgm:prSet presAssocID="{35DF69A7-0AC9-4ED5-85AE-E2E8BEF7187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3EAD136-DC2E-445F-AB3C-8457DEB9B7CC}" type="pres">
      <dgm:prSet presAssocID="{35DF69A7-0AC9-4ED5-85AE-E2E8BEF7187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CE38508-B87F-470C-B795-AA72CB2DBEF9}" srcId="{EC890F32-EDCE-471C-BAF3-BD1377491D3F}" destId="{5C2FBFA4-ED84-41CC-84AF-F144CE4E5A86}" srcOrd="0" destOrd="0" parTransId="{9F596CBE-D995-4772-A29D-3ED2DC960449}" sibTransId="{64AA9EBC-6EEB-45AE-B53C-56D9140CC745}"/>
    <dgm:cxn modelId="{7C1D410B-4EEB-4E21-995B-C54A1BC2782B}" type="presOf" srcId="{B345CCD5-51F8-4F18-8929-570CB17ECD86}" destId="{5EB5CE73-FC3E-49E6-B394-48B52133FCDA}" srcOrd="0" destOrd="2" presId="urn:microsoft.com/office/officeart/2005/8/layout/hList1"/>
    <dgm:cxn modelId="{615FFD0E-EB04-4334-8C13-AA782972FB3B}" srcId="{92B2D965-2C3C-4791-9CDC-B14D6893F627}" destId="{31F0E241-41FF-4B51-908E-CD8C9D633207}" srcOrd="0" destOrd="0" parTransId="{142B2305-0DBB-4D55-A4BE-C1BAE0BB8E6D}" sibTransId="{CCC34538-0EEB-4884-9680-0463359A5BEC}"/>
    <dgm:cxn modelId="{6E620A0F-4E06-40E4-A8DF-792C3D64A65A}" type="presOf" srcId="{2B571FF2-BEA6-4A2E-B71C-89735E73733C}" destId="{559E8FF4-762D-4786-8823-AD5094DC9EE5}" srcOrd="0" destOrd="0" presId="urn:microsoft.com/office/officeart/2005/8/layout/hList1"/>
    <dgm:cxn modelId="{CEE52818-AB0E-43B1-B9CD-D54F1B58B966}" type="presOf" srcId="{2F04495D-CE25-4CAB-9CB6-9D6355F246EE}" destId="{E3EAD136-DC2E-445F-AB3C-8457DEB9B7CC}" srcOrd="0" destOrd="0" presId="urn:microsoft.com/office/officeart/2005/8/layout/hList1"/>
    <dgm:cxn modelId="{B3242726-EDD9-4B4C-BA14-7534383BC345}" type="presOf" srcId="{FEF28A5C-E363-4035-89C3-71517DF53907}" destId="{5EB5CE73-FC3E-49E6-B394-48B52133FCDA}" srcOrd="0" destOrd="0" presId="urn:microsoft.com/office/officeart/2005/8/layout/hList1"/>
    <dgm:cxn modelId="{2EFBE12A-BB7F-4474-AC9D-C943051C1573}" srcId="{EC890F32-EDCE-471C-BAF3-BD1377491D3F}" destId="{8C7C6FEF-0C0A-4DB2-8EEB-37B8FAE15228}" srcOrd="2" destOrd="0" parTransId="{AC1697F9-2F1D-4E5C-9987-EC119E02F8FA}" sibTransId="{D71BAFFC-61EC-472B-9D2F-5C3A42261B86}"/>
    <dgm:cxn modelId="{E96FEC2A-1BFB-4F39-B1BC-0738C2AFB7E1}" srcId="{2B571FF2-BEA6-4A2E-B71C-89735E73733C}" destId="{35DF69A7-0AC9-4ED5-85AE-E2E8BEF71875}" srcOrd="3" destOrd="0" parTransId="{83E3D109-6AD4-4758-9FB5-ED1C04E12A41}" sibTransId="{EA9BED71-C226-499A-9838-80526653804E}"/>
    <dgm:cxn modelId="{B3610C2E-ABC7-4244-B798-9E7F11D8D48B}" srcId="{2B571FF2-BEA6-4A2E-B71C-89735E73733C}" destId="{4B64B92C-1206-4A85-9AA1-8AAC4CE657DA}" srcOrd="0" destOrd="0" parTransId="{8CEA7E6B-6E12-4C9D-AAC4-67DE83F5E55F}" sibTransId="{023ED968-2667-47E4-B466-BBF3699271A9}"/>
    <dgm:cxn modelId="{E6751F61-98BF-4266-8787-33489314BED9}" srcId="{2B571FF2-BEA6-4A2E-B71C-89735E73733C}" destId="{1CC9BE68-945E-4083-B9B0-423BABE1AD01}" srcOrd="1" destOrd="0" parTransId="{93713AFF-5D72-48AA-A5DE-BDC68E39291F}" sibTransId="{BF20F1A5-7BE7-4B7C-A4EB-2D092F494347}"/>
    <dgm:cxn modelId="{61DEA967-AFE0-4738-AE1F-6D9280F8A5D4}" srcId="{FEF28A5C-E363-4035-89C3-71517DF53907}" destId="{30FB47C4-5BF9-4583-9809-F1DF9663A14F}" srcOrd="0" destOrd="0" parTransId="{65069DF5-210E-41A6-855A-7DFD869767AD}" sibTransId="{6C75576F-8427-4598-A8BE-32FDF4F363F6}"/>
    <dgm:cxn modelId="{1C138F69-09D7-4EA7-9BC9-3FADDCBEAC80}" srcId="{2B571FF2-BEA6-4A2E-B71C-89735E73733C}" destId="{CA6A0FCA-D302-4B3A-BE3F-56AD816D376C}" srcOrd="2" destOrd="0" parTransId="{889E132D-6A39-4186-975B-137909F31F25}" sibTransId="{3928B8F6-C76E-4B7C-AA03-C651F5F5594B}"/>
    <dgm:cxn modelId="{1E00E66A-1EE0-4E40-A80D-7A9B505C2733}" srcId="{4B64B92C-1206-4A85-9AA1-8AAC4CE657DA}" destId="{EC890F32-EDCE-471C-BAF3-BD1377491D3F}" srcOrd="0" destOrd="0" parTransId="{697B26FB-4100-4FB7-AAB4-73F81E9F5795}" sibTransId="{1AFAEA96-91F5-47A8-B609-56CF8D1FCF73}"/>
    <dgm:cxn modelId="{8BCA5C6E-10F0-4087-B575-624E339B3035}" type="presOf" srcId="{31F0E241-41FF-4B51-908E-CD8C9D633207}" destId="{0F1BFCAF-D109-4E62-845F-7130DB75022F}" srcOrd="0" destOrd="1" presId="urn:microsoft.com/office/officeart/2005/8/layout/hList1"/>
    <dgm:cxn modelId="{C8BD7952-86DA-4094-B07B-6916DEB0321A}" srcId="{92B2D965-2C3C-4791-9CDC-B14D6893F627}" destId="{7079BECD-2E6C-4BCF-9468-1349CCCAF043}" srcOrd="1" destOrd="0" parTransId="{54CE0113-DF4B-4F8F-AAD2-7D0161878AE9}" sibTransId="{F6E11E0F-65AA-457E-ACE1-1EB4B5EC718A}"/>
    <dgm:cxn modelId="{097B7358-4365-4C30-BA61-B1748C33D0CA}" type="presOf" srcId="{30FB47C4-5BF9-4583-9809-F1DF9663A14F}" destId="{5EB5CE73-FC3E-49E6-B394-48B52133FCDA}" srcOrd="0" destOrd="1" presId="urn:microsoft.com/office/officeart/2005/8/layout/hList1"/>
    <dgm:cxn modelId="{748FD37B-034C-49C0-81E0-B467B6AD641B}" srcId="{FEF28A5C-E363-4035-89C3-71517DF53907}" destId="{B345CCD5-51F8-4F18-8929-570CB17ECD86}" srcOrd="1" destOrd="0" parTransId="{08024730-15E2-4DE3-99CC-E774B300A150}" sibTransId="{A6D1D7B0-F93F-4C8E-BE34-6E0CF5BCAB2F}"/>
    <dgm:cxn modelId="{4623D980-A04A-4BD6-9B16-6819F90672B0}" type="presOf" srcId="{7079BECD-2E6C-4BCF-9468-1349CCCAF043}" destId="{0F1BFCAF-D109-4E62-845F-7130DB75022F}" srcOrd="0" destOrd="2" presId="urn:microsoft.com/office/officeart/2005/8/layout/hList1"/>
    <dgm:cxn modelId="{5A332482-B586-492D-8215-5EA493B813BD}" type="presOf" srcId="{8C7C6FEF-0C0A-4DB2-8EEB-37B8FAE15228}" destId="{8205E09B-0149-48A1-8FF0-2595EF418DB9}" srcOrd="0" destOrd="3" presId="urn:microsoft.com/office/officeart/2005/8/layout/hList1"/>
    <dgm:cxn modelId="{3C3C8F83-ECF0-4BF8-B25E-EA1F9F58E1A1}" srcId="{FEF28A5C-E363-4035-89C3-71517DF53907}" destId="{F7CED627-4A1F-423C-8BB1-493F8C998753}" srcOrd="2" destOrd="0" parTransId="{F5F9E80B-CC16-4F42-854A-4250E0F52D5E}" sibTransId="{443FA665-2B62-4A17-B04A-B6327D3B19AC}"/>
    <dgm:cxn modelId="{6D7F268E-E000-4A0A-9EDB-4526F67090E1}" type="presOf" srcId="{093AA326-1DEA-4562-90CC-E26CC2C71F55}" destId="{E3EAD136-DC2E-445F-AB3C-8457DEB9B7CC}" srcOrd="0" destOrd="1" presId="urn:microsoft.com/office/officeart/2005/8/layout/hList1"/>
    <dgm:cxn modelId="{9A2CAC8E-B60A-4369-989F-8AB4F36355BE}" srcId="{EC890F32-EDCE-471C-BAF3-BD1377491D3F}" destId="{68673BEB-CB2A-409E-922C-1007AD2ABA35}" srcOrd="1" destOrd="0" parTransId="{80D6F82C-4E53-43BC-A307-57137BBA6E69}" sibTransId="{7ECE1143-1EA3-4936-B15B-97B360AAB715}"/>
    <dgm:cxn modelId="{26BEF293-F06D-4C15-817F-5A17586B17E5}" type="presOf" srcId="{4B64B92C-1206-4A85-9AA1-8AAC4CE657DA}" destId="{EC444FFD-89FA-41A7-B7DE-735B31D1BD4D}" srcOrd="0" destOrd="0" presId="urn:microsoft.com/office/officeart/2005/8/layout/hList1"/>
    <dgm:cxn modelId="{80303398-0032-44D3-87EC-7FEAD68E03F6}" srcId="{1CC9BE68-945E-4083-B9B0-423BABE1AD01}" destId="{FEF28A5C-E363-4035-89C3-71517DF53907}" srcOrd="0" destOrd="0" parTransId="{33CE7C7D-C181-455F-96BB-3E7A1FA9BBBC}" sibTransId="{85863B61-308A-4055-8B31-93D8067FEC0F}"/>
    <dgm:cxn modelId="{6EB3B09D-55AC-4ADA-9173-10A5E33A5A45}" srcId="{2F04495D-CE25-4CAB-9CB6-9D6355F246EE}" destId="{093AA326-1DEA-4562-90CC-E26CC2C71F55}" srcOrd="0" destOrd="0" parTransId="{E295AD90-DE48-49D0-A1B0-19CD19A90DDB}" sibTransId="{9D4AAD83-0EAB-4111-90EE-547E5C0A5DA6}"/>
    <dgm:cxn modelId="{FCAF69A5-B8FD-4ABF-8B49-C4745598BB1D}" type="presOf" srcId="{1CC9BE68-945E-4083-B9B0-423BABE1AD01}" destId="{1DF0C049-5B01-43B4-9BB4-3BC06EB50DF0}" srcOrd="0" destOrd="0" presId="urn:microsoft.com/office/officeart/2005/8/layout/hList1"/>
    <dgm:cxn modelId="{99626DAF-877F-440A-A389-9B2A5A23963D}" type="presOf" srcId="{92B2D965-2C3C-4791-9CDC-B14D6893F627}" destId="{0F1BFCAF-D109-4E62-845F-7130DB75022F}" srcOrd="0" destOrd="0" presId="urn:microsoft.com/office/officeart/2005/8/layout/hList1"/>
    <dgm:cxn modelId="{CD2C48C0-E0B8-4076-9DA3-40CF824B9B7B}" type="presOf" srcId="{35DF69A7-0AC9-4ED5-85AE-E2E8BEF71875}" destId="{33718D64-AC0A-40E2-AA3F-7D0F026AFBA7}" srcOrd="0" destOrd="0" presId="urn:microsoft.com/office/officeart/2005/8/layout/hList1"/>
    <dgm:cxn modelId="{72B666D1-98B0-44FB-8D27-769E4950B03E}" type="presOf" srcId="{68673BEB-CB2A-409E-922C-1007AD2ABA35}" destId="{8205E09B-0149-48A1-8FF0-2595EF418DB9}" srcOrd="0" destOrd="2" presId="urn:microsoft.com/office/officeart/2005/8/layout/hList1"/>
    <dgm:cxn modelId="{11F521DE-19AC-4FF4-B32C-50F35FC64FEF}" type="presOf" srcId="{5C2FBFA4-ED84-41CC-84AF-F144CE4E5A86}" destId="{8205E09B-0149-48A1-8FF0-2595EF418DB9}" srcOrd="0" destOrd="1" presId="urn:microsoft.com/office/officeart/2005/8/layout/hList1"/>
    <dgm:cxn modelId="{27C50AE4-FE16-4604-8254-6C2509EA553C}" type="presOf" srcId="{F7CED627-4A1F-423C-8BB1-493F8C998753}" destId="{5EB5CE73-FC3E-49E6-B394-48B52133FCDA}" srcOrd="0" destOrd="3" presId="urn:microsoft.com/office/officeart/2005/8/layout/hList1"/>
    <dgm:cxn modelId="{3B48A0F1-3FB1-483B-B586-6ECC7D16A998}" type="presOf" srcId="{EC890F32-EDCE-471C-BAF3-BD1377491D3F}" destId="{8205E09B-0149-48A1-8FF0-2595EF418DB9}" srcOrd="0" destOrd="0" presId="urn:microsoft.com/office/officeart/2005/8/layout/hList1"/>
    <dgm:cxn modelId="{222EDEF2-7F0B-44ED-8BE3-30E3DE9CC9B2}" srcId="{35DF69A7-0AC9-4ED5-85AE-E2E8BEF71875}" destId="{2F04495D-CE25-4CAB-9CB6-9D6355F246EE}" srcOrd="0" destOrd="0" parTransId="{AEFA16CF-1883-4EDA-9632-F72B6841DE57}" sibTransId="{CC87671C-21CF-4BFE-A2F0-1895368E50CE}"/>
    <dgm:cxn modelId="{EA17B4F3-CA31-4886-A897-3EF96F86672A}" srcId="{CA6A0FCA-D302-4B3A-BE3F-56AD816D376C}" destId="{92B2D965-2C3C-4791-9CDC-B14D6893F627}" srcOrd="0" destOrd="0" parTransId="{08DB9E1D-3089-4A37-9B92-63F8E2624D9A}" sibTransId="{AF044DFA-44D9-47C2-BFF2-2A8AC47A9B66}"/>
    <dgm:cxn modelId="{B1AAFDF9-500B-4305-8988-89C916539149}" type="presOf" srcId="{CA6A0FCA-D302-4B3A-BE3F-56AD816D376C}" destId="{D2237302-40A4-4BB4-9653-66FDF95823AC}" srcOrd="0" destOrd="0" presId="urn:microsoft.com/office/officeart/2005/8/layout/hList1"/>
    <dgm:cxn modelId="{19F3CDDA-C308-451B-8920-8102CF9BB332}" type="presParOf" srcId="{559E8FF4-762D-4786-8823-AD5094DC9EE5}" destId="{43C7CD5C-8DD8-46E0-A13E-BB5A0625D481}" srcOrd="0" destOrd="0" presId="urn:microsoft.com/office/officeart/2005/8/layout/hList1"/>
    <dgm:cxn modelId="{586EBF6E-078E-4D52-AAF0-A1F35DFEB3CA}" type="presParOf" srcId="{43C7CD5C-8DD8-46E0-A13E-BB5A0625D481}" destId="{EC444FFD-89FA-41A7-B7DE-735B31D1BD4D}" srcOrd="0" destOrd="0" presId="urn:microsoft.com/office/officeart/2005/8/layout/hList1"/>
    <dgm:cxn modelId="{1625F71B-8567-4775-AAE7-1840C878D4A2}" type="presParOf" srcId="{43C7CD5C-8DD8-46E0-A13E-BB5A0625D481}" destId="{8205E09B-0149-48A1-8FF0-2595EF418DB9}" srcOrd="1" destOrd="0" presId="urn:microsoft.com/office/officeart/2005/8/layout/hList1"/>
    <dgm:cxn modelId="{FE598CD3-A7DD-47F1-A518-A4154B8E5056}" type="presParOf" srcId="{559E8FF4-762D-4786-8823-AD5094DC9EE5}" destId="{EF3616C5-B8F3-4E9D-8E86-0E27A29C7102}" srcOrd="1" destOrd="0" presId="urn:microsoft.com/office/officeart/2005/8/layout/hList1"/>
    <dgm:cxn modelId="{3A3D02AE-E1DF-4CE4-8550-E83503A7F0A9}" type="presParOf" srcId="{559E8FF4-762D-4786-8823-AD5094DC9EE5}" destId="{6A87315D-0E23-4346-B62A-686B897A957D}" srcOrd="2" destOrd="0" presId="urn:microsoft.com/office/officeart/2005/8/layout/hList1"/>
    <dgm:cxn modelId="{EFC2C5BC-87FF-49D0-B7B5-042DB015311D}" type="presParOf" srcId="{6A87315D-0E23-4346-B62A-686B897A957D}" destId="{1DF0C049-5B01-43B4-9BB4-3BC06EB50DF0}" srcOrd="0" destOrd="0" presId="urn:microsoft.com/office/officeart/2005/8/layout/hList1"/>
    <dgm:cxn modelId="{6492AF0F-8EF1-4FC6-9F23-632EBF5335B6}" type="presParOf" srcId="{6A87315D-0E23-4346-B62A-686B897A957D}" destId="{5EB5CE73-FC3E-49E6-B394-48B52133FCDA}" srcOrd="1" destOrd="0" presId="urn:microsoft.com/office/officeart/2005/8/layout/hList1"/>
    <dgm:cxn modelId="{F2FA6FE9-352C-48BD-9F89-875428FB5ECE}" type="presParOf" srcId="{559E8FF4-762D-4786-8823-AD5094DC9EE5}" destId="{23A30C2C-5E59-41B2-A091-9CB623E28889}" srcOrd="3" destOrd="0" presId="urn:microsoft.com/office/officeart/2005/8/layout/hList1"/>
    <dgm:cxn modelId="{11D0A027-B9E1-4FF6-8549-C7ADDEE896AA}" type="presParOf" srcId="{559E8FF4-762D-4786-8823-AD5094DC9EE5}" destId="{F090880D-94FD-4A24-83AD-235CC4DB0039}" srcOrd="4" destOrd="0" presId="urn:microsoft.com/office/officeart/2005/8/layout/hList1"/>
    <dgm:cxn modelId="{6C1424D5-ED4C-4056-A505-55DB8CE74219}" type="presParOf" srcId="{F090880D-94FD-4A24-83AD-235CC4DB0039}" destId="{D2237302-40A4-4BB4-9653-66FDF95823AC}" srcOrd="0" destOrd="0" presId="urn:microsoft.com/office/officeart/2005/8/layout/hList1"/>
    <dgm:cxn modelId="{80EE9C20-93AB-454D-BBFB-EFA936BC7511}" type="presParOf" srcId="{F090880D-94FD-4A24-83AD-235CC4DB0039}" destId="{0F1BFCAF-D109-4E62-845F-7130DB75022F}" srcOrd="1" destOrd="0" presId="urn:microsoft.com/office/officeart/2005/8/layout/hList1"/>
    <dgm:cxn modelId="{C30EF296-7685-45DA-B9A8-F05EAD8AE520}" type="presParOf" srcId="{559E8FF4-762D-4786-8823-AD5094DC9EE5}" destId="{B32D0331-ADC2-403B-905C-27BE3211F083}" srcOrd="5" destOrd="0" presId="urn:microsoft.com/office/officeart/2005/8/layout/hList1"/>
    <dgm:cxn modelId="{67566531-E301-4EA4-A83F-5309C65682DC}" type="presParOf" srcId="{559E8FF4-762D-4786-8823-AD5094DC9EE5}" destId="{EF6AC294-047D-4969-9A9F-7A3BFBEDAA5F}" srcOrd="6" destOrd="0" presId="urn:microsoft.com/office/officeart/2005/8/layout/hList1"/>
    <dgm:cxn modelId="{426D8B57-BFF2-4859-B1BE-3873EC8BE983}" type="presParOf" srcId="{EF6AC294-047D-4969-9A9F-7A3BFBEDAA5F}" destId="{33718D64-AC0A-40E2-AA3F-7D0F026AFBA7}" srcOrd="0" destOrd="0" presId="urn:microsoft.com/office/officeart/2005/8/layout/hList1"/>
    <dgm:cxn modelId="{FF910A66-E61E-4C9F-8132-76B4DED2B611}" type="presParOf" srcId="{EF6AC294-047D-4969-9A9F-7A3BFBEDAA5F}" destId="{E3EAD136-DC2E-445F-AB3C-8457DEB9B7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CA861-B21B-407B-B133-E5E527B42025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8BEA1B-6E3E-4936-A00D-4616D8D89A65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D3238FD9-7D01-4C92-96A7-0E7EE31539FC}" type="parTrans" cxnId="{E524BF20-BFF7-4AF6-A467-F0EF4E0D9C59}">
      <dgm:prSet/>
      <dgm:spPr/>
      <dgm:t>
        <a:bodyPr/>
        <a:lstStyle/>
        <a:p>
          <a:endParaRPr lang="en-US"/>
        </a:p>
      </dgm:t>
    </dgm:pt>
    <dgm:pt modelId="{5F04EB08-EDA2-41E9-9576-9F04ADA5DEB8}" type="sibTrans" cxnId="{E524BF20-BFF7-4AF6-A467-F0EF4E0D9C59}">
      <dgm:prSet/>
      <dgm:spPr/>
      <dgm:t>
        <a:bodyPr/>
        <a:lstStyle/>
        <a:p>
          <a:endParaRPr lang="en-US"/>
        </a:p>
      </dgm:t>
    </dgm:pt>
    <dgm:pt modelId="{71997BF4-8D90-4CAC-863C-CF962B2642DD}">
      <dgm:prSet phldrT="[Text]"/>
      <dgm:spPr/>
      <dgm:t>
        <a:bodyPr/>
        <a:lstStyle/>
        <a:p>
          <a:r>
            <a:rPr lang="en-US" dirty="0"/>
            <a:t>Customer similarity Computation</a:t>
          </a:r>
        </a:p>
      </dgm:t>
    </dgm:pt>
    <dgm:pt modelId="{5F525106-DF41-4176-A726-34E992ECFA46}" type="parTrans" cxnId="{3FED6E0D-BA67-4C05-B3FF-BE8351F08D83}">
      <dgm:prSet/>
      <dgm:spPr/>
      <dgm:t>
        <a:bodyPr/>
        <a:lstStyle/>
        <a:p>
          <a:endParaRPr lang="en-US"/>
        </a:p>
      </dgm:t>
    </dgm:pt>
    <dgm:pt modelId="{DBC41922-3BF0-4695-BE7B-0F7A3790A8A8}" type="sibTrans" cxnId="{3FED6E0D-BA67-4C05-B3FF-BE8351F08D83}">
      <dgm:prSet/>
      <dgm:spPr/>
      <dgm:t>
        <a:bodyPr/>
        <a:lstStyle/>
        <a:p>
          <a:endParaRPr lang="en-US"/>
        </a:p>
      </dgm:t>
    </dgm:pt>
    <dgm:pt modelId="{A3BFA88A-EA14-4CE4-91EB-0132476D96E7}">
      <dgm:prSet phldrT="[Text]"/>
      <dgm:spPr/>
      <dgm:t>
        <a:bodyPr/>
        <a:lstStyle/>
        <a:p>
          <a:r>
            <a:rPr lang="en-US" dirty="0"/>
            <a:t>Most frequently visited restaurants</a:t>
          </a:r>
        </a:p>
      </dgm:t>
    </dgm:pt>
    <dgm:pt modelId="{5ED757D5-C999-473F-88A9-3B763A7C8032}" type="parTrans" cxnId="{1E835046-709D-41F9-9084-C83005141F79}">
      <dgm:prSet/>
      <dgm:spPr/>
      <dgm:t>
        <a:bodyPr/>
        <a:lstStyle/>
        <a:p>
          <a:endParaRPr lang="en-US"/>
        </a:p>
      </dgm:t>
    </dgm:pt>
    <dgm:pt modelId="{70351273-35B6-4D2D-AE30-6C10F87D879E}" type="sibTrans" cxnId="{1E835046-709D-41F9-9084-C83005141F79}">
      <dgm:prSet/>
      <dgm:spPr/>
      <dgm:t>
        <a:bodyPr/>
        <a:lstStyle/>
        <a:p>
          <a:endParaRPr lang="en-US"/>
        </a:p>
      </dgm:t>
    </dgm:pt>
    <dgm:pt modelId="{3FD556DE-C062-4DB5-A832-F8A9D79B5FFF}">
      <dgm:prSet phldrT="[Text]"/>
      <dgm:spPr/>
      <dgm:t>
        <a:bodyPr/>
        <a:lstStyle/>
        <a:p>
          <a:r>
            <a:rPr lang="en-US" dirty="0"/>
            <a:t>Sort by restaurant ratings</a:t>
          </a:r>
        </a:p>
      </dgm:t>
    </dgm:pt>
    <dgm:pt modelId="{DD6D70EA-D68F-413E-A95B-E1FB6A761A43}" type="parTrans" cxnId="{FAF0D0A1-BF86-4CB2-95FE-64CF5A4F4212}">
      <dgm:prSet/>
      <dgm:spPr/>
      <dgm:t>
        <a:bodyPr/>
        <a:lstStyle/>
        <a:p>
          <a:endParaRPr lang="en-US"/>
        </a:p>
      </dgm:t>
    </dgm:pt>
    <dgm:pt modelId="{19288BC8-8CE9-4C59-B8B5-9262DF207722}" type="sibTrans" cxnId="{FAF0D0A1-BF86-4CB2-95FE-64CF5A4F4212}">
      <dgm:prSet/>
      <dgm:spPr/>
      <dgm:t>
        <a:bodyPr/>
        <a:lstStyle/>
        <a:p>
          <a:endParaRPr lang="en-US"/>
        </a:p>
      </dgm:t>
    </dgm:pt>
    <dgm:pt modelId="{8F666151-7004-454E-9231-45A68F25D16B}">
      <dgm:prSet phldrT="[Text]"/>
      <dgm:spPr/>
      <dgm:t>
        <a:bodyPr/>
        <a:lstStyle/>
        <a:p>
          <a:r>
            <a:rPr lang="en-US" dirty="0"/>
            <a:t>Restaurants</a:t>
          </a:r>
        </a:p>
      </dgm:t>
    </dgm:pt>
    <dgm:pt modelId="{83E9BFA7-1338-4E21-8824-A2AB10C1920A}" type="parTrans" cxnId="{F3C389EE-B400-4828-99C4-698B6430A936}">
      <dgm:prSet/>
      <dgm:spPr/>
      <dgm:t>
        <a:bodyPr/>
        <a:lstStyle/>
        <a:p>
          <a:endParaRPr lang="en-US"/>
        </a:p>
      </dgm:t>
    </dgm:pt>
    <dgm:pt modelId="{7B11D185-FAA7-44E5-B0A8-3E368791EE9E}" type="sibTrans" cxnId="{F3C389EE-B400-4828-99C4-698B6430A936}">
      <dgm:prSet/>
      <dgm:spPr/>
      <dgm:t>
        <a:bodyPr/>
        <a:lstStyle/>
        <a:p>
          <a:endParaRPr lang="en-US"/>
        </a:p>
      </dgm:t>
    </dgm:pt>
    <dgm:pt modelId="{AD510787-95FE-4E40-B8F2-F3D528251B83}">
      <dgm:prSet phldrT="[Text]"/>
      <dgm:spPr/>
      <dgm:t>
        <a:bodyPr/>
        <a:lstStyle/>
        <a:p>
          <a:r>
            <a:rPr lang="en-US" dirty="0"/>
            <a:t>Generate similar restaurants</a:t>
          </a:r>
        </a:p>
      </dgm:t>
    </dgm:pt>
    <dgm:pt modelId="{C2B8B5FB-3372-4337-8734-7785C6A305B0}" type="parTrans" cxnId="{AEB6D039-3C56-4258-9CB7-7C983650827E}">
      <dgm:prSet/>
      <dgm:spPr/>
      <dgm:t>
        <a:bodyPr/>
        <a:lstStyle/>
        <a:p>
          <a:endParaRPr lang="en-US"/>
        </a:p>
      </dgm:t>
    </dgm:pt>
    <dgm:pt modelId="{F65F741C-38D7-4AEB-929C-5F727B4F71B5}" type="sibTrans" cxnId="{AEB6D039-3C56-4258-9CB7-7C983650827E}">
      <dgm:prSet/>
      <dgm:spPr/>
      <dgm:t>
        <a:bodyPr/>
        <a:lstStyle/>
        <a:p>
          <a:endParaRPr lang="en-US"/>
        </a:p>
      </dgm:t>
    </dgm:pt>
    <dgm:pt modelId="{17AD6EC4-170E-45F9-A965-576B5927B097}">
      <dgm:prSet phldrT="[Text]"/>
      <dgm:spPr/>
      <dgm:t>
        <a:bodyPr/>
        <a:lstStyle/>
        <a:p>
          <a:r>
            <a:rPr lang="en-US" dirty="0"/>
            <a:t>Predict generated  restaurants’ ratings</a:t>
          </a:r>
        </a:p>
      </dgm:t>
    </dgm:pt>
    <dgm:pt modelId="{6D340860-A5AA-4B62-9F94-B33B19A2B0C3}" type="parTrans" cxnId="{2CDECCE2-3300-4B4C-96B1-65564A45009A}">
      <dgm:prSet/>
      <dgm:spPr/>
      <dgm:t>
        <a:bodyPr/>
        <a:lstStyle/>
        <a:p>
          <a:endParaRPr lang="en-US"/>
        </a:p>
      </dgm:t>
    </dgm:pt>
    <dgm:pt modelId="{F0E53971-3F87-4D5B-A988-895B004DCD80}" type="sibTrans" cxnId="{2CDECCE2-3300-4B4C-96B1-65564A45009A}">
      <dgm:prSet/>
      <dgm:spPr/>
      <dgm:t>
        <a:bodyPr/>
        <a:lstStyle/>
        <a:p>
          <a:endParaRPr lang="en-US"/>
        </a:p>
      </dgm:t>
    </dgm:pt>
    <dgm:pt modelId="{D4066D16-0FC4-48A4-A400-082E2C9BD840}">
      <dgm:prSet phldrT="[Text]"/>
      <dgm:spPr/>
      <dgm:t>
        <a:bodyPr/>
        <a:lstStyle/>
        <a:p>
          <a:r>
            <a:rPr lang="en-US" dirty="0"/>
            <a:t>Recommend restaurant to a particular customer</a:t>
          </a:r>
        </a:p>
      </dgm:t>
    </dgm:pt>
    <dgm:pt modelId="{98A13F03-3D4D-439A-A175-1E2421FF3B5E}" type="parTrans" cxnId="{557C466F-F5ED-449F-B2E7-4FC833DF3D47}">
      <dgm:prSet/>
      <dgm:spPr/>
      <dgm:t>
        <a:bodyPr/>
        <a:lstStyle/>
        <a:p>
          <a:endParaRPr lang="en-US"/>
        </a:p>
      </dgm:t>
    </dgm:pt>
    <dgm:pt modelId="{7896BAB4-82E9-4AF8-BC75-80A47FB4EBB3}" type="sibTrans" cxnId="{557C466F-F5ED-449F-B2E7-4FC833DF3D47}">
      <dgm:prSet/>
      <dgm:spPr/>
      <dgm:t>
        <a:bodyPr/>
        <a:lstStyle/>
        <a:p>
          <a:endParaRPr lang="en-US"/>
        </a:p>
      </dgm:t>
    </dgm:pt>
    <dgm:pt modelId="{E0CF7A21-DE5B-45AF-A0BE-DF5D39E34FFA}" type="pres">
      <dgm:prSet presAssocID="{4AFCA861-B21B-407B-B133-E5E527B42025}" presName="layout" presStyleCnt="0">
        <dgm:presLayoutVars>
          <dgm:chMax/>
          <dgm:chPref/>
          <dgm:dir/>
          <dgm:resizeHandles/>
        </dgm:presLayoutVars>
      </dgm:prSet>
      <dgm:spPr/>
    </dgm:pt>
    <dgm:pt modelId="{6A454C8F-01CE-49A6-91B7-CCDCFDFF2C7C}" type="pres">
      <dgm:prSet presAssocID="{928BEA1B-6E3E-4936-A00D-4616D8D89A65}" presName="root" presStyleCnt="0">
        <dgm:presLayoutVars>
          <dgm:chMax/>
          <dgm:chPref/>
        </dgm:presLayoutVars>
      </dgm:prSet>
      <dgm:spPr/>
    </dgm:pt>
    <dgm:pt modelId="{22463BDF-F3E8-40BF-B127-665FF7A8C86D}" type="pres">
      <dgm:prSet presAssocID="{928BEA1B-6E3E-4936-A00D-4616D8D89A65}" presName="rootComposite" presStyleCnt="0">
        <dgm:presLayoutVars/>
      </dgm:prSet>
      <dgm:spPr/>
    </dgm:pt>
    <dgm:pt modelId="{D7C4BC42-6345-48D6-94DE-DAF6A86EAE69}" type="pres">
      <dgm:prSet presAssocID="{928BEA1B-6E3E-4936-A00D-4616D8D89A65}" presName="ParentAccent" presStyleLbl="alignNode1" presStyleIdx="0" presStyleCnt="2"/>
      <dgm:spPr/>
    </dgm:pt>
    <dgm:pt modelId="{715F3052-FE59-4E37-A143-6701A31D6F47}" type="pres">
      <dgm:prSet presAssocID="{928BEA1B-6E3E-4936-A00D-4616D8D89A65}" presName="ParentSmallAccent" presStyleLbl="fgAcc1" presStyleIdx="0" presStyleCnt="2"/>
      <dgm:spPr/>
    </dgm:pt>
    <dgm:pt modelId="{67F96CDB-D90B-4D97-9DE6-23C6FE10B55F}" type="pres">
      <dgm:prSet presAssocID="{928BEA1B-6E3E-4936-A00D-4616D8D89A65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E1FF3AA3-99A1-47B0-8EFC-D139259301BD}" type="pres">
      <dgm:prSet presAssocID="{928BEA1B-6E3E-4936-A00D-4616D8D89A65}" presName="childShape" presStyleCnt="0">
        <dgm:presLayoutVars>
          <dgm:chMax val="0"/>
          <dgm:chPref val="0"/>
        </dgm:presLayoutVars>
      </dgm:prSet>
      <dgm:spPr/>
    </dgm:pt>
    <dgm:pt modelId="{882E90E7-C42D-4F7C-80CB-B4AC71078C89}" type="pres">
      <dgm:prSet presAssocID="{71997BF4-8D90-4CAC-863C-CF962B2642DD}" presName="childComposite" presStyleCnt="0">
        <dgm:presLayoutVars>
          <dgm:chMax val="0"/>
          <dgm:chPref val="0"/>
        </dgm:presLayoutVars>
      </dgm:prSet>
      <dgm:spPr/>
    </dgm:pt>
    <dgm:pt modelId="{A865097C-FE60-473F-8C93-7E8F1B0B219F}" type="pres">
      <dgm:prSet presAssocID="{71997BF4-8D90-4CAC-863C-CF962B2642DD}" presName="ChildAccent" presStyleLbl="solidFgAcc1" presStyleIdx="0" presStyleCnt="6"/>
      <dgm:spPr/>
    </dgm:pt>
    <dgm:pt modelId="{38B47970-1D8D-4DB3-9935-875E0D689927}" type="pres">
      <dgm:prSet presAssocID="{71997BF4-8D90-4CAC-863C-CF962B2642DD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A2161B4-EE82-411F-B966-1B528AECDA7D}" type="pres">
      <dgm:prSet presAssocID="{A3BFA88A-EA14-4CE4-91EB-0132476D96E7}" presName="childComposite" presStyleCnt="0">
        <dgm:presLayoutVars>
          <dgm:chMax val="0"/>
          <dgm:chPref val="0"/>
        </dgm:presLayoutVars>
      </dgm:prSet>
      <dgm:spPr/>
    </dgm:pt>
    <dgm:pt modelId="{79F1B5DC-30AA-4760-BB73-5F62EFF5B87A}" type="pres">
      <dgm:prSet presAssocID="{A3BFA88A-EA14-4CE4-91EB-0132476D96E7}" presName="ChildAccent" presStyleLbl="solidFgAcc1" presStyleIdx="1" presStyleCnt="6"/>
      <dgm:spPr/>
    </dgm:pt>
    <dgm:pt modelId="{E869BE34-F0F5-48FB-B33C-9C5C13939A56}" type="pres">
      <dgm:prSet presAssocID="{A3BFA88A-EA14-4CE4-91EB-0132476D96E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84704FC-FF3A-4C9E-8AA7-ADCB4EE65B67}" type="pres">
      <dgm:prSet presAssocID="{3FD556DE-C062-4DB5-A832-F8A9D79B5FFF}" presName="childComposite" presStyleCnt="0">
        <dgm:presLayoutVars>
          <dgm:chMax val="0"/>
          <dgm:chPref val="0"/>
        </dgm:presLayoutVars>
      </dgm:prSet>
      <dgm:spPr/>
    </dgm:pt>
    <dgm:pt modelId="{321CD70D-7A6F-48E3-BADD-A638A5CF1FBB}" type="pres">
      <dgm:prSet presAssocID="{3FD556DE-C062-4DB5-A832-F8A9D79B5FFF}" presName="ChildAccent" presStyleLbl="solidFgAcc1" presStyleIdx="2" presStyleCnt="6"/>
      <dgm:spPr/>
    </dgm:pt>
    <dgm:pt modelId="{8E5C156A-0E51-4061-A52F-8875B986C207}" type="pres">
      <dgm:prSet presAssocID="{3FD556DE-C062-4DB5-A832-F8A9D79B5FFF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7A01E2D-6F93-44CC-9C47-75005E62C1D5}" type="pres">
      <dgm:prSet presAssocID="{8F666151-7004-454E-9231-45A68F25D16B}" presName="root" presStyleCnt="0">
        <dgm:presLayoutVars>
          <dgm:chMax/>
          <dgm:chPref/>
        </dgm:presLayoutVars>
      </dgm:prSet>
      <dgm:spPr/>
    </dgm:pt>
    <dgm:pt modelId="{5BD8FF33-1422-4697-8FB6-68366124B918}" type="pres">
      <dgm:prSet presAssocID="{8F666151-7004-454E-9231-45A68F25D16B}" presName="rootComposite" presStyleCnt="0">
        <dgm:presLayoutVars/>
      </dgm:prSet>
      <dgm:spPr/>
    </dgm:pt>
    <dgm:pt modelId="{0A9D5B41-6C85-4370-8393-99D54C038103}" type="pres">
      <dgm:prSet presAssocID="{8F666151-7004-454E-9231-45A68F25D16B}" presName="ParentAccent" presStyleLbl="alignNode1" presStyleIdx="1" presStyleCnt="2"/>
      <dgm:spPr/>
    </dgm:pt>
    <dgm:pt modelId="{7B009B73-8C8D-431C-9BF8-409FEC6112C9}" type="pres">
      <dgm:prSet presAssocID="{8F666151-7004-454E-9231-45A68F25D16B}" presName="ParentSmallAccent" presStyleLbl="fgAcc1" presStyleIdx="1" presStyleCnt="2"/>
      <dgm:spPr/>
    </dgm:pt>
    <dgm:pt modelId="{9713386A-AA29-47FE-B28F-18F24C2E1FA1}" type="pres">
      <dgm:prSet presAssocID="{8F666151-7004-454E-9231-45A68F25D16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4078CA26-9CB9-48AB-8126-951F9723CC6D}" type="pres">
      <dgm:prSet presAssocID="{8F666151-7004-454E-9231-45A68F25D16B}" presName="childShape" presStyleCnt="0">
        <dgm:presLayoutVars>
          <dgm:chMax val="0"/>
          <dgm:chPref val="0"/>
        </dgm:presLayoutVars>
      </dgm:prSet>
      <dgm:spPr/>
    </dgm:pt>
    <dgm:pt modelId="{C345180A-F7CB-4FB9-AE8C-D3CCE2179D96}" type="pres">
      <dgm:prSet presAssocID="{AD510787-95FE-4E40-B8F2-F3D528251B83}" presName="childComposite" presStyleCnt="0">
        <dgm:presLayoutVars>
          <dgm:chMax val="0"/>
          <dgm:chPref val="0"/>
        </dgm:presLayoutVars>
      </dgm:prSet>
      <dgm:spPr/>
    </dgm:pt>
    <dgm:pt modelId="{8D160E7D-2B42-46A3-B628-9D7FB11FC2C7}" type="pres">
      <dgm:prSet presAssocID="{AD510787-95FE-4E40-B8F2-F3D528251B83}" presName="ChildAccent" presStyleLbl="solidFgAcc1" presStyleIdx="3" presStyleCnt="6"/>
      <dgm:spPr/>
    </dgm:pt>
    <dgm:pt modelId="{35583735-F6A0-4C12-AA4D-D61ED5959634}" type="pres">
      <dgm:prSet presAssocID="{AD510787-95FE-4E40-B8F2-F3D528251B83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C2784E-1BDE-4527-9FC5-7E66F38418BB}" type="pres">
      <dgm:prSet presAssocID="{17AD6EC4-170E-45F9-A965-576B5927B097}" presName="childComposite" presStyleCnt="0">
        <dgm:presLayoutVars>
          <dgm:chMax val="0"/>
          <dgm:chPref val="0"/>
        </dgm:presLayoutVars>
      </dgm:prSet>
      <dgm:spPr/>
    </dgm:pt>
    <dgm:pt modelId="{A7ACD29B-04FD-466D-AFB7-63BE28CD2C46}" type="pres">
      <dgm:prSet presAssocID="{17AD6EC4-170E-45F9-A965-576B5927B097}" presName="ChildAccent" presStyleLbl="solidFgAcc1" presStyleIdx="4" presStyleCnt="6"/>
      <dgm:spPr/>
    </dgm:pt>
    <dgm:pt modelId="{5055485B-6599-42EC-855F-655089BB0241}" type="pres">
      <dgm:prSet presAssocID="{17AD6EC4-170E-45F9-A965-576B5927B09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EDE8D3C-8921-434B-8239-A0BDE45A09BA}" type="pres">
      <dgm:prSet presAssocID="{D4066D16-0FC4-48A4-A400-082E2C9BD840}" presName="childComposite" presStyleCnt="0">
        <dgm:presLayoutVars>
          <dgm:chMax val="0"/>
          <dgm:chPref val="0"/>
        </dgm:presLayoutVars>
      </dgm:prSet>
      <dgm:spPr/>
    </dgm:pt>
    <dgm:pt modelId="{3A5D5F49-4854-42E9-80D1-E2C6CC63939F}" type="pres">
      <dgm:prSet presAssocID="{D4066D16-0FC4-48A4-A400-082E2C9BD840}" presName="ChildAccent" presStyleLbl="solidFgAcc1" presStyleIdx="5" presStyleCnt="6"/>
      <dgm:spPr/>
    </dgm:pt>
    <dgm:pt modelId="{39B7D78B-85C1-43EF-982A-480EB2E60D0D}" type="pres">
      <dgm:prSet presAssocID="{D4066D16-0FC4-48A4-A400-082E2C9BD840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FED6E0D-BA67-4C05-B3FF-BE8351F08D83}" srcId="{928BEA1B-6E3E-4936-A00D-4616D8D89A65}" destId="{71997BF4-8D90-4CAC-863C-CF962B2642DD}" srcOrd="0" destOrd="0" parTransId="{5F525106-DF41-4176-A726-34E992ECFA46}" sibTransId="{DBC41922-3BF0-4695-BE7B-0F7A3790A8A8}"/>
    <dgm:cxn modelId="{E524BF20-BFF7-4AF6-A467-F0EF4E0D9C59}" srcId="{4AFCA861-B21B-407B-B133-E5E527B42025}" destId="{928BEA1B-6E3E-4936-A00D-4616D8D89A65}" srcOrd="0" destOrd="0" parTransId="{D3238FD9-7D01-4C92-96A7-0E7EE31539FC}" sibTransId="{5F04EB08-EDA2-41E9-9576-9F04ADA5DEB8}"/>
    <dgm:cxn modelId="{AEB6D039-3C56-4258-9CB7-7C983650827E}" srcId="{8F666151-7004-454E-9231-45A68F25D16B}" destId="{AD510787-95FE-4E40-B8F2-F3D528251B83}" srcOrd="0" destOrd="0" parTransId="{C2B8B5FB-3372-4337-8734-7785C6A305B0}" sibTransId="{F65F741C-38D7-4AEB-929C-5F727B4F71B5}"/>
    <dgm:cxn modelId="{C73DC95C-8212-4BBE-A0F9-834F333D9925}" type="presOf" srcId="{71997BF4-8D90-4CAC-863C-CF962B2642DD}" destId="{38B47970-1D8D-4DB3-9935-875E0D689927}" srcOrd="0" destOrd="0" presId="urn:microsoft.com/office/officeart/2008/layout/SquareAccentList"/>
    <dgm:cxn modelId="{AEDB1F5D-DA38-404D-8ACB-2911AE06C944}" type="presOf" srcId="{A3BFA88A-EA14-4CE4-91EB-0132476D96E7}" destId="{E869BE34-F0F5-48FB-B33C-9C5C13939A56}" srcOrd="0" destOrd="0" presId="urn:microsoft.com/office/officeart/2008/layout/SquareAccentList"/>
    <dgm:cxn modelId="{1E835046-709D-41F9-9084-C83005141F79}" srcId="{928BEA1B-6E3E-4936-A00D-4616D8D89A65}" destId="{A3BFA88A-EA14-4CE4-91EB-0132476D96E7}" srcOrd="1" destOrd="0" parTransId="{5ED757D5-C999-473F-88A9-3B763A7C8032}" sibTransId="{70351273-35B6-4D2D-AE30-6C10F87D879E}"/>
    <dgm:cxn modelId="{557C466F-F5ED-449F-B2E7-4FC833DF3D47}" srcId="{8F666151-7004-454E-9231-45A68F25D16B}" destId="{D4066D16-0FC4-48A4-A400-082E2C9BD840}" srcOrd="2" destOrd="0" parTransId="{98A13F03-3D4D-439A-A175-1E2421FF3B5E}" sibTransId="{7896BAB4-82E9-4AF8-BC75-80A47FB4EBB3}"/>
    <dgm:cxn modelId="{B476B675-8B4E-4704-AEBC-C6E20025A609}" type="presOf" srcId="{D4066D16-0FC4-48A4-A400-082E2C9BD840}" destId="{39B7D78B-85C1-43EF-982A-480EB2E60D0D}" srcOrd="0" destOrd="0" presId="urn:microsoft.com/office/officeart/2008/layout/SquareAccentList"/>
    <dgm:cxn modelId="{D93A6E78-5137-4D74-9277-4A391FAEC7E4}" type="presOf" srcId="{8F666151-7004-454E-9231-45A68F25D16B}" destId="{9713386A-AA29-47FE-B28F-18F24C2E1FA1}" srcOrd="0" destOrd="0" presId="urn:microsoft.com/office/officeart/2008/layout/SquareAccentList"/>
    <dgm:cxn modelId="{8663F987-418D-4A9A-ACA8-765304F00984}" type="presOf" srcId="{3FD556DE-C062-4DB5-A832-F8A9D79B5FFF}" destId="{8E5C156A-0E51-4061-A52F-8875B986C207}" srcOrd="0" destOrd="0" presId="urn:microsoft.com/office/officeart/2008/layout/SquareAccentList"/>
    <dgm:cxn modelId="{B1C6518B-81CC-4035-919E-1FF263F123F4}" type="presOf" srcId="{4AFCA861-B21B-407B-B133-E5E527B42025}" destId="{E0CF7A21-DE5B-45AF-A0BE-DF5D39E34FFA}" srcOrd="0" destOrd="0" presId="urn:microsoft.com/office/officeart/2008/layout/SquareAccentList"/>
    <dgm:cxn modelId="{621A4DA0-EDD2-492B-B2EA-FF9D76DAFDAD}" type="presOf" srcId="{928BEA1B-6E3E-4936-A00D-4616D8D89A65}" destId="{67F96CDB-D90B-4D97-9DE6-23C6FE10B55F}" srcOrd="0" destOrd="0" presId="urn:microsoft.com/office/officeart/2008/layout/SquareAccentList"/>
    <dgm:cxn modelId="{FAF0D0A1-BF86-4CB2-95FE-64CF5A4F4212}" srcId="{928BEA1B-6E3E-4936-A00D-4616D8D89A65}" destId="{3FD556DE-C062-4DB5-A832-F8A9D79B5FFF}" srcOrd="2" destOrd="0" parTransId="{DD6D70EA-D68F-413E-A95B-E1FB6A761A43}" sibTransId="{19288BC8-8CE9-4C59-B8B5-9262DF207722}"/>
    <dgm:cxn modelId="{3FC73FA5-42E4-42F0-8827-FC923193B7DF}" type="presOf" srcId="{17AD6EC4-170E-45F9-A965-576B5927B097}" destId="{5055485B-6599-42EC-855F-655089BB0241}" srcOrd="0" destOrd="0" presId="urn:microsoft.com/office/officeart/2008/layout/SquareAccentList"/>
    <dgm:cxn modelId="{87E64AC1-AE0D-47D6-81D1-29416F3BA3AF}" type="presOf" srcId="{AD510787-95FE-4E40-B8F2-F3D528251B83}" destId="{35583735-F6A0-4C12-AA4D-D61ED5959634}" srcOrd="0" destOrd="0" presId="urn:microsoft.com/office/officeart/2008/layout/SquareAccentList"/>
    <dgm:cxn modelId="{2CDECCE2-3300-4B4C-96B1-65564A45009A}" srcId="{8F666151-7004-454E-9231-45A68F25D16B}" destId="{17AD6EC4-170E-45F9-A965-576B5927B097}" srcOrd="1" destOrd="0" parTransId="{6D340860-A5AA-4B62-9F94-B33B19A2B0C3}" sibTransId="{F0E53971-3F87-4D5B-A988-895B004DCD80}"/>
    <dgm:cxn modelId="{F3C389EE-B400-4828-99C4-698B6430A936}" srcId="{4AFCA861-B21B-407B-B133-E5E527B42025}" destId="{8F666151-7004-454E-9231-45A68F25D16B}" srcOrd="1" destOrd="0" parTransId="{83E9BFA7-1338-4E21-8824-A2AB10C1920A}" sibTransId="{7B11D185-FAA7-44E5-B0A8-3E368791EE9E}"/>
    <dgm:cxn modelId="{007B66C8-A472-4709-AB82-66EDDE33318F}" type="presParOf" srcId="{E0CF7A21-DE5B-45AF-A0BE-DF5D39E34FFA}" destId="{6A454C8F-01CE-49A6-91B7-CCDCFDFF2C7C}" srcOrd="0" destOrd="0" presId="urn:microsoft.com/office/officeart/2008/layout/SquareAccentList"/>
    <dgm:cxn modelId="{34B00D1E-46EA-4F56-9475-7661A5620F75}" type="presParOf" srcId="{6A454C8F-01CE-49A6-91B7-CCDCFDFF2C7C}" destId="{22463BDF-F3E8-40BF-B127-665FF7A8C86D}" srcOrd="0" destOrd="0" presId="urn:microsoft.com/office/officeart/2008/layout/SquareAccentList"/>
    <dgm:cxn modelId="{7BB59EE3-1EA4-457F-B0A7-A2E84FCBFD23}" type="presParOf" srcId="{22463BDF-F3E8-40BF-B127-665FF7A8C86D}" destId="{D7C4BC42-6345-48D6-94DE-DAF6A86EAE69}" srcOrd="0" destOrd="0" presId="urn:microsoft.com/office/officeart/2008/layout/SquareAccentList"/>
    <dgm:cxn modelId="{19DFDBD6-2ABF-4C66-919B-6C20F8368715}" type="presParOf" srcId="{22463BDF-F3E8-40BF-B127-665FF7A8C86D}" destId="{715F3052-FE59-4E37-A143-6701A31D6F47}" srcOrd="1" destOrd="0" presId="urn:microsoft.com/office/officeart/2008/layout/SquareAccentList"/>
    <dgm:cxn modelId="{C8D48B63-C8BF-40BC-A5E3-35C587C8B417}" type="presParOf" srcId="{22463BDF-F3E8-40BF-B127-665FF7A8C86D}" destId="{67F96CDB-D90B-4D97-9DE6-23C6FE10B55F}" srcOrd="2" destOrd="0" presId="urn:microsoft.com/office/officeart/2008/layout/SquareAccentList"/>
    <dgm:cxn modelId="{B11C03F1-0A81-43A5-A607-C89B458294CE}" type="presParOf" srcId="{6A454C8F-01CE-49A6-91B7-CCDCFDFF2C7C}" destId="{E1FF3AA3-99A1-47B0-8EFC-D139259301BD}" srcOrd="1" destOrd="0" presId="urn:microsoft.com/office/officeart/2008/layout/SquareAccentList"/>
    <dgm:cxn modelId="{E4C94485-B596-4263-B6B0-931ED2087839}" type="presParOf" srcId="{E1FF3AA3-99A1-47B0-8EFC-D139259301BD}" destId="{882E90E7-C42D-4F7C-80CB-B4AC71078C89}" srcOrd="0" destOrd="0" presId="urn:microsoft.com/office/officeart/2008/layout/SquareAccentList"/>
    <dgm:cxn modelId="{95798C01-2169-401A-AF37-6066378DEEE2}" type="presParOf" srcId="{882E90E7-C42D-4F7C-80CB-B4AC71078C89}" destId="{A865097C-FE60-473F-8C93-7E8F1B0B219F}" srcOrd="0" destOrd="0" presId="urn:microsoft.com/office/officeart/2008/layout/SquareAccentList"/>
    <dgm:cxn modelId="{1F2B2A11-8B95-480E-9789-075E8181BB34}" type="presParOf" srcId="{882E90E7-C42D-4F7C-80CB-B4AC71078C89}" destId="{38B47970-1D8D-4DB3-9935-875E0D689927}" srcOrd="1" destOrd="0" presId="urn:microsoft.com/office/officeart/2008/layout/SquareAccentList"/>
    <dgm:cxn modelId="{7ECC7A31-096D-4895-9A13-5196CC45B839}" type="presParOf" srcId="{E1FF3AA3-99A1-47B0-8EFC-D139259301BD}" destId="{5A2161B4-EE82-411F-B966-1B528AECDA7D}" srcOrd="1" destOrd="0" presId="urn:microsoft.com/office/officeart/2008/layout/SquareAccentList"/>
    <dgm:cxn modelId="{B89848D1-634A-4DFF-A03B-8716D74D45A8}" type="presParOf" srcId="{5A2161B4-EE82-411F-B966-1B528AECDA7D}" destId="{79F1B5DC-30AA-4760-BB73-5F62EFF5B87A}" srcOrd="0" destOrd="0" presId="urn:microsoft.com/office/officeart/2008/layout/SquareAccentList"/>
    <dgm:cxn modelId="{E2E8F5B0-B840-4461-A1DD-6708C0927587}" type="presParOf" srcId="{5A2161B4-EE82-411F-B966-1B528AECDA7D}" destId="{E869BE34-F0F5-48FB-B33C-9C5C13939A56}" srcOrd="1" destOrd="0" presId="urn:microsoft.com/office/officeart/2008/layout/SquareAccentList"/>
    <dgm:cxn modelId="{6A1A99DB-DC14-444F-A026-C30E94414C50}" type="presParOf" srcId="{E1FF3AA3-99A1-47B0-8EFC-D139259301BD}" destId="{684704FC-FF3A-4C9E-8AA7-ADCB4EE65B67}" srcOrd="2" destOrd="0" presId="urn:microsoft.com/office/officeart/2008/layout/SquareAccentList"/>
    <dgm:cxn modelId="{6A377C28-DBD7-4EBD-B0C0-E76FEC354C1E}" type="presParOf" srcId="{684704FC-FF3A-4C9E-8AA7-ADCB4EE65B67}" destId="{321CD70D-7A6F-48E3-BADD-A638A5CF1FBB}" srcOrd="0" destOrd="0" presId="urn:microsoft.com/office/officeart/2008/layout/SquareAccentList"/>
    <dgm:cxn modelId="{98A36BB4-F7CF-48A4-8302-2D24D6C33BC7}" type="presParOf" srcId="{684704FC-FF3A-4C9E-8AA7-ADCB4EE65B67}" destId="{8E5C156A-0E51-4061-A52F-8875B986C207}" srcOrd="1" destOrd="0" presId="urn:microsoft.com/office/officeart/2008/layout/SquareAccentList"/>
    <dgm:cxn modelId="{8B52FAA2-EAF3-456E-86D0-ACB66E3C9728}" type="presParOf" srcId="{E0CF7A21-DE5B-45AF-A0BE-DF5D39E34FFA}" destId="{E7A01E2D-6F93-44CC-9C47-75005E62C1D5}" srcOrd="1" destOrd="0" presId="urn:microsoft.com/office/officeart/2008/layout/SquareAccentList"/>
    <dgm:cxn modelId="{09D2EDBD-B5FF-4814-9A45-2591FB62F993}" type="presParOf" srcId="{E7A01E2D-6F93-44CC-9C47-75005E62C1D5}" destId="{5BD8FF33-1422-4697-8FB6-68366124B918}" srcOrd="0" destOrd="0" presId="urn:microsoft.com/office/officeart/2008/layout/SquareAccentList"/>
    <dgm:cxn modelId="{82D27CC3-57DD-465C-80BA-8378D56891AD}" type="presParOf" srcId="{5BD8FF33-1422-4697-8FB6-68366124B918}" destId="{0A9D5B41-6C85-4370-8393-99D54C038103}" srcOrd="0" destOrd="0" presId="urn:microsoft.com/office/officeart/2008/layout/SquareAccentList"/>
    <dgm:cxn modelId="{F83A24C0-B267-4B1D-9C94-C48A8C0AC74D}" type="presParOf" srcId="{5BD8FF33-1422-4697-8FB6-68366124B918}" destId="{7B009B73-8C8D-431C-9BF8-409FEC6112C9}" srcOrd="1" destOrd="0" presId="urn:microsoft.com/office/officeart/2008/layout/SquareAccentList"/>
    <dgm:cxn modelId="{98B16F31-46E8-4829-AAF4-6991A25C4EA3}" type="presParOf" srcId="{5BD8FF33-1422-4697-8FB6-68366124B918}" destId="{9713386A-AA29-47FE-B28F-18F24C2E1FA1}" srcOrd="2" destOrd="0" presId="urn:microsoft.com/office/officeart/2008/layout/SquareAccentList"/>
    <dgm:cxn modelId="{D2B31B86-4255-4223-A6F1-7E711C2265FE}" type="presParOf" srcId="{E7A01E2D-6F93-44CC-9C47-75005E62C1D5}" destId="{4078CA26-9CB9-48AB-8126-951F9723CC6D}" srcOrd="1" destOrd="0" presId="urn:microsoft.com/office/officeart/2008/layout/SquareAccentList"/>
    <dgm:cxn modelId="{5576894B-D460-4723-8267-9F42E91B6631}" type="presParOf" srcId="{4078CA26-9CB9-48AB-8126-951F9723CC6D}" destId="{C345180A-F7CB-4FB9-AE8C-D3CCE2179D96}" srcOrd="0" destOrd="0" presId="urn:microsoft.com/office/officeart/2008/layout/SquareAccentList"/>
    <dgm:cxn modelId="{BB9BACAF-7D46-44D9-BF72-C6D3D9AB60B1}" type="presParOf" srcId="{C345180A-F7CB-4FB9-AE8C-D3CCE2179D96}" destId="{8D160E7D-2B42-46A3-B628-9D7FB11FC2C7}" srcOrd="0" destOrd="0" presId="urn:microsoft.com/office/officeart/2008/layout/SquareAccentList"/>
    <dgm:cxn modelId="{31964890-946F-4FF3-AD7C-0287E9E051BA}" type="presParOf" srcId="{C345180A-F7CB-4FB9-AE8C-D3CCE2179D96}" destId="{35583735-F6A0-4C12-AA4D-D61ED5959634}" srcOrd="1" destOrd="0" presId="urn:microsoft.com/office/officeart/2008/layout/SquareAccentList"/>
    <dgm:cxn modelId="{884F6B93-D20B-4B87-A688-16D1E3B65E11}" type="presParOf" srcId="{4078CA26-9CB9-48AB-8126-951F9723CC6D}" destId="{DAC2784E-1BDE-4527-9FC5-7E66F38418BB}" srcOrd="1" destOrd="0" presId="urn:microsoft.com/office/officeart/2008/layout/SquareAccentList"/>
    <dgm:cxn modelId="{A5A008DB-D7DD-42E2-9ED5-32916FD80374}" type="presParOf" srcId="{DAC2784E-1BDE-4527-9FC5-7E66F38418BB}" destId="{A7ACD29B-04FD-466D-AFB7-63BE28CD2C46}" srcOrd="0" destOrd="0" presId="urn:microsoft.com/office/officeart/2008/layout/SquareAccentList"/>
    <dgm:cxn modelId="{CDA7290F-E298-4C3F-A7F7-F1DFD88A75CE}" type="presParOf" srcId="{DAC2784E-1BDE-4527-9FC5-7E66F38418BB}" destId="{5055485B-6599-42EC-855F-655089BB0241}" srcOrd="1" destOrd="0" presId="urn:microsoft.com/office/officeart/2008/layout/SquareAccentList"/>
    <dgm:cxn modelId="{2392274C-8847-4427-A1C7-F78A77A440BE}" type="presParOf" srcId="{4078CA26-9CB9-48AB-8126-951F9723CC6D}" destId="{1EDE8D3C-8921-434B-8239-A0BDE45A09BA}" srcOrd="2" destOrd="0" presId="urn:microsoft.com/office/officeart/2008/layout/SquareAccentList"/>
    <dgm:cxn modelId="{8D98032D-6801-43B8-B80D-E7E14D9C5BD9}" type="presParOf" srcId="{1EDE8D3C-8921-434B-8239-A0BDE45A09BA}" destId="{3A5D5F49-4854-42E9-80D1-E2C6CC63939F}" srcOrd="0" destOrd="0" presId="urn:microsoft.com/office/officeart/2008/layout/SquareAccentList"/>
    <dgm:cxn modelId="{EFA234BE-558A-4533-811A-0E12C5E92453}" type="presParOf" srcId="{1EDE8D3C-8921-434B-8239-A0BDE45A09BA}" destId="{39B7D78B-85C1-43EF-982A-480EB2E60D0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CA861-B21B-407B-B133-E5E527B42025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8BEA1B-6E3E-4936-A00D-4616D8D89A65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3238FD9-7D01-4C92-96A7-0E7EE31539FC}" type="parTrans" cxnId="{E524BF20-BFF7-4AF6-A467-F0EF4E0D9C59}">
      <dgm:prSet/>
      <dgm:spPr/>
      <dgm:t>
        <a:bodyPr/>
        <a:lstStyle/>
        <a:p>
          <a:endParaRPr lang="en-US"/>
        </a:p>
      </dgm:t>
    </dgm:pt>
    <dgm:pt modelId="{5F04EB08-EDA2-41E9-9576-9F04ADA5DEB8}" type="sibTrans" cxnId="{E524BF20-BFF7-4AF6-A467-F0EF4E0D9C59}">
      <dgm:prSet/>
      <dgm:spPr/>
      <dgm:t>
        <a:bodyPr/>
        <a:lstStyle/>
        <a:p>
          <a:endParaRPr lang="en-US"/>
        </a:p>
      </dgm:t>
    </dgm:pt>
    <dgm:pt modelId="{71997BF4-8D90-4CAC-863C-CF962B2642DD}">
      <dgm:prSet phldrT="[Text]"/>
      <dgm:spPr/>
      <dgm:t>
        <a:bodyPr/>
        <a:lstStyle/>
        <a:p>
          <a:r>
            <a:rPr lang="en-US" dirty="0"/>
            <a:t>Ranking (stars: 1-5)</a:t>
          </a:r>
        </a:p>
      </dgm:t>
    </dgm:pt>
    <dgm:pt modelId="{5F525106-DF41-4176-A726-34E992ECFA46}" type="parTrans" cxnId="{3FED6E0D-BA67-4C05-B3FF-BE8351F08D83}">
      <dgm:prSet/>
      <dgm:spPr/>
      <dgm:t>
        <a:bodyPr/>
        <a:lstStyle/>
        <a:p>
          <a:endParaRPr lang="en-US"/>
        </a:p>
      </dgm:t>
    </dgm:pt>
    <dgm:pt modelId="{DBC41922-3BF0-4695-BE7B-0F7A3790A8A8}" type="sibTrans" cxnId="{3FED6E0D-BA67-4C05-B3FF-BE8351F08D83}">
      <dgm:prSet/>
      <dgm:spPr/>
      <dgm:t>
        <a:bodyPr/>
        <a:lstStyle/>
        <a:p>
          <a:endParaRPr lang="en-US"/>
        </a:p>
      </dgm:t>
    </dgm:pt>
    <dgm:pt modelId="{A3BFA88A-EA14-4CE4-91EB-0132476D96E7}">
      <dgm:prSet phldrT="[Text]"/>
      <dgm:spPr/>
      <dgm:t>
        <a:bodyPr/>
        <a:lstStyle/>
        <a:p>
          <a:r>
            <a:rPr lang="en-US" dirty="0"/>
            <a:t>Review (Text)</a:t>
          </a:r>
        </a:p>
      </dgm:t>
    </dgm:pt>
    <dgm:pt modelId="{5ED757D5-C999-473F-88A9-3B763A7C8032}" type="parTrans" cxnId="{1E835046-709D-41F9-9084-C83005141F79}">
      <dgm:prSet/>
      <dgm:spPr/>
      <dgm:t>
        <a:bodyPr/>
        <a:lstStyle/>
        <a:p>
          <a:endParaRPr lang="en-US"/>
        </a:p>
      </dgm:t>
    </dgm:pt>
    <dgm:pt modelId="{70351273-35B6-4D2D-AE30-6C10F87D879E}" type="sibTrans" cxnId="{1E835046-709D-41F9-9084-C83005141F79}">
      <dgm:prSet/>
      <dgm:spPr/>
      <dgm:t>
        <a:bodyPr/>
        <a:lstStyle/>
        <a:p>
          <a:endParaRPr lang="en-US"/>
        </a:p>
      </dgm:t>
    </dgm:pt>
    <dgm:pt modelId="{8F666151-7004-454E-9231-45A68F25D16B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83E9BFA7-1338-4E21-8824-A2AB10C1920A}" type="parTrans" cxnId="{F3C389EE-B400-4828-99C4-698B6430A936}">
      <dgm:prSet/>
      <dgm:spPr/>
      <dgm:t>
        <a:bodyPr/>
        <a:lstStyle/>
        <a:p>
          <a:endParaRPr lang="en-US"/>
        </a:p>
      </dgm:t>
    </dgm:pt>
    <dgm:pt modelId="{7B11D185-FAA7-44E5-B0A8-3E368791EE9E}" type="sibTrans" cxnId="{F3C389EE-B400-4828-99C4-698B6430A936}">
      <dgm:prSet/>
      <dgm:spPr/>
      <dgm:t>
        <a:bodyPr/>
        <a:lstStyle/>
        <a:p>
          <a:endParaRPr lang="en-US"/>
        </a:p>
      </dgm:t>
    </dgm:pt>
    <dgm:pt modelId="{AD510787-95FE-4E40-B8F2-F3D528251B83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Review Length</a:t>
          </a:r>
          <a:endParaRPr lang="en-US" dirty="0"/>
        </a:p>
      </dgm:t>
    </dgm:pt>
    <dgm:pt modelId="{C2B8B5FB-3372-4337-8734-7785C6A305B0}" type="parTrans" cxnId="{AEB6D039-3C56-4258-9CB7-7C983650827E}">
      <dgm:prSet/>
      <dgm:spPr/>
      <dgm:t>
        <a:bodyPr/>
        <a:lstStyle/>
        <a:p>
          <a:endParaRPr lang="en-US"/>
        </a:p>
      </dgm:t>
    </dgm:pt>
    <dgm:pt modelId="{F65F741C-38D7-4AEB-929C-5F727B4F71B5}" type="sibTrans" cxnId="{AEB6D039-3C56-4258-9CB7-7C983650827E}">
      <dgm:prSet/>
      <dgm:spPr/>
      <dgm:t>
        <a:bodyPr/>
        <a:lstStyle/>
        <a:p>
          <a:endParaRPr lang="en-US"/>
        </a:p>
      </dgm:t>
    </dgm:pt>
    <dgm:pt modelId="{17AD6EC4-170E-45F9-A965-576B5927B097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Review Length Transformation (logp1)</a:t>
          </a:r>
          <a:endParaRPr lang="en-US" dirty="0"/>
        </a:p>
      </dgm:t>
    </dgm:pt>
    <dgm:pt modelId="{6D340860-A5AA-4B62-9F94-B33B19A2B0C3}" type="parTrans" cxnId="{2CDECCE2-3300-4B4C-96B1-65564A45009A}">
      <dgm:prSet/>
      <dgm:spPr/>
      <dgm:t>
        <a:bodyPr/>
        <a:lstStyle/>
        <a:p>
          <a:endParaRPr lang="en-US"/>
        </a:p>
      </dgm:t>
    </dgm:pt>
    <dgm:pt modelId="{F0E53971-3F87-4D5B-A988-895B004DCD80}" type="sibTrans" cxnId="{2CDECCE2-3300-4B4C-96B1-65564A45009A}">
      <dgm:prSet/>
      <dgm:spPr/>
      <dgm:t>
        <a:bodyPr/>
        <a:lstStyle/>
        <a:p>
          <a:endParaRPr lang="en-US"/>
        </a:p>
      </dgm:t>
    </dgm:pt>
    <dgm:pt modelId="{D4066D16-0FC4-48A4-A400-082E2C9BD840}">
      <dgm:prSet phldrT="[Text]"/>
      <dgm:spPr/>
      <dgm:t>
        <a:bodyPr/>
        <a:lstStyle/>
        <a:p>
          <a:r>
            <a:rPr lang="en-US" dirty="0"/>
            <a:t>Tokenizing</a:t>
          </a:r>
        </a:p>
      </dgm:t>
    </dgm:pt>
    <dgm:pt modelId="{98A13F03-3D4D-439A-A175-1E2421FF3B5E}" type="parTrans" cxnId="{557C466F-F5ED-449F-B2E7-4FC833DF3D47}">
      <dgm:prSet/>
      <dgm:spPr/>
      <dgm:t>
        <a:bodyPr/>
        <a:lstStyle/>
        <a:p>
          <a:endParaRPr lang="en-US"/>
        </a:p>
      </dgm:t>
    </dgm:pt>
    <dgm:pt modelId="{7896BAB4-82E9-4AF8-BC75-80A47FB4EBB3}" type="sibTrans" cxnId="{557C466F-F5ED-449F-B2E7-4FC833DF3D47}">
      <dgm:prSet/>
      <dgm:spPr/>
      <dgm:t>
        <a:bodyPr/>
        <a:lstStyle/>
        <a:p>
          <a:endParaRPr lang="en-US"/>
        </a:p>
      </dgm:t>
    </dgm:pt>
    <dgm:pt modelId="{F28DFFB6-2682-4295-B53C-9B0349836465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A62DCB2-9EBC-4EC1-8A7D-6D4EDCF57CF0}" type="parTrans" cxnId="{D99928A3-F81A-4C46-8101-7188E2059501}">
      <dgm:prSet/>
      <dgm:spPr/>
      <dgm:t>
        <a:bodyPr/>
        <a:lstStyle/>
        <a:p>
          <a:endParaRPr lang="en-US"/>
        </a:p>
      </dgm:t>
    </dgm:pt>
    <dgm:pt modelId="{07610E2D-D222-4E56-8B2B-A02AC771999D}" type="sibTrans" cxnId="{D99928A3-F81A-4C46-8101-7188E2059501}">
      <dgm:prSet/>
      <dgm:spPr/>
      <dgm:t>
        <a:bodyPr/>
        <a:lstStyle/>
        <a:p>
          <a:endParaRPr lang="en-US"/>
        </a:p>
      </dgm:t>
    </dgm:pt>
    <dgm:pt modelId="{94D6520B-94A7-4775-94C8-0F2DEA661D65}">
      <dgm:prSet phldrT="[Text]"/>
      <dgm:spPr/>
      <dgm:t>
        <a:bodyPr/>
        <a:lstStyle/>
        <a:p>
          <a:r>
            <a:rPr lang="en-US" dirty="0"/>
            <a:t>Multiple Classes </a:t>
          </a:r>
        </a:p>
      </dgm:t>
    </dgm:pt>
    <dgm:pt modelId="{8537B23E-C22A-45A2-804D-F8F94F96032C}" type="parTrans" cxnId="{EBC0B4F3-41BC-414E-BFD6-D4AB7484F75C}">
      <dgm:prSet/>
      <dgm:spPr/>
      <dgm:t>
        <a:bodyPr/>
        <a:lstStyle/>
        <a:p>
          <a:endParaRPr lang="en-US"/>
        </a:p>
      </dgm:t>
    </dgm:pt>
    <dgm:pt modelId="{B429DDBF-BCB1-4374-8991-234D7877B31A}" type="sibTrans" cxnId="{EBC0B4F3-41BC-414E-BFD6-D4AB7484F75C}">
      <dgm:prSet/>
      <dgm:spPr/>
      <dgm:t>
        <a:bodyPr/>
        <a:lstStyle/>
        <a:p>
          <a:endParaRPr lang="en-US"/>
        </a:p>
      </dgm:t>
    </dgm:pt>
    <dgm:pt modelId="{77EB0F87-7E29-4562-B113-25FFDD425097}">
      <dgm:prSet phldrT="[Text]"/>
      <dgm:spPr/>
      <dgm:t>
        <a:bodyPr/>
        <a:lstStyle/>
        <a:p>
          <a:r>
            <a:rPr lang="en-US" b="1" u="sng" dirty="0">
              <a:solidFill>
                <a:srgbClr val="0070C0"/>
              </a:solidFill>
            </a:rPr>
            <a:t>Binary Classes</a:t>
          </a:r>
        </a:p>
      </dgm:t>
    </dgm:pt>
    <dgm:pt modelId="{3B8DCF9D-C4A6-48D7-A597-8AEDDFDC001A}" type="parTrans" cxnId="{6506734C-F513-4CFC-89FA-DCB07B2D415E}">
      <dgm:prSet/>
      <dgm:spPr/>
      <dgm:t>
        <a:bodyPr/>
        <a:lstStyle/>
        <a:p>
          <a:endParaRPr lang="en-US"/>
        </a:p>
      </dgm:t>
    </dgm:pt>
    <dgm:pt modelId="{B19BBA05-87DC-4E33-8B08-2BBEA6103B8F}" type="sibTrans" cxnId="{6506734C-F513-4CFC-89FA-DCB07B2D415E}">
      <dgm:prSet/>
      <dgm:spPr/>
      <dgm:t>
        <a:bodyPr/>
        <a:lstStyle/>
        <a:p>
          <a:endParaRPr lang="en-US"/>
        </a:p>
      </dgm:t>
    </dgm:pt>
    <dgm:pt modelId="{E0CF7A21-DE5B-45AF-A0BE-DF5D39E34FFA}" type="pres">
      <dgm:prSet presAssocID="{4AFCA861-B21B-407B-B133-E5E527B42025}" presName="layout" presStyleCnt="0">
        <dgm:presLayoutVars>
          <dgm:chMax/>
          <dgm:chPref/>
          <dgm:dir/>
          <dgm:resizeHandles/>
        </dgm:presLayoutVars>
      </dgm:prSet>
      <dgm:spPr/>
    </dgm:pt>
    <dgm:pt modelId="{6A454C8F-01CE-49A6-91B7-CCDCFDFF2C7C}" type="pres">
      <dgm:prSet presAssocID="{928BEA1B-6E3E-4936-A00D-4616D8D89A65}" presName="root" presStyleCnt="0">
        <dgm:presLayoutVars>
          <dgm:chMax/>
          <dgm:chPref/>
        </dgm:presLayoutVars>
      </dgm:prSet>
      <dgm:spPr/>
    </dgm:pt>
    <dgm:pt modelId="{22463BDF-F3E8-40BF-B127-665FF7A8C86D}" type="pres">
      <dgm:prSet presAssocID="{928BEA1B-6E3E-4936-A00D-4616D8D89A65}" presName="rootComposite" presStyleCnt="0">
        <dgm:presLayoutVars/>
      </dgm:prSet>
      <dgm:spPr/>
    </dgm:pt>
    <dgm:pt modelId="{D7C4BC42-6345-48D6-94DE-DAF6A86EAE69}" type="pres">
      <dgm:prSet presAssocID="{928BEA1B-6E3E-4936-A00D-4616D8D89A65}" presName="ParentAccent" presStyleLbl="alignNode1" presStyleIdx="0" presStyleCnt="3"/>
      <dgm:spPr/>
    </dgm:pt>
    <dgm:pt modelId="{715F3052-FE59-4E37-A143-6701A31D6F47}" type="pres">
      <dgm:prSet presAssocID="{928BEA1B-6E3E-4936-A00D-4616D8D89A65}" presName="ParentSmallAccent" presStyleLbl="fgAcc1" presStyleIdx="0" presStyleCnt="3"/>
      <dgm:spPr/>
    </dgm:pt>
    <dgm:pt modelId="{67F96CDB-D90B-4D97-9DE6-23C6FE10B55F}" type="pres">
      <dgm:prSet presAssocID="{928BEA1B-6E3E-4936-A00D-4616D8D89A65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E1FF3AA3-99A1-47B0-8EFC-D139259301BD}" type="pres">
      <dgm:prSet presAssocID="{928BEA1B-6E3E-4936-A00D-4616D8D89A65}" presName="childShape" presStyleCnt="0">
        <dgm:presLayoutVars>
          <dgm:chMax val="0"/>
          <dgm:chPref val="0"/>
        </dgm:presLayoutVars>
      </dgm:prSet>
      <dgm:spPr/>
    </dgm:pt>
    <dgm:pt modelId="{882E90E7-C42D-4F7C-80CB-B4AC71078C89}" type="pres">
      <dgm:prSet presAssocID="{71997BF4-8D90-4CAC-863C-CF962B2642DD}" presName="childComposite" presStyleCnt="0">
        <dgm:presLayoutVars>
          <dgm:chMax val="0"/>
          <dgm:chPref val="0"/>
        </dgm:presLayoutVars>
      </dgm:prSet>
      <dgm:spPr/>
    </dgm:pt>
    <dgm:pt modelId="{A865097C-FE60-473F-8C93-7E8F1B0B219F}" type="pres">
      <dgm:prSet presAssocID="{71997BF4-8D90-4CAC-863C-CF962B2642DD}" presName="ChildAccent" presStyleLbl="solidFgAcc1" presStyleIdx="0" presStyleCnt="7"/>
      <dgm:spPr/>
    </dgm:pt>
    <dgm:pt modelId="{38B47970-1D8D-4DB3-9935-875E0D689927}" type="pres">
      <dgm:prSet presAssocID="{71997BF4-8D90-4CAC-863C-CF962B2642DD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5A2161B4-EE82-411F-B966-1B528AECDA7D}" type="pres">
      <dgm:prSet presAssocID="{A3BFA88A-EA14-4CE4-91EB-0132476D96E7}" presName="childComposite" presStyleCnt="0">
        <dgm:presLayoutVars>
          <dgm:chMax val="0"/>
          <dgm:chPref val="0"/>
        </dgm:presLayoutVars>
      </dgm:prSet>
      <dgm:spPr/>
    </dgm:pt>
    <dgm:pt modelId="{79F1B5DC-30AA-4760-BB73-5F62EFF5B87A}" type="pres">
      <dgm:prSet presAssocID="{A3BFA88A-EA14-4CE4-91EB-0132476D96E7}" presName="ChildAccent" presStyleLbl="solidFgAcc1" presStyleIdx="1" presStyleCnt="7"/>
      <dgm:spPr/>
    </dgm:pt>
    <dgm:pt modelId="{E869BE34-F0F5-48FB-B33C-9C5C13939A56}" type="pres">
      <dgm:prSet presAssocID="{A3BFA88A-EA14-4CE4-91EB-0132476D96E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E7A01E2D-6F93-44CC-9C47-75005E62C1D5}" type="pres">
      <dgm:prSet presAssocID="{8F666151-7004-454E-9231-45A68F25D16B}" presName="root" presStyleCnt="0">
        <dgm:presLayoutVars>
          <dgm:chMax/>
          <dgm:chPref/>
        </dgm:presLayoutVars>
      </dgm:prSet>
      <dgm:spPr/>
    </dgm:pt>
    <dgm:pt modelId="{5BD8FF33-1422-4697-8FB6-68366124B918}" type="pres">
      <dgm:prSet presAssocID="{8F666151-7004-454E-9231-45A68F25D16B}" presName="rootComposite" presStyleCnt="0">
        <dgm:presLayoutVars/>
      </dgm:prSet>
      <dgm:spPr/>
    </dgm:pt>
    <dgm:pt modelId="{0A9D5B41-6C85-4370-8393-99D54C038103}" type="pres">
      <dgm:prSet presAssocID="{8F666151-7004-454E-9231-45A68F25D16B}" presName="ParentAccent" presStyleLbl="alignNode1" presStyleIdx="1" presStyleCnt="3"/>
      <dgm:spPr/>
    </dgm:pt>
    <dgm:pt modelId="{7B009B73-8C8D-431C-9BF8-409FEC6112C9}" type="pres">
      <dgm:prSet presAssocID="{8F666151-7004-454E-9231-45A68F25D16B}" presName="ParentSmallAccent" presStyleLbl="fgAcc1" presStyleIdx="1" presStyleCnt="3"/>
      <dgm:spPr/>
    </dgm:pt>
    <dgm:pt modelId="{9713386A-AA29-47FE-B28F-18F24C2E1FA1}" type="pres">
      <dgm:prSet presAssocID="{8F666151-7004-454E-9231-45A68F25D16B}" presName="Parent" presStyleLbl="revTx" presStyleIdx="3" presStyleCnt="10">
        <dgm:presLayoutVars>
          <dgm:chMax/>
          <dgm:chPref val="4"/>
          <dgm:bulletEnabled val="1"/>
        </dgm:presLayoutVars>
      </dgm:prSet>
      <dgm:spPr/>
    </dgm:pt>
    <dgm:pt modelId="{4078CA26-9CB9-48AB-8126-951F9723CC6D}" type="pres">
      <dgm:prSet presAssocID="{8F666151-7004-454E-9231-45A68F25D16B}" presName="childShape" presStyleCnt="0">
        <dgm:presLayoutVars>
          <dgm:chMax val="0"/>
          <dgm:chPref val="0"/>
        </dgm:presLayoutVars>
      </dgm:prSet>
      <dgm:spPr/>
    </dgm:pt>
    <dgm:pt modelId="{C345180A-F7CB-4FB9-AE8C-D3CCE2179D96}" type="pres">
      <dgm:prSet presAssocID="{AD510787-95FE-4E40-B8F2-F3D528251B83}" presName="childComposite" presStyleCnt="0">
        <dgm:presLayoutVars>
          <dgm:chMax val="0"/>
          <dgm:chPref val="0"/>
        </dgm:presLayoutVars>
      </dgm:prSet>
      <dgm:spPr/>
    </dgm:pt>
    <dgm:pt modelId="{8D160E7D-2B42-46A3-B628-9D7FB11FC2C7}" type="pres">
      <dgm:prSet presAssocID="{AD510787-95FE-4E40-B8F2-F3D528251B83}" presName="ChildAccent" presStyleLbl="solidFgAcc1" presStyleIdx="2" presStyleCnt="7"/>
      <dgm:spPr/>
    </dgm:pt>
    <dgm:pt modelId="{35583735-F6A0-4C12-AA4D-D61ED5959634}" type="pres">
      <dgm:prSet presAssocID="{AD510787-95FE-4E40-B8F2-F3D528251B83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AC2784E-1BDE-4527-9FC5-7E66F38418BB}" type="pres">
      <dgm:prSet presAssocID="{17AD6EC4-170E-45F9-A965-576B5927B097}" presName="childComposite" presStyleCnt="0">
        <dgm:presLayoutVars>
          <dgm:chMax val="0"/>
          <dgm:chPref val="0"/>
        </dgm:presLayoutVars>
      </dgm:prSet>
      <dgm:spPr/>
    </dgm:pt>
    <dgm:pt modelId="{A7ACD29B-04FD-466D-AFB7-63BE28CD2C46}" type="pres">
      <dgm:prSet presAssocID="{17AD6EC4-170E-45F9-A965-576B5927B097}" presName="ChildAccent" presStyleLbl="solidFgAcc1" presStyleIdx="3" presStyleCnt="7"/>
      <dgm:spPr/>
    </dgm:pt>
    <dgm:pt modelId="{5055485B-6599-42EC-855F-655089BB0241}" type="pres">
      <dgm:prSet presAssocID="{17AD6EC4-170E-45F9-A965-576B5927B097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1EDE8D3C-8921-434B-8239-A0BDE45A09BA}" type="pres">
      <dgm:prSet presAssocID="{D4066D16-0FC4-48A4-A400-082E2C9BD840}" presName="childComposite" presStyleCnt="0">
        <dgm:presLayoutVars>
          <dgm:chMax val="0"/>
          <dgm:chPref val="0"/>
        </dgm:presLayoutVars>
      </dgm:prSet>
      <dgm:spPr/>
    </dgm:pt>
    <dgm:pt modelId="{3A5D5F49-4854-42E9-80D1-E2C6CC63939F}" type="pres">
      <dgm:prSet presAssocID="{D4066D16-0FC4-48A4-A400-082E2C9BD840}" presName="ChildAccent" presStyleLbl="solidFgAcc1" presStyleIdx="4" presStyleCnt="7"/>
      <dgm:spPr/>
    </dgm:pt>
    <dgm:pt modelId="{39B7D78B-85C1-43EF-982A-480EB2E60D0D}" type="pres">
      <dgm:prSet presAssocID="{D4066D16-0FC4-48A4-A400-082E2C9BD840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1F324BD7-6928-495B-BBFC-5062F08F030E}" type="pres">
      <dgm:prSet presAssocID="{F28DFFB6-2682-4295-B53C-9B0349836465}" presName="root" presStyleCnt="0">
        <dgm:presLayoutVars>
          <dgm:chMax/>
          <dgm:chPref/>
        </dgm:presLayoutVars>
      </dgm:prSet>
      <dgm:spPr/>
    </dgm:pt>
    <dgm:pt modelId="{C9B4F9F5-ECD7-49AC-8A62-1ED94AA9530E}" type="pres">
      <dgm:prSet presAssocID="{F28DFFB6-2682-4295-B53C-9B0349836465}" presName="rootComposite" presStyleCnt="0">
        <dgm:presLayoutVars/>
      </dgm:prSet>
      <dgm:spPr/>
    </dgm:pt>
    <dgm:pt modelId="{096FA7A5-D126-4567-9A3E-A64653C6E914}" type="pres">
      <dgm:prSet presAssocID="{F28DFFB6-2682-4295-B53C-9B0349836465}" presName="ParentAccent" presStyleLbl="alignNode1" presStyleIdx="2" presStyleCnt="3"/>
      <dgm:spPr/>
    </dgm:pt>
    <dgm:pt modelId="{B84CA893-7668-4F04-982D-F2D5C92D445E}" type="pres">
      <dgm:prSet presAssocID="{F28DFFB6-2682-4295-B53C-9B0349836465}" presName="ParentSmallAccent" presStyleLbl="fgAcc1" presStyleIdx="2" presStyleCnt="3"/>
      <dgm:spPr/>
    </dgm:pt>
    <dgm:pt modelId="{96D91C00-F721-49B0-B724-2917179B41E2}" type="pres">
      <dgm:prSet presAssocID="{F28DFFB6-2682-4295-B53C-9B0349836465}" presName="Parent" presStyleLbl="revTx" presStyleIdx="7" presStyleCnt="10">
        <dgm:presLayoutVars>
          <dgm:chMax/>
          <dgm:chPref val="4"/>
          <dgm:bulletEnabled val="1"/>
        </dgm:presLayoutVars>
      </dgm:prSet>
      <dgm:spPr/>
    </dgm:pt>
    <dgm:pt modelId="{255EB224-2776-4D46-A1C3-EB587749FCBE}" type="pres">
      <dgm:prSet presAssocID="{F28DFFB6-2682-4295-B53C-9B0349836465}" presName="childShape" presStyleCnt="0">
        <dgm:presLayoutVars>
          <dgm:chMax val="0"/>
          <dgm:chPref val="0"/>
        </dgm:presLayoutVars>
      </dgm:prSet>
      <dgm:spPr/>
    </dgm:pt>
    <dgm:pt modelId="{CC577EDF-58D9-4247-AD42-3E9D3786269F}" type="pres">
      <dgm:prSet presAssocID="{94D6520B-94A7-4775-94C8-0F2DEA661D65}" presName="childComposite" presStyleCnt="0">
        <dgm:presLayoutVars>
          <dgm:chMax val="0"/>
          <dgm:chPref val="0"/>
        </dgm:presLayoutVars>
      </dgm:prSet>
      <dgm:spPr/>
    </dgm:pt>
    <dgm:pt modelId="{145238B8-582B-4C1F-A4E3-914918C4CA3F}" type="pres">
      <dgm:prSet presAssocID="{94D6520B-94A7-4775-94C8-0F2DEA661D65}" presName="ChildAccent" presStyleLbl="solidFgAcc1" presStyleIdx="5" presStyleCnt="7"/>
      <dgm:spPr/>
    </dgm:pt>
    <dgm:pt modelId="{A915B03F-1DBE-43B9-ADFC-F5A12CC1303C}" type="pres">
      <dgm:prSet presAssocID="{94D6520B-94A7-4775-94C8-0F2DEA661D65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9F5CE747-DE42-4D55-B991-7F5D79A2B6EF}" type="pres">
      <dgm:prSet presAssocID="{77EB0F87-7E29-4562-B113-25FFDD425097}" presName="childComposite" presStyleCnt="0">
        <dgm:presLayoutVars>
          <dgm:chMax val="0"/>
          <dgm:chPref val="0"/>
        </dgm:presLayoutVars>
      </dgm:prSet>
      <dgm:spPr/>
    </dgm:pt>
    <dgm:pt modelId="{2E477402-DBA2-480B-80A7-CDA78D8E4218}" type="pres">
      <dgm:prSet presAssocID="{77EB0F87-7E29-4562-B113-25FFDD425097}" presName="ChildAccent" presStyleLbl="solidFgAcc1" presStyleIdx="6" presStyleCnt="7"/>
      <dgm:spPr/>
    </dgm:pt>
    <dgm:pt modelId="{1B4779FF-1E19-4BF8-86FA-128EF40CFB95}" type="pres">
      <dgm:prSet presAssocID="{77EB0F87-7E29-4562-B113-25FFDD425097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3FED6E0D-BA67-4C05-B3FF-BE8351F08D83}" srcId="{928BEA1B-6E3E-4936-A00D-4616D8D89A65}" destId="{71997BF4-8D90-4CAC-863C-CF962B2642DD}" srcOrd="0" destOrd="0" parTransId="{5F525106-DF41-4176-A726-34E992ECFA46}" sibTransId="{DBC41922-3BF0-4695-BE7B-0F7A3790A8A8}"/>
    <dgm:cxn modelId="{E524BF20-BFF7-4AF6-A467-F0EF4E0D9C59}" srcId="{4AFCA861-B21B-407B-B133-E5E527B42025}" destId="{928BEA1B-6E3E-4936-A00D-4616D8D89A65}" srcOrd="0" destOrd="0" parTransId="{D3238FD9-7D01-4C92-96A7-0E7EE31539FC}" sibTransId="{5F04EB08-EDA2-41E9-9576-9F04ADA5DEB8}"/>
    <dgm:cxn modelId="{AEB6D039-3C56-4258-9CB7-7C983650827E}" srcId="{8F666151-7004-454E-9231-45A68F25D16B}" destId="{AD510787-95FE-4E40-B8F2-F3D528251B83}" srcOrd="0" destOrd="0" parTransId="{C2B8B5FB-3372-4337-8734-7785C6A305B0}" sibTransId="{F65F741C-38D7-4AEB-929C-5F727B4F71B5}"/>
    <dgm:cxn modelId="{9C0F653A-36AD-4872-9822-0F50BE8EFEFE}" type="presOf" srcId="{94D6520B-94A7-4775-94C8-0F2DEA661D65}" destId="{A915B03F-1DBE-43B9-ADFC-F5A12CC1303C}" srcOrd="0" destOrd="0" presId="urn:microsoft.com/office/officeart/2008/layout/SquareAccentList"/>
    <dgm:cxn modelId="{C73DC95C-8212-4BBE-A0F9-834F333D9925}" type="presOf" srcId="{71997BF4-8D90-4CAC-863C-CF962B2642DD}" destId="{38B47970-1D8D-4DB3-9935-875E0D689927}" srcOrd="0" destOrd="0" presId="urn:microsoft.com/office/officeart/2008/layout/SquareAccentList"/>
    <dgm:cxn modelId="{AEDB1F5D-DA38-404D-8ACB-2911AE06C944}" type="presOf" srcId="{A3BFA88A-EA14-4CE4-91EB-0132476D96E7}" destId="{E869BE34-F0F5-48FB-B33C-9C5C13939A56}" srcOrd="0" destOrd="0" presId="urn:microsoft.com/office/officeart/2008/layout/SquareAccentList"/>
    <dgm:cxn modelId="{1E835046-709D-41F9-9084-C83005141F79}" srcId="{928BEA1B-6E3E-4936-A00D-4616D8D89A65}" destId="{A3BFA88A-EA14-4CE4-91EB-0132476D96E7}" srcOrd="1" destOrd="0" parTransId="{5ED757D5-C999-473F-88A9-3B763A7C8032}" sibTransId="{70351273-35B6-4D2D-AE30-6C10F87D879E}"/>
    <dgm:cxn modelId="{6506734C-F513-4CFC-89FA-DCB07B2D415E}" srcId="{F28DFFB6-2682-4295-B53C-9B0349836465}" destId="{77EB0F87-7E29-4562-B113-25FFDD425097}" srcOrd="1" destOrd="0" parTransId="{3B8DCF9D-C4A6-48D7-A597-8AEDDFDC001A}" sibTransId="{B19BBA05-87DC-4E33-8B08-2BBEA6103B8F}"/>
    <dgm:cxn modelId="{557C466F-F5ED-449F-B2E7-4FC833DF3D47}" srcId="{8F666151-7004-454E-9231-45A68F25D16B}" destId="{D4066D16-0FC4-48A4-A400-082E2C9BD840}" srcOrd="2" destOrd="0" parTransId="{98A13F03-3D4D-439A-A175-1E2421FF3B5E}" sibTransId="{7896BAB4-82E9-4AF8-BC75-80A47FB4EBB3}"/>
    <dgm:cxn modelId="{BA4E8875-DE15-4A64-B211-5933F89E778C}" type="presOf" srcId="{F28DFFB6-2682-4295-B53C-9B0349836465}" destId="{96D91C00-F721-49B0-B724-2917179B41E2}" srcOrd="0" destOrd="0" presId="urn:microsoft.com/office/officeart/2008/layout/SquareAccentList"/>
    <dgm:cxn modelId="{B476B675-8B4E-4704-AEBC-C6E20025A609}" type="presOf" srcId="{D4066D16-0FC4-48A4-A400-082E2C9BD840}" destId="{39B7D78B-85C1-43EF-982A-480EB2E60D0D}" srcOrd="0" destOrd="0" presId="urn:microsoft.com/office/officeart/2008/layout/SquareAccentList"/>
    <dgm:cxn modelId="{D93A6E78-5137-4D74-9277-4A391FAEC7E4}" type="presOf" srcId="{8F666151-7004-454E-9231-45A68F25D16B}" destId="{9713386A-AA29-47FE-B28F-18F24C2E1FA1}" srcOrd="0" destOrd="0" presId="urn:microsoft.com/office/officeart/2008/layout/SquareAccentList"/>
    <dgm:cxn modelId="{B1C6518B-81CC-4035-919E-1FF263F123F4}" type="presOf" srcId="{4AFCA861-B21B-407B-B133-E5E527B42025}" destId="{E0CF7A21-DE5B-45AF-A0BE-DF5D39E34FFA}" srcOrd="0" destOrd="0" presId="urn:microsoft.com/office/officeart/2008/layout/SquareAccentList"/>
    <dgm:cxn modelId="{621A4DA0-EDD2-492B-B2EA-FF9D76DAFDAD}" type="presOf" srcId="{928BEA1B-6E3E-4936-A00D-4616D8D89A65}" destId="{67F96CDB-D90B-4D97-9DE6-23C6FE10B55F}" srcOrd="0" destOrd="0" presId="urn:microsoft.com/office/officeart/2008/layout/SquareAccentList"/>
    <dgm:cxn modelId="{D99928A3-F81A-4C46-8101-7188E2059501}" srcId="{4AFCA861-B21B-407B-B133-E5E527B42025}" destId="{F28DFFB6-2682-4295-B53C-9B0349836465}" srcOrd="2" destOrd="0" parTransId="{2A62DCB2-9EBC-4EC1-8A7D-6D4EDCF57CF0}" sibTransId="{07610E2D-D222-4E56-8B2B-A02AC771999D}"/>
    <dgm:cxn modelId="{3FC73FA5-42E4-42F0-8827-FC923193B7DF}" type="presOf" srcId="{17AD6EC4-170E-45F9-A965-576B5927B097}" destId="{5055485B-6599-42EC-855F-655089BB0241}" srcOrd="0" destOrd="0" presId="urn:microsoft.com/office/officeart/2008/layout/SquareAccentList"/>
    <dgm:cxn modelId="{29B841AB-CBEF-4D03-8BAC-B555EDDE552E}" type="presOf" srcId="{77EB0F87-7E29-4562-B113-25FFDD425097}" destId="{1B4779FF-1E19-4BF8-86FA-128EF40CFB95}" srcOrd="0" destOrd="0" presId="urn:microsoft.com/office/officeart/2008/layout/SquareAccentList"/>
    <dgm:cxn modelId="{87E64AC1-AE0D-47D6-81D1-29416F3BA3AF}" type="presOf" srcId="{AD510787-95FE-4E40-B8F2-F3D528251B83}" destId="{35583735-F6A0-4C12-AA4D-D61ED5959634}" srcOrd="0" destOrd="0" presId="urn:microsoft.com/office/officeart/2008/layout/SquareAccentList"/>
    <dgm:cxn modelId="{2CDECCE2-3300-4B4C-96B1-65564A45009A}" srcId="{8F666151-7004-454E-9231-45A68F25D16B}" destId="{17AD6EC4-170E-45F9-A965-576B5927B097}" srcOrd="1" destOrd="0" parTransId="{6D340860-A5AA-4B62-9F94-B33B19A2B0C3}" sibTransId="{F0E53971-3F87-4D5B-A988-895B004DCD80}"/>
    <dgm:cxn modelId="{F3C389EE-B400-4828-99C4-698B6430A936}" srcId="{4AFCA861-B21B-407B-B133-E5E527B42025}" destId="{8F666151-7004-454E-9231-45A68F25D16B}" srcOrd="1" destOrd="0" parTransId="{83E9BFA7-1338-4E21-8824-A2AB10C1920A}" sibTransId="{7B11D185-FAA7-44E5-B0A8-3E368791EE9E}"/>
    <dgm:cxn modelId="{EBC0B4F3-41BC-414E-BFD6-D4AB7484F75C}" srcId="{F28DFFB6-2682-4295-B53C-9B0349836465}" destId="{94D6520B-94A7-4775-94C8-0F2DEA661D65}" srcOrd="0" destOrd="0" parTransId="{8537B23E-C22A-45A2-804D-F8F94F96032C}" sibTransId="{B429DDBF-BCB1-4374-8991-234D7877B31A}"/>
    <dgm:cxn modelId="{007B66C8-A472-4709-AB82-66EDDE33318F}" type="presParOf" srcId="{E0CF7A21-DE5B-45AF-A0BE-DF5D39E34FFA}" destId="{6A454C8F-01CE-49A6-91B7-CCDCFDFF2C7C}" srcOrd="0" destOrd="0" presId="urn:microsoft.com/office/officeart/2008/layout/SquareAccentList"/>
    <dgm:cxn modelId="{34B00D1E-46EA-4F56-9475-7661A5620F75}" type="presParOf" srcId="{6A454C8F-01CE-49A6-91B7-CCDCFDFF2C7C}" destId="{22463BDF-F3E8-40BF-B127-665FF7A8C86D}" srcOrd="0" destOrd="0" presId="urn:microsoft.com/office/officeart/2008/layout/SquareAccentList"/>
    <dgm:cxn modelId="{7BB59EE3-1EA4-457F-B0A7-A2E84FCBFD23}" type="presParOf" srcId="{22463BDF-F3E8-40BF-B127-665FF7A8C86D}" destId="{D7C4BC42-6345-48D6-94DE-DAF6A86EAE69}" srcOrd="0" destOrd="0" presId="urn:microsoft.com/office/officeart/2008/layout/SquareAccentList"/>
    <dgm:cxn modelId="{19DFDBD6-2ABF-4C66-919B-6C20F8368715}" type="presParOf" srcId="{22463BDF-F3E8-40BF-B127-665FF7A8C86D}" destId="{715F3052-FE59-4E37-A143-6701A31D6F47}" srcOrd="1" destOrd="0" presId="urn:microsoft.com/office/officeart/2008/layout/SquareAccentList"/>
    <dgm:cxn modelId="{C8D48B63-C8BF-40BC-A5E3-35C587C8B417}" type="presParOf" srcId="{22463BDF-F3E8-40BF-B127-665FF7A8C86D}" destId="{67F96CDB-D90B-4D97-9DE6-23C6FE10B55F}" srcOrd="2" destOrd="0" presId="urn:microsoft.com/office/officeart/2008/layout/SquareAccentList"/>
    <dgm:cxn modelId="{B11C03F1-0A81-43A5-A607-C89B458294CE}" type="presParOf" srcId="{6A454C8F-01CE-49A6-91B7-CCDCFDFF2C7C}" destId="{E1FF3AA3-99A1-47B0-8EFC-D139259301BD}" srcOrd="1" destOrd="0" presId="urn:microsoft.com/office/officeart/2008/layout/SquareAccentList"/>
    <dgm:cxn modelId="{E4C94485-B596-4263-B6B0-931ED2087839}" type="presParOf" srcId="{E1FF3AA3-99A1-47B0-8EFC-D139259301BD}" destId="{882E90E7-C42D-4F7C-80CB-B4AC71078C89}" srcOrd="0" destOrd="0" presId="urn:microsoft.com/office/officeart/2008/layout/SquareAccentList"/>
    <dgm:cxn modelId="{95798C01-2169-401A-AF37-6066378DEEE2}" type="presParOf" srcId="{882E90E7-C42D-4F7C-80CB-B4AC71078C89}" destId="{A865097C-FE60-473F-8C93-7E8F1B0B219F}" srcOrd="0" destOrd="0" presId="urn:microsoft.com/office/officeart/2008/layout/SquareAccentList"/>
    <dgm:cxn modelId="{1F2B2A11-8B95-480E-9789-075E8181BB34}" type="presParOf" srcId="{882E90E7-C42D-4F7C-80CB-B4AC71078C89}" destId="{38B47970-1D8D-4DB3-9935-875E0D689927}" srcOrd="1" destOrd="0" presId="urn:microsoft.com/office/officeart/2008/layout/SquareAccentList"/>
    <dgm:cxn modelId="{7ECC7A31-096D-4895-9A13-5196CC45B839}" type="presParOf" srcId="{E1FF3AA3-99A1-47B0-8EFC-D139259301BD}" destId="{5A2161B4-EE82-411F-B966-1B528AECDA7D}" srcOrd="1" destOrd="0" presId="urn:microsoft.com/office/officeart/2008/layout/SquareAccentList"/>
    <dgm:cxn modelId="{B89848D1-634A-4DFF-A03B-8716D74D45A8}" type="presParOf" srcId="{5A2161B4-EE82-411F-B966-1B528AECDA7D}" destId="{79F1B5DC-30AA-4760-BB73-5F62EFF5B87A}" srcOrd="0" destOrd="0" presId="urn:microsoft.com/office/officeart/2008/layout/SquareAccentList"/>
    <dgm:cxn modelId="{E2E8F5B0-B840-4461-A1DD-6708C0927587}" type="presParOf" srcId="{5A2161B4-EE82-411F-B966-1B528AECDA7D}" destId="{E869BE34-F0F5-48FB-B33C-9C5C13939A56}" srcOrd="1" destOrd="0" presId="urn:microsoft.com/office/officeart/2008/layout/SquareAccentList"/>
    <dgm:cxn modelId="{8B52FAA2-EAF3-456E-86D0-ACB66E3C9728}" type="presParOf" srcId="{E0CF7A21-DE5B-45AF-A0BE-DF5D39E34FFA}" destId="{E7A01E2D-6F93-44CC-9C47-75005E62C1D5}" srcOrd="1" destOrd="0" presId="urn:microsoft.com/office/officeart/2008/layout/SquareAccentList"/>
    <dgm:cxn modelId="{09D2EDBD-B5FF-4814-9A45-2591FB62F993}" type="presParOf" srcId="{E7A01E2D-6F93-44CC-9C47-75005E62C1D5}" destId="{5BD8FF33-1422-4697-8FB6-68366124B918}" srcOrd="0" destOrd="0" presId="urn:microsoft.com/office/officeart/2008/layout/SquareAccentList"/>
    <dgm:cxn modelId="{82D27CC3-57DD-465C-80BA-8378D56891AD}" type="presParOf" srcId="{5BD8FF33-1422-4697-8FB6-68366124B918}" destId="{0A9D5B41-6C85-4370-8393-99D54C038103}" srcOrd="0" destOrd="0" presId="urn:microsoft.com/office/officeart/2008/layout/SquareAccentList"/>
    <dgm:cxn modelId="{F83A24C0-B267-4B1D-9C94-C48A8C0AC74D}" type="presParOf" srcId="{5BD8FF33-1422-4697-8FB6-68366124B918}" destId="{7B009B73-8C8D-431C-9BF8-409FEC6112C9}" srcOrd="1" destOrd="0" presId="urn:microsoft.com/office/officeart/2008/layout/SquareAccentList"/>
    <dgm:cxn modelId="{98B16F31-46E8-4829-AAF4-6991A25C4EA3}" type="presParOf" srcId="{5BD8FF33-1422-4697-8FB6-68366124B918}" destId="{9713386A-AA29-47FE-B28F-18F24C2E1FA1}" srcOrd="2" destOrd="0" presId="urn:microsoft.com/office/officeart/2008/layout/SquareAccentList"/>
    <dgm:cxn modelId="{D2B31B86-4255-4223-A6F1-7E711C2265FE}" type="presParOf" srcId="{E7A01E2D-6F93-44CC-9C47-75005E62C1D5}" destId="{4078CA26-9CB9-48AB-8126-951F9723CC6D}" srcOrd="1" destOrd="0" presId="urn:microsoft.com/office/officeart/2008/layout/SquareAccentList"/>
    <dgm:cxn modelId="{5576894B-D460-4723-8267-9F42E91B6631}" type="presParOf" srcId="{4078CA26-9CB9-48AB-8126-951F9723CC6D}" destId="{C345180A-F7CB-4FB9-AE8C-D3CCE2179D96}" srcOrd="0" destOrd="0" presId="urn:microsoft.com/office/officeart/2008/layout/SquareAccentList"/>
    <dgm:cxn modelId="{BB9BACAF-7D46-44D9-BF72-C6D3D9AB60B1}" type="presParOf" srcId="{C345180A-F7CB-4FB9-AE8C-D3CCE2179D96}" destId="{8D160E7D-2B42-46A3-B628-9D7FB11FC2C7}" srcOrd="0" destOrd="0" presId="urn:microsoft.com/office/officeart/2008/layout/SquareAccentList"/>
    <dgm:cxn modelId="{31964890-946F-4FF3-AD7C-0287E9E051BA}" type="presParOf" srcId="{C345180A-F7CB-4FB9-AE8C-D3CCE2179D96}" destId="{35583735-F6A0-4C12-AA4D-D61ED5959634}" srcOrd="1" destOrd="0" presId="urn:microsoft.com/office/officeart/2008/layout/SquareAccentList"/>
    <dgm:cxn modelId="{884F6B93-D20B-4B87-A688-16D1E3B65E11}" type="presParOf" srcId="{4078CA26-9CB9-48AB-8126-951F9723CC6D}" destId="{DAC2784E-1BDE-4527-9FC5-7E66F38418BB}" srcOrd="1" destOrd="0" presId="urn:microsoft.com/office/officeart/2008/layout/SquareAccentList"/>
    <dgm:cxn modelId="{A5A008DB-D7DD-42E2-9ED5-32916FD80374}" type="presParOf" srcId="{DAC2784E-1BDE-4527-9FC5-7E66F38418BB}" destId="{A7ACD29B-04FD-466D-AFB7-63BE28CD2C46}" srcOrd="0" destOrd="0" presId="urn:microsoft.com/office/officeart/2008/layout/SquareAccentList"/>
    <dgm:cxn modelId="{CDA7290F-E298-4C3F-A7F7-F1DFD88A75CE}" type="presParOf" srcId="{DAC2784E-1BDE-4527-9FC5-7E66F38418BB}" destId="{5055485B-6599-42EC-855F-655089BB0241}" srcOrd="1" destOrd="0" presId="urn:microsoft.com/office/officeart/2008/layout/SquareAccentList"/>
    <dgm:cxn modelId="{2392274C-8847-4427-A1C7-F78A77A440BE}" type="presParOf" srcId="{4078CA26-9CB9-48AB-8126-951F9723CC6D}" destId="{1EDE8D3C-8921-434B-8239-A0BDE45A09BA}" srcOrd="2" destOrd="0" presId="urn:microsoft.com/office/officeart/2008/layout/SquareAccentList"/>
    <dgm:cxn modelId="{8D98032D-6801-43B8-B80D-E7E14D9C5BD9}" type="presParOf" srcId="{1EDE8D3C-8921-434B-8239-A0BDE45A09BA}" destId="{3A5D5F49-4854-42E9-80D1-E2C6CC63939F}" srcOrd="0" destOrd="0" presId="urn:microsoft.com/office/officeart/2008/layout/SquareAccentList"/>
    <dgm:cxn modelId="{EFA234BE-558A-4533-811A-0E12C5E92453}" type="presParOf" srcId="{1EDE8D3C-8921-434B-8239-A0BDE45A09BA}" destId="{39B7D78B-85C1-43EF-982A-480EB2E60D0D}" srcOrd="1" destOrd="0" presId="urn:microsoft.com/office/officeart/2008/layout/SquareAccentList"/>
    <dgm:cxn modelId="{C527C0A8-E4BB-47E6-A8BC-F71C005FCEDF}" type="presParOf" srcId="{E0CF7A21-DE5B-45AF-A0BE-DF5D39E34FFA}" destId="{1F324BD7-6928-495B-BBFC-5062F08F030E}" srcOrd="2" destOrd="0" presId="urn:microsoft.com/office/officeart/2008/layout/SquareAccentList"/>
    <dgm:cxn modelId="{40EA77A6-EE4C-43E5-9546-74D2D31A19C5}" type="presParOf" srcId="{1F324BD7-6928-495B-BBFC-5062F08F030E}" destId="{C9B4F9F5-ECD7-49AC-8A62-1ED94AA9530E}" srcOrd="0" destOrd="0" presId="urn:microsoft.com/office/officeart/2008/layout/SquareAccentList"/>
    <dgm:cxn modelId="{22756A3C-DA6F-4F17-820D-EE224187CB84}" type="presParOf" srcId="{C9B4F9F5-ECD7-49AC-8A62-1ED94AA9530E}" destId="{096FA7A5-D126-4567-9A3E-A64653C6E914}" srcOrd="0" destOrd="0" presId="urn:microsoft.com/office/officeart/2008/layout/SquareAccentList"/>
    <dgm:cxn modelId="{780486DA-1A79-4F3F-9529-51B767C729BF}" type="presParOf" srcId="{C9B4F9F5-ECD7-49AC-8A62-1ED94AA9530E}" destId="{B84CA893-7668-4F04-982D-F2D5C92D445E}" srcOrd="1" destOrd="0" presId="urn:microsoft.com/office/officeart/2008/layout/SquareAccentList"/>
    <dgm:cxn modelId="{55791601-940E-4C9C-95D9-64A332F93E4B}" type="presParOf" srcId="{C9B4F9F5-ECD7-49AC-8A62-1ED94AA9530E}" destId="{96D91C00-F721-49B0-B724-2917179B41E2}" srcOrd="2" destOrd="0" presId="urn:microsoft.com/office/officeart/2008/layout/SquareAccentList"/>
    <dgm:cxn modelId="{65BD0375-F4EE-4998-AA6D-C4DCE204C0D2}" type="presParOf" srcId="{1F324BD7-6928-495B-BBFC-5062F08F030E}" destId="{255EB224-2776-4D46-A1C3-EB587749FCBE}" srcOrd="1" destOrd="0" presId="urn:microsoft.com/office/officeart/2008/layout/SquareAccentList"/>
    <dgm:cxn modelId="{2962FC5C-FDF6-40C9-A1A4-6C5AE0971A63}" type="presParOf" srcId="{255EB224-2776-4D46-A1C3-EB587749FCBE}" destId="{CC577EDF-58D9-4247-AD42-3E9D3786269F}" srcOrd="0" destOrd="0" presId="urn:microsoft.com/office/officeart/2008/layout/SquareAccentList"/>
    <dgm:cxn modelId="{7AB49579-85B4-402C-807A-96B36CBE9CA9}" type="presParOf" srcId="{CC577EDF-58D9-4247-AD42-3E9D3786269F}" destId="{145238B8-582B-4C1F-A4E3-914918C4CA3F}" srcOrd="0" destOrd="0" presId="urn:microsoft.com/office/officeart/2008/layout/SquareAccentList"/>
    <dgm:cxn modelId="{1A7137BD-454E-4887-8955-34BDF8DF8FE6}" type="presParOf" srcId="{CC577EDF-58D9-4247-AD42-3E9D3786269F}" destId="{A915B03F-1DBE-43B9-ADFC-F5A12CC1303C}" srcOrd="1" destOrd="0" presId="urn:microsoft.com/office/officeart/2008/layout/SquareAccentList"/>
    <dgm:cxn modelId="{A7770B4D-0067-4BCB-B03A-82181765A474}" type="presParOf" srcId="{255EB224-2776-4D46-A1C3-EB587749FCBE}" destId="{9F5CE747-DE42-4D55-B991-7F5D79A2B6EF}" srcOrd="1" destOrd="0" presId="urn:microsoft.com/office/officeart/2008/layout/SquareAccentList"/>
    <dgm:cxn modelId="{0AC179EF-836E-4617-9D52-454201DB6BAE}" type="presParOf" srcId="{9F5CE747-DE42-4D55-B991-7F5D79A2B6EF}" destId="{2E477402-DBA2-480B-80A7-CDA78D8E4218}" srcOrd="0" destOrd="0" presId="urn:microsoft.com/office/officeart/2008/layout/SquareAccentList"/>
    <dgm:cxn modelId="{2793CE16-5EAF-4C56-A089-E380CAF3E869}" type="presParOf" srcId="{9F5CE747-DE42-4D55-B991-7F5D79A2B6EF}" destId="{1B4779FF-1E19-4BF8-86FA-128EF40CFB9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FD5879-F2BC-40AE-BE07-A0ACFEE4509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2B2EB8-3476-4779-80B0-353CC4AE1F5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Count Vectorizer</a:t>
          </a:r>
          <a:endParaRPr lang="en-US" dirty="0">
            <a:solidFill>
              <a:schemeClr val="bg1"/>
            </a:solidFill>
          </a:endParaRPr>
        </a:p>
      </dgm:t>
    </dgm:pt>
    <dgm:pt modelId="{03C7EB76-5101-487A-A0C4-00547AB3E36F}" type="parTrans" cxnId="{6531458A-DD81-45B0-8951-5093C861148A}">
      <dgm:prSet/>
      <dgm:spPr/>
      <dgm:t>
        <a:bodyPr/>
        <a:lstStyle/>
        <a:p>
          <a:endParaRPr lang="en-US"/>
        </a:p>
      </dgm:t>
    </dgm:pt>
    <dgm:pt modelId="{65198994-D144-4904-B7E8-945A0FF38758}" type="sibTrans" cxnId="{6531458A-DD81-45B0-8951-5093C861148A}">
      <dgm:prSet/>
      <dgm:spPr/>
      <dgm:t>
        <a:bodyPr/>
        <a:lstStyle/>
        <a:p>
          <a:endParaRPr lang="en-US"/>
        </a:p>
      </dgm:t>
    </dgm:pt>
    <dgm:pt modelId="{BB769A7E-4893-498F-B806-194763EE2E44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63F3B017-66F8-45EB-A2C3-3758CF96D4C9}" type="parTrans" cxnId="{50F7969F-0995-4D2A-87CC-E5358972819F}">
      <dgm:prSet/>
      <dgm:spPr/>
      <dgm:t>
        <a:bodyPr/>
        <a:lstStyle/>
        <a:p>
          <a:endParaRPr lang="en-US"/>
        </a:p>
      </dgm:t>
    </dgm:pt>
    <dgm:pt modelId="{2B9B000B-C53E-4402-B49D-AE296E4E6198}" type="sibTrans" cxnId="{50F7969F-0995-4D2A-87CC-E5358972819F}">
      <dgm:prSet/>
      <dgm:spPr/>
      <dgm:t>
        <a:bodyPr/>
        <a:lstStyle/>
        <a:p>
          <a:endParaRPr lang="en-US"/>
        </a:p>
      </dgm:t>
    </dgm:pt>
    <dgm:pt modelId="{33BC0713-95F3-42C2-AFEE-AFD640256881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DCC87778-3AC3-40B8-B2E9-026F65C07517}" type="parTrans" cxnId="{418B6BA6-CA13-495C-886F-CCA19D2EA42E}">
      <dgm:prSet/>
      <dgm:spPr/>
      <dgm:t>
        <a:bodyPr/>
        <a:lstStyle/>
        <a:p>
          <a:endParaRPr lang="en-US"/>
        </a:p>
      </dgm:t>
    </dgm:pt>
    <dgm:pt modelId="{9DB71FC2-5D54-4800-9FF1-B6431B6D95D0}" type="sibTrans" cxnId="{418B6BA6-CA13-495C-886F-CCA19D2EA42E}">
      <dgm:prSet/>
      <dgm:spPr/>
      <dgm:t>
        <a:bodyPr/>
        <a:lstStyle/>
        <a:p>
          <a:endParaRPr lang="en-US"/>
        </a:p>
      </dgm:t>
    </dgm:pt>
    <dgm:pt modelId="{84138F03-88DB-4D57-96C4-2CEB1C4D0C2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TFIDF</a:t>
          </a:r>
          <a:endParaRPr lang="en-US" dirty="0">
            <a:solidFill>
              <a:schemeClr val="bg1"/>
            </a:solidFill>
          </a:endParaRPr>
        </a:p>
      </dgm:t>
    </dgm:pt>
    <dgm:pt modelId="{4DB8534D-4283-4E3E-9893-191006873929}" type="parTrans" cxnId="{ED246CB1-AD45-432C-AD23-F9643A3BE935}">
      <dgm:prSet/>
      <dgm:spPr/>
      <dgm:t>
        <a:bodyPr/>
        <a:lstStyle/>
        <a:p>
          <a:endParaRPr lang="en-US"/>
        </a:p>
      </dgm:t>
    </dgm:pt>
    <dgm:pt modelId="{0336310B-0559-4796-AA28-29E482AA2E8D}" type="sibTrans" cxnId="{ED246CB1-AD45-432C-AD23-F9643A3BE935}">
      <dgm:prSet/>
      <dgm:spPr/>
      <dgm:t>
        <a:bodyPr/>
        <a:lstStyle/>
        <a:p>
          <a:endParaRPr lang="en-US"/>
        </a:p>
      </dgm:t>
    </dgm:pt>
    <dgm:pt modelId="{8E5713B6-2DAE-4D81-9AD2-8E83BD6E0FF5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021BF9B5-3416-4F9C-A0B9-A58422994C40}" type="parTrans" cxnId="{1BBB5866-D668-47E2-8391-EF9553A9B4C5}">
      <dgm:prSet/>
      <dgm:spPr/>
      <dgm:t>
        <a:bodyPr/>
        <a:lstStyle/>
        <a:p>
          <a:endParaRPr lang="en-US"/>
        </a:p>
      </dgm:t>
    </dgm:pt>
    <dgm:pt modelId="{556E7EC7-1093-4018-B461-0A4ACE0FDEC6}" type="sibTrans" cxnId="{1BBB5866-D668-47E2-8391-EF9553A9B4C5}">
      <dgm:prSet/>
      <dgm:spPr/>
      <dgm:t>
        <a:bodyPr/>
        <a:lstStyle/>
        <a:p>
          <a:endParaRPr lang="en-US"/>
        </a:p>
      </dgm:t>
    </dgm:pt>
    <dgm:pt modelId="{DB35CCD4-9E3C-4EDA-A2C0-BEBA59A03251}">
      <dgm:prSet phldrT="[Text]"/>
      <dgm:spPr/>
      <dgm:t>
        <a:bodyPr/>
        <a:lstStyle/>
        <a:p>
          <a:r>
            <a:rPr lang="en-US" dirty="0"/>
            <a:t>0.934</a:t>
          </a:r>
        </a:p>
      </dgm:t>
    </dgm:pt>
    <dgm:pt modelId="{F4E22842-B4D9-47E6-ABF5-E7E2ECF7954D}" type="parTrans" cxnId="{7D2A9B5B-1ECD-4060-ADAD-F278E910410C}">
      <dgm:prSet/>
      <dgm:spPr/>
      <dgm:t>
        <a:bodyPr/>
        <a:lstStyle/>
        <a:p>
          <a:endParaRPr lang="en-US"/>
        </a:p>
      </dgm:t>
    </dgm:pt>
    <dgm:pt modelId="{5BE46874-7B5E-4805-9BC9-AD4B93599024}" type="sibTrans" cxnId="{7D2A9B5B-1ECD-4060-ADAD-F278E910410C}">
      <dgm:prSet/>
      <dgm:spPr/>
      <dgm:t>
        <a:bodyPr/>
        <a:lstStyle/>
        <a:p>
          <a:endParaRPr lang="en-US"/>
        </a:p>
      </dgm:t>
    </dgm:pt>
    <dgm:pt modelId="{7AB394E5-DCB4-40A4-BDB5-A1FDAE0DB0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Word2vec</a:t>
          </a:r>
          <a:endParaRPr lang="en-US" dirty="0">
            <a:solidFill>
              <a:schemeClr val="bg1"/>
            </a:solidFill>
          </a:endParaRPr>
        </a:p>
      </dgm:t>
    </dgm:pt>
    <dgm:pt modelId="{BAD8829D-2A94-47E2-96D2-45F4352BC8F2}" type="parTrans" cxnId="{ACF35442-3C84-4581-88EA-42B84BCB0359}">
      <dgm:prSet/>
      <dgm:spPr/>
      <dgm:t>
        <a:bodyPr/>
        <a:lstStyle/>
        <a:p>
          <a:endParaRPr lang="en-US"/>
        </a:p>
      </dgm:t>
    </dgm:pt>
    <dgm:pt modelId="{A73DF485-2B32-49C9-9BBC-0DD918C5F71C}" type="sibTrans" cxnId="{ACF35442-3C84-4581-88EA-42B84BCB0359}">
      <dgm:prSet/>
      <dgm:spPr/>
      <dgm:t>
        <a:bodyPr/>
        <a:lstStyle/>
        <a:p>
          <a:endParaRPr lang="en-US"/>
        </a:p>
      </dgm:t>
    </dgm:pt>
    <dgm:pt modelId="{AEB4340A-D2BF-4D0B-8D36-43B346CE7DF4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F5DF6B8-0007-4CC4-842F-8B08715F1B75}" type="parTrans" cxnId="{7B850A43-60F3-4889-A410-16C20A72F0BA}">
      <dgm:prSet/>
      <dgm:spPr/>
      <dgm:t>
        <a:bodyPr/>
        <a:lstStyle/>
        <a:p>
          <a:endParaRPr lang="en-US"/>
        </a:p>
      </dgm:t>
    </dgm:pt>
    <dgm:pt modelId="{961FFB2A-C10A-4D45-BF62-3B50B7496CDA}" type="sibTrans" cxnId="{7B850A43-60F3-4889-A410-16C20A72F0BA}">
      <dgm:prSet/>
      <dgm:spPr/>
      <dgm:t>
        <a:bodyPr/>
        <a:lstStyle/>
        <a:p>
          <a:endParaRPr lang="en-US"/>
        </a:p>
      </dgm:t>
    </dgm:pt>
    <dgm:pt modelId="{BAE0967F-98D0-4B7B-8585-D07BCA34AA72}">
      <dgm:prSet phldrT="[Text]"/>
      <dgm:spPr/>
      <dgm:t>
        <a:bodyPr/>
        <a:lstStyle/>
        <a:p>
          <a:r>
            <a:rPr lang="en-US" dirty="0"/>
            <a:t>0.893</a:t>
          </a:r>
        </a:p>
      </dgm:t>
    </dgm:pt>
    <dgm:pt modelId="{B0692325-6001-4B6B-B590-AEFAA25551A7}" type="parTrans" cxnId="{8B86F9AB-AA0F-4C7B-A74B-427035134CF8}">
      <dgm:prSet/>
      <dgm:spPr/>
      <dgm:t>
        <a:bodyPr/>
        <a:lstStyle/>
        <a:p>
          <a:endParaRPr lang="en-US"/>
        </a:p>
      </dgm:t>
    </dgm:pt>
    <dgm:pt modelId="{D565CF1D-48F9-40DB-9CB1-DC2C059985E2}" type="sibTrans" cxnId="{8B86F9AB-AA0F-4C7B-A74B-427035134CF8}">
      <dgm:prSet/>
      <dgm:spPr/>
      <dgm:t>
        <a:bodyPr/>
        <a:lstStyle/>
        <a:p>
          <a:endParaRPr lang="en-US"/>
        </a:p>
      </dgm:t>
    </dgm:pt>
    <dgm:pt modelId="{ADA31F68-3C39-40DC-B449-7FA99FA422BF}">
      <dgm:prSet phldrT="[Text]"/>
      <dgm:spPr/>
      <dgm:t>
        <a:bodyPr/>
        <a:lstStyle/>
        <a:p>
          <a:r>
            <a:rPr lang="en-US" dirty="0"/>
            <a:t>Recall</a:t>
          </a:r>
        </a:p>
      </dgm:t>
    </dgm:pt>
    <dgm:pt modelId="{35A5F046-323B-4D88-95F7-87A9D671D1E8}" type="parTrans" cxnId="{E15FE8C8-4FC6-408E-AA18-C8A676C783FF}">
      <dgm:prSet/>
      <dgm:spPr/>
      <dgm:t>
        <a:bodyPr/>
        <a:lstStyle/>
        <a:p>
          <a:endParaRPr lang="en-US"/>
        </a:p>
      </dgm:t>
    </dgm:pt>
    <dgm:pt modelId="{29C954FD-5D9B-4A8B-9151-152064BA7354}" type="sibTrans" cxnId="{E15FE8C8-4FC6-408E-AA18-C8A676C783FF}">
      <dgm:prSet/>
      <dgm:spPr/>
      <dgm:t>
        <a:bodyPr/>
        <a:lstStyle/>
        <a:p>
          <a:endParaRPr lang="en-US"/>
        </a:p>
      </dgm:t>
    </dgm:pt>
    <dgm:pt modelId="{F2A29B54-A85D-4797-B5AE-199FC3650677}">
      <dgm:prSet phldrT="[Text]"/>
      <dgm:spPr/>
      <dgm:t>
        <a:bodyPr/>
        <a:lstStyle/>
        <a:p>
          <a:r>
            <a:rPr lang="en-US" dirty="0"/>
            <a:t>F1</a:t>
          </a:r>
        </a:p>
      </dgm:t>
    </dgm:pt>
    <dgm:pt modelId="{F3E4B481-E7A3-496B-ABD6-55EEC4C28EAE}" type="parTrans" cxnId="{8DAF1DF6-38B1-4E84-AF35-77ECA2F95767}">
      <dgm:prSet/>
      <dgm:spPr/>
      <dgm:t>
        <a:bodyPr/>
        <a:lstStyle/>
        <a:p>
          <a:endParaRPr lang="en-US"/>
        </a:p>
      </dgm:t>
    </dgm:pt>
    <dgm:pt modelId="{BE6F5894-ECD0-4839-A070-BDDF05F2B787}" type="sibTrans" cxnId="{8DAF1DF6-38B1-4E84-AF35-77ECA2F95767}">
      <dgm:prSet/>
      <dgm:spPr/>
      <dgm:t>
        <a:bodyPr/>
        <a:lstStyle/>
        <a:p>
          <a:endParaRPr lang="en-US"/>
        </a:p>
      </dgm:t>
    </dgm:pt>
    <dgm:pt modelId="{00D65A90-1345-4C41-A9AF-B26FF4A04C60}">
      <dgm:prSet phldrT="[Text]"/>
      <dgm:spPr/>
      <dgm:t>
        <a:bodyPr/>
        <a:lstStyle/>
        <a:p>
          <a:r>
            <a:rPr lang="en-US" dirty="0"/>
            <a:t>0.921</a:t>
          </a:r>
        </a:p>
      </dgm:t>
    </dgm:pt>
    <dgm:pt modelId="{09CB549F-DF57-44A4-B877-684F652288F4}" type="parTrans" cxnId="{8FEBDFBE-0E73-4B42-9E5E-53F5714B977E}">
      <dgm:prSet/>
      <dgm:spPr/>
      <dgm:t>
        <a:bodyPr/>
        <a:lstStyle/>
        <a:p>
          <a:endParaRPr lang="en-US"/>
        </a:p>
      </dgm:t>
    </dgm:pt>
    <dgm:pt modelId="{1749CE8A-A238-4CB2-B8F1-96A6F4C78146}" type="sibTrans" cxnId="{8FEBDFBE-0E73-4B42-9E5E-53F5714B977E}">
      <dgm:prSet/>
      <dgm:spPr/>
      <dgm:t>
        <a:bodyPr/>
        <a:lstStyle/>
        <a:p>
          <a:endParaRPr lang="en-US"/>
        </a:p>
      </dgm:t>
    </dgm:pt>
    <dgm:pt modelId="{CE335A35-D269-4311-AEFA-E74888C48410}">
      <dgm:prSet/>
      <dgm:spPr/>
      <dgm:t>
        <a:bodyPr/>
        <a:lstStyle/>
        <a:p>
          <a:r>
            <a:rPr lang="en-US"/>
            <a:t>Precision</a:t>
          </a:r>
          <a:endParaRPr lang="en-US" dirty="0"/>
        </a:p>
      </dgm:t>
    </dgm:pt>
    <dgm:pt modelId="{D91AC031-4E5D-42E9-A21C-92B2EFF570E8}" type="parTrans" cxnId="{AA04CE5D-4CC2-4B5D-B80D-76F0598B90F6}">
      <dgm:prSet/>
      <dgm:spPr/>
      <dgm:t>
        <a:bodyPr/>
        <a:lstStyle/>
        <a:p>
          <a:endParaRPr lang="en-US"/>
        </a:p>
      </dgm:t>
    </dgm:pt>
    <dgm:pt modelId="{2A827678-5394-4651-A95E-A7B8FD11F6DE}" type="sibTrans" cxnId="{AA04CE5D-4CC2-4B5D-B80D-76F0598B90F6}">
      <dgm:prSet/>
      <dgm:spPr/>
      <dgm:t>
        <a:bodyPr/>
        <a:lstStyle/>
        <a:p>
          <a:endParaRPr lang="en-US"/>
        </a:p>
      </dgm:t>
    </dgm:pt>
    <dgm:pt modelId="{5582168D-203B-4DA6-8CF8-B160CD264B20}">
      <dgm:prSet/>
      <dgm:spPr/>
      <dgm:t>
        <a:bodyPr/>
        <a:lstStyle/>
        <a:p>
          <a:r>
            <a:rPr lang="en-US"/>
            <a:t>Recall</a:t>
          </a:r>
          <a:endParaRPr lang="en-US" dirty="0"/>
        </a:p>
      </dgm:t>
    </dgm:pt>
    <dgm:pt modelId="{B21E2904-D751-4426-A903-09086E61B22E}" type="parTrans" cxnId="{7B5D6862-6972-4A1C-B746-A99E43572106}">
      <dgm:prSet/>
      <dgm:spPr/>
      <dgm:t>
        <a:bodyPr/>
        <a:lstStyle/>
        <a:p>
          <a:endParaRPr lang="en-US"/>
        </a:p>
      </dgm:t>
    </dgm:pt>
    <dgm:pt modelId="{D6DE581D-2BDA-44A9-82CC-C3269CD4399B}" type="sibTrans" cxnId="{7B5D6862-6972-4A1C-B746-A99E43572106}">
      <dgm:prSet/>
      <dgm:spPr/>
      <dgm:t>
        <a:bodyPr/>
        <a:lstStyle/>
        <a:p>
          <a:endParaRPr lang="en-US"/>
        </a:p>
      </dgm:t>
    </dgm:pt>
    <dgm:pt modelId="{EC077375-6C86-43B4-92AB-84889A3129F2}">
      <dgm:prSet/>
      <dgm:spPr/>
      <dgm:t>
        <a:bodyPr/>
        <a:lstStyle/>
        <a:p>
          <a:r>
            <a:rPr lang="en-US" dirty="0"/>
            <a:t>F1</a:t>
          </a:r>
        </a:p>
      </dgm:t>
    </dgm:pt>
    <dgm:pt modelId="{4FB5B6DE-535D-46BE-8A1C-B906E634A722}" type="parTrans" cxnId="{A5ABB0DF-FD71-494F-92C2-A2CC5DF591E4}">
      <dgm:prSet/>
      <dgm:spPr/>
      <dgm:t>
        <a:bodyPr/>
        <a:lstStyle/>
        <a:p>
          <a:endParaRPr lang="en-US"/>
        </a:p>
      </dgm:t>
    </dgm:pt>
    <dgm:pt modelId="{70889EF6-0B80-4EAC-A853-00DE4959E00A}" type="sibTrans" cxnId="{A5ABB0DF-FD71-494F-92C2-A2CC5DF591E4}">
      <dgm:prSet/>
      <dgm:spPr/>
      <dgm:t>
        <a:bodyPr/>
        <a:lstStyle/>
        <a:p>
          <a:endParaRPr lang="en-US"/>
        </a:p>
      </dgm:t>
    </dgm:pt>
    <dgm:pt modelId="{D193BD46-1B07-401D-BAE5-3AB1C1B4924D}">
      <dgm:prSet/>
      <dgm:spPr/>
      <dgm:t>
        <a:bodyPr/>
        <a:lstStyle/>
        <a:p>
          <a:r>
            <a:rPr lang="en-US" dirty="0"/>
            <a:t>Precision</a:t>
          </a:r>
        </a:p>
      </dgm:t>
    </dgm:pt>
    <dgm:pt modelId="{BED36428-EDA3-4D58-A40C-BBE39DE9AA87}" type="parTrans" cxnId="{3E8200E4-C86C-458F-AA53-2FBDC6104D4E}">
      <dgm:prSet/>
      <dgm:spPr/>
      <dgm:t>
        <a:bodyPr/>
        <a:lstStyle/>
        <a:p>
          <a:endParaRPr lang="en-US"/>
        </a:p>
      </dgm:t>
    </dgm:pt>
    <dgm:pt modelId="{CA1743AC-1625-4187-BF5B-FA58090C4F36}" type="sibTrans" cxnId="{3E8200E4-C86C-458F-AA53-2FBDC6104D4E}">
      <dgm:prSet/>
      <dgm:spPr/>
      <dgm:t>
        <a:bodyPr/>
        <a:lstStyle/>
        <a:p>
          <a:endParaRPr lang="en-US"/>
        </a:p>
      </dgm:t>
    </dgm:pt>
    <dgm:pt modelId="{A3D832C3-8DD9-4CCF-A880-DB912F6EDABA}">
      <dgm:prSet/>
      <dgm:spPr/>
      <dgm:t>
        <a:bodyPr/>
        <a:lstStyle/>
        <a:p>
          <a:r>
            <a:rPr lang="en-US"/>
            <a:t>Recall</a:t>
          </a:r>
          <a:endParaRPr lang="en-US" dirty="0"/>
        </a:p>
      </dgm:t>
    </dgm:pt>
    <dgm:pt modelId="{53877E81-608A-4DED-8671-24302D8875BE}" type="parTrans" cxnId="{56DE5769-A0D5-4101-B5DF-808B34CC98B0}">
      <dgm:prSet/>
      <dgm:spPr/>
      <dgm:t>
        <a:bodyPr/>
        <a:lstStyle/>
        <a:p>
          <a:endParaRPr lang="en-US"/>
        </a:p>
      </dgm:t>
    </dgm:pt>
    <dgm:pt modelId="{6FAC9BBB-7524-4E54-9DD9-3A02B62953EA}" type="sibTrans" cxnId="{56DE5769-A0D5-4101-B5DF-808B34CC98B0}">
      <dgm:prSet/>
      <dgm:spPr/>
      <dgm:t>
        <a:bodyPr/>
        <a:lstStyle/>
        <a:p>
          <a:endParaRPr lang="en-US"/>
        </a:p>
      </dgm:t>
    </dgm:pt>
    <dgm:pt modelId="{AD547BDA-D80A-4BCE-8E3F-EB24D0CE7ACD}">
      <dgm:prSet/>
      <dgm:spPr/>
      <dgm:t>
        <a:bodyPr/>
        <a:lstStyle/>
        <a:p>
          <a:r>
            <a:rPr lang="en-US" dirty="0"/>
            <a:t>F1</a:t>
          </a:r>
        </a:p>
      </dgm:t>
    </dgm:pt>
    <dgm:pt modelId="{435F4FC3-6B32-4AE0-B62E-399F1D4C36F5}" type="parTrans" cxnId="{00B94649-7EAA-4BF9-A4A0-B064F16240E0}">
      <dgm:prSet/>
      <dgm:spPr/>
      <dgm:t>
        <a:bodyPr/>
        <a:lstStyle/>
        <a:p>
          <a:endParaRPr lang="en-US"/>
        </a:p>
      </dgm:t>
    </dgm:pt>
    <dgm:pt modelId="{0B494B96-3A43-4ABE-911B-A1A4328E8925}" type="sibTrans" cxnId="{00B94649-7EAA-4BF9-A4A0-B064F16240E0}">
      <dgm:prSet/>
      <dgm:spPr/>
      <dgm:t>
        <a:bodyPr/>
        <a:lstStyle/>
        <a:p>
          <a:endParaRPr lang="en-US"/>
        </a:p>
      </dgm:t>
    </dgm:pt>
    <dgm:pt modelId="{B08BA58B-FE76-41C8-8BCB-5BDD5CF12D3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Deep Learning</a:t>
          </a:r>
          <a:endParaRPr lang="en-US" dirty="0">
            <a:solidFill>
              <a:schemeClr val="bg1"/>
            </a:solidFill>
          </a:endParaRPr>
        </a:p>
      </dgm:t>
    </dgm:pt>
    <dgm:pt modelId="{8EF699D1-D6C0-49F4-A40E-A00B057E301C}" type="parTrans" cxnId="{0F0C9A2D-7437-48E8-A3D2-580A06FF3E55}">
      <dgm:prSet/>
      <dgm:spPr/>
      <dgm:t>
        <a:bodyPr/>
        <a:lstStyle/>
        <a:p>
          <a:endParaRPr lang="en-US"/>
        </a:p>
      </dgm:t>
    </dgm:pt>
    <dgm:pt modelId="{5CF3ED8D-4FFF-4745-A858-FDBB326B4A0E}" type="sibTrans" cxnId="{0F0C9A2D-7437-48E8-A3D2-580A06FF3E55}">
      <dgm:prSet/>
      <dgm:spPr/>
      <dgm:t>
        <a:bodyPr/>
        <a:lstStyle/>
        <a:p>
          <a:endParaRPr lang="en-US"/>
        </a:p>
      </dgm:t>
    </dgm:pt>
    <dgm:pt modelId="{7349386E-C611-4E76-AC80-369288171492}">
      <dgm:prSet/>
      <dgm:spPr/>
      <dgm:t>
        <a:bodyPr/>
        <a:lstStyle/>
        <a:p>
          <a:r>
            <a:rPr lang="en-US" dirty="0"/>
            <a:t>Accuracy</a:t>
          </a:r>
        </a:p>
      </dgm:t>
    </dgm:pt>
    <dgm:pt modelId="{DF60C007-4845-4CB1-A9DD-B99511C77B6A}" type="parTrans" cxnId="{723608E2-CE03-425D-B441-B2EC26C7C706}">
      <dgm:prSet/>
      <dgm:spPr/>
      <dgm:t>
        <a:bodyPr/>
        <a:lstStyle/>
        <a:p>
          <a:endParaRPr lang="en-US"/>
        </a:p>
      </dgm:t>
    </dgm:pt>
    <dgm:pt modelId="{3D0FE750-29A5-48F9-BD88-7EBCF7282BED}" type="sibTrans" cxnId="{723608E2-CE03-425D-B441-B2EC26C7C706}">
      <dgm:prSet/>
      <dgm:spPr/>
      <dgm:t>
        <a:bodyPr/>
        <a:lstStyle/>
        <a:p>
          <a:endParaRPr lang="en-US"/>
        </a:p>
      </dgm:t>
    </dgm:pt>
    <dgm:pt modelId="{9ADD8C1C-D1D9-4CC7-888F-621B7176D2EF}">
      <dgm:prSet/>
      <dgm:spPr/>
      <dgm:t>
        <a:bodyPr/>
        <a:lstStyle/>
        <a:p>
          <a:r>
            <a:rPr lang="en-US" dirty="0"/>
            <a:t>0.855</a:t>
          </a:r>
        </a:p>
      </dgm:t>
    </dgm:pt>
    <dgm:pt modelId="{773DD6A4-4E5C-448B-88E7-A16BE9AFFD9C}" type="parTrans" cxnId="{754E9D30-E02E-4319-B5C7-D0E162A7CB24}">
      <dgm:prSet/>
      <dgm:spPr/>
      <dgm:t>
        <a:bodyPr/>
        <a:lstStyle/>
        <a:p>
          <a:endParaRPr lang="en-US"/>
        </a:p>
      </dgm:t>
    </dgm:pt>
    <dgm:pt modelId="{725500E8-5E95-401A-BC0D-7D5C819A2274}" type="sibTrans" cxnId="{754E9D30-E02E-4319-B5C7-D0E162A7CB24}">
      <dgm:prSet/>
      <dgm:spPr/>
      <dgm:t>
        <a:bodyPr/>
        <a:lstStyle/>
        <a:p>
          <a:endParaRPr lang="en-US"/>
        </a:p>
      </dgm:t>
    </dgm:pt>
    <dgm:pt modelId="{5A30C53C-5FA5-4881-AE79-1FE6FA70EAFE}">
      <dgm:prSet/>
      <dgm:spPr/>
      <dgm:t>
        <a:bodyPr/>
        <a:lstStyle/>
        <a:p>
          <a:r>
            <a:rPr lang="en-US" dirty="0"/>
            <a:t>500 epoch</a:t>
          </a:r>
        </a:p>
      </dgm:t>
    </dgm:pt>
    <dgm:pt modelId="{91E539DB-D348-441A-BC2A-3D95955F7DE1}" type="parTrans" cxnId="{0CDCEA67-B004-4036-B405-35AD01EFAB3D}">
      <dgm:prSet/>
      <dgm:spPr/>
      <dgm:t>
        <a:bodyPr/>
        <a:lstStyle/>
        <a:p>
          <a:endParaRPr lang="en-US"/>
        </a:p>
      </dgm:t>
    </dgm:pt>
    <dgm:pt modelId="{C7EF17FF-EA98-49D4-B662-AE2E7C3E1A64}" type="sibTrans" cxnId="{0CDCEA67-B004-4036-B405-35AD01EFAB3D}">
      <dgm:prSet/>
      <dgm:spPr/>
      <dgm:t>
        <a:bodyPr/>
        <a:lstStyle/>
        <a:p>
          <a:endParaRPr lang="en-US"/>
        </a:p>
      </dgm:t>
    </dgm:pt>
    <dgm:pt modelId="{5D835F5B-58AB-4025-8F61-9415D951FC24}" type="pres">
      <dgm:prSet presAssocID="{3FFD5879-F2BC-40AE-BE07-A0ACFEE45093}" presName="Name0" presStyleCnt="0">
        <dgm:presLayoutVars>
          <dgm:dir/>
          <dgm:animLvl val="lvl"/>
          <dgm:resizeHandles val="exact"/>
        </dgm:presLayoutVars>
      </dgm:prSet>
      <dgm:spPr/>
    </dgm:pt>
    <dgm:pt modelId="{4991C445-FB65-4F7C-8DD7-AF4E98464383}" type="pres">
      <dgm:prSet presAssocID="{DE2B2EB8-3476-4779-80B0-353CC4AE1F5C}" presName="composite" presStyleCnt="0"/>
      <dgm:spPr/>
    </dgm:pt>
    <dgm:pt modelId="{175A462F-8333-436D-AD5A-E71E300ADA00}" type="pres">
      <dgm:prSet presAssocID="{DE2B2EB8-3476-4779-80B0-353CC4AE1F5C}" presName="parTx" presStyleLbl="alignNode1" presStyleIdx="0" presStyleCnt="4" custLinFactNeighborX="-1145" custLinFactNeighborY="-2862">
        <dgm:presLayoutVars>
          <dgm:chMax val="0"/>
          <dgm:chPref val="0"/>
          <dgm:bulletEnabled val="1"/>
        </dgm:presLayoutVars>
      </dgm:prSet>
      <dgm:spPr/>
    </dgm:pt>
    <dgm:pt modelId="{A035E010-C9E0-44D1-BB6D-C15EAB9142FF}" type="pres">
      <dgm:prSet presAssocID="{DE2B2EB8-3476-4779-80B0-353CC4AE1F5C}" presName="desTx" presStyleLbl="alignAccFollowNode1" presStyleIdx="0" presStyleCnt="4">
        <dgm:presLayoutVars>
          <dgm:bulletEnabled val="1"/>
        </dgm:presLayoutVars>
      </dgm:prSet>
      <dgm:spPr/>
    </dgm:pt>
    <dgm:pt modelId="{E40800EE-8850-418D-9B1C-F98EB6B50A0F}" type="pres">
      <dgm:prSet presAssocID="{65198994-D144-4904-B7E8-945A0FF38758}" presName="space" presStyleCnt="0"/>
      <dgm:spPr/>
    </dgm:pt>
    <dgm:pt modelId="{6A023238-0A30-4FA3-BE2A-54A3F66C84BA}" type="pres">
      <dgm:prSet presAssocID="{84138F03-88DB-4D57-96C4-2CEB1C4D0C28}" presName="composite" presStyleCnt="0"/>
      <dgm:spPr/>
    </dgm:pt>
    <dgm:pt modelId="{D3A57D01-F894-4EC9-9744-3DDBC75A9F9F}" type="pres">
      <dgm:prSet presAssocID="{84138F03-88DB-4D57-96C4-2CEB1C4D0C2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65FCDAF-7CB2-4F87-A7D1-67BA579B7599}" type="pres">
      <dgm:prSet presAssocID="{84138F03-88DB-4D57-96C4-2CEB1C4D0C28}" presName="desTx" presStyleLbl="alignAccFollowNode1" presStyleIdx="1" presStyleCnt="4">
        <dgm:presLayoutVars>
          <dgm:bulletEnabled val="1"/>
        </dgm:presLayoutVars>
      </dgm:prSet>
      <dgm:spPr/>
    </dgm:pt>
    <dgm:pt modelId="{FAC524D6-A459-42B2-8C79-37589FBD2BFD}" type="pres">
      <dgm:prSet presAssocID="{0336310B-0559-4796-AA28-29E482AA2E8D}" presName="space" presStyleCnt="0"/>
      <dgm:spPr/>
    </dgm:pt>
    <dgm:pt modelId="{472A0416-AD45-4DD1-970C-4D544D0A6556}" type="pres">
      <dgm:prSet presAssocID="{7AB394E5-DCB4-40A4-BDB5-A1FDAE0DB0E6}" presName="composite" presStyleCnt="0"/>
      <dgm:spPr/>
    </dgm:pt>
    <dgm:pt modelId="{F3B67CE7-53F8-4FF0-B7BA-A06653A561E7}" type="pres">
      <dgm:prSet presAssocID="{7AB394E5-DCB4-40A4-BDB5-A1FDAE0DB0E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9237C0-6269-4457-90E2-3EA5A2445451}" type="pres">
      <dgm:prSet presAssocID="{7AB394E5-DCB4-40A4-BDB5-A1FDAE0DB0E6}" presName="desTx" presStyleLbl="alignAccFollowNode1" presStyleIdx="2" presStyleCnt="4">
        <dgm:presLayoutVars>
          <dgm:bulletEnabled val="1"/>
        </dgm:presLayoutVars>
      </dgm:prSet>
      <dgm:spPr/>
    </dgm:pt>
    <dgm:pt modelId="{ECEDEB24-B9DD-4E56-8890-DB9677112B10}" type="pres">
      <dgm:prSet presAssocID="{A73DF485-2B32-49C9-9BBC-0DD918C5F71C}" presName="space" presStyleCnt="0"/>
      <dgm:spPr/>
    </dgm:pt>
    <dgm:pt modelId="{6A383872-EE81-4AF2-BD77-9F31ECFBD500}" type="pres">
      <dgm:prSet presAssocID="{B08BA58B-FE76-41C8-8BCB-5BDD5CF12D3C}" presName="composite" presStyleCnt="0"/>
      <dgm:spPr/>
    </dgm:pt>
    <dgm:pt modelId="{0ECE18CE-C43E-402B-BD7F-6A849ECA4408}" type="pres">
      <dgm:prSet presAssocID="{B08BA58B-FE76-41C8-8BCB-5BDD5CF12D3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B097580-BDC4-4B07-B4C4-FFD3A2D8CA49}" type="pres">
      <dgm:prSet presAssocID="{B08BA58B-FE76-41C8-8BCB-5BDD5CF12D3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6EE7809-8904-4A8E-B06B-7BDFC7CF37A3}" type="presOf" srcId="{ADA31F68-3C39-40DC-B449-7FA99FA422BF}" destId="{A035E010-C9E0-44D1-BB6D-C15EAB9142FF}" srcOrd="0" destOrd="2" presId="urn:microsoft.com/office/officeart/2005/8/layout/hList1"/>
    <dgm:cxn modelId="{F432B91C-307C-4B9F-8C36-E26369799581}" type="presOf" srcId="{5A30C53C-5FA5-4881-AE79-1FE6FA70EAFE}" destId="{1B097580-BDC4-4B07-B4C4-FFD3A2D8CA49}" srcOrd="0" destOrd="1" presId="urn:microsoft.com/office/officeart/2005/8/layout/hList1"/>
    <dgm:cxn modelId="{B446A820-4176-441C-8722-867C19ED2F9A}" type="presOf" srcId="{BAE0967F-98D0-4B7B-8585-D07BCA34AA72}" destId="{539237C0-6269-4457-90E2-3EA5A2445451}" srcOrd="0" destOrd="4" presId="urn:microsoft.com/office/officeart/2005/8/layout/hList1"/>
    <dgm:cxn modelId="{51759425-C142-4F81-9C7C-F5705CB7A6F7}" type="presOf" srcId="{DB35CCD4-9E3C-4EDA-A2C0-BEBA59A03251}" destId="{C65FCDAF-7CB2-4F87-A7D1-67BA579B7599}" srcOrd="0" destOrd="4" presId="urn:microsoft.com/office/officeart/2005/8/layout/hList1"/>
    <dgm:cxn modelId="{05D98528-EBD4-4152-8BED-831BFFCC964D}" type="presOf" srcId="{AD547BDA-D80A-4BCE-8E3F-EB24D0CE7ACD}" destId="{539237C0-6269-4457-90E2-3EA5A2445451}" srcOrd="0" destOrd="3" presId="urn:microsoft.com/office/officeart/2005/8/layout/hList1"/>
    <dgm:cxn modelId="{0F0C9A2D-7437-48E8-A3D2-580A06FF3E55}" srcId="{3FFD5879-F2BC-40AE-BE07-A0ACFEE45093}" destId="{B08BA58B-FE76-41C8-8BCB-5BDD5CF12D3C}" srcOrd="3" destOrd="0" parTransId="{8EF699D1-D6C0-49F4-A40E-A00B057E301C}" sibTransId="{5CF3ED8D-4FFF-4745-A858-FDBB326B4A0E}"/>
    <dgm:cxn modelId="{E45F9430-79B2-4B79-A414-7F2775599ADB}" type="presOf" srcId="{7349386E-C611-4E76-AC80-369288171492}" destId="{1B097580-BDC4-4B07-B4C4-FFD3A2D8CA49}" srcOrd="0" destOrd="0" presId="urn:microsoft.com/office/officeart/2005/8/layout/hList1"/>
    <dgm:cxn modelId="{754E9D30-E02E-4319-B5C7-D0E162A7CB24}" srcId="{7349386E-C611-4E76-AC80-369288171492}" destId="{9ADD8C1C-D1D9-4CC7-888F-621B7176D2EF}" srcOrd="1" destOrd="0" parTransId="{773DD6A4-4E5C-448B-88E7-A16BE9AFFD9C}" sibTransId="{725500E8-5E95-401A-BC0D-7D5C819A2274}"/>
    <dgm:cxn modelId="{650DDF31-9BA9-429B-BEB6-07D04B59334A}" type="presOf" srcId="{7AB394E5-DCB4-40A4-BDB5-A1FDAE0DB0E6}" destId="{F3B67CE7-53F8-4FF0-B7BA-A06653A561E7}" srcOrd="0" destOrd="0" presId="urn:microsoft.com/office/officeart/2005/8/layout/hList1"/>
    <dgm:cxn modelId="{85C34E40-1CF4-483F-B93D-74DD89D4F80B}" type="presOf" srcId="{DE2B2EB8-3476-4779-80B0-353CC4AE1F5C}" destId="{175A462F-8333-436D-AD5A-E71E300ADA00}" srcOrd="0" destOrd="0" presId="urn:microsoft.com/office/officeart/2005/8/layout/hList1"/>
    <dgm:cxn modelId="{7D2A9B5B-1ECD-4060-ADAD-F278E910410C}" srcId="{EC077375-6C86-43B4-92AB-84889A3129F2}" destId="{DB35CCD4-9E3C-4EDA-A2C0-BEBA59A03251}" srcOrd="0" destOrd="0" parTransId="{F4E22842-B4D9-47E6-ABF5-E7E2ECF7954D}" sibTransId="{5BE46874-7B5E-4805-9BC9-AD4B93599024}"/>
    <dgm:cxn modelId="{AA04CE5D-4CC2-4B5D-B80D-76F0598B90F6}" srcId="{84138F03-88DB-4D57-96C4-2CEB1C4D0C28}" destId="{CE335A35-D269-4311-AEFA-E74888C48410}" srcOrd="1" destOrd="0" parTransId="{D91AC031-4E5D-42E9-A21C-92B2EFF570E8}" sibTransId="{2A827678-5394-4651-A95E-A7B8FD11F6DE}"/>
    <dgm:cxn modelId="{7B5D6862-6972-4A1C-B746-A99E43572106}" srcId="{84138F03-88DB-4D57-96C4-2CEB1C4D0C28}" destId="{5582168D-203B-4DA6-8CF8-B160CD264B20}" srcOrd="2" destOrd="0" parTransId="{B21E2904-D751-4426-A903-09086E61B22E}" sibTransId="{D6DE581D-2BDA-44A9-82CC-C3269CD4399B}"/>
    <dgm:cxn modelId="{ACF35442-3C84-4581-88EA-42B84BCB0359}" srcId="{3FFD5879-F2BC-40AE-BE07-A0ACFEE45093}" destId="{7AB394E5-DCB4-40A4-BDB5-A1FDAE0DB0E6}" srcOrd="2" destOrd="0" parTransId="{BAD8829D-2A94-47E2-96D2-45F4352BC8F2}" sibTransId="{A73DF485-2B32-49C9-9BBC-0DD918C5F71C}"/>
    <dgm:cxn modelId="{7B850A43-60F3-4889-A410-16C20A72F0BA}" srcId="{7AB394E5-DCB4-40A4-BDB5-A1FDAE0DB0E6}" destId="{AEB4340A-D2BF-4D0B-8D36-43B346CE7DF4}" srcOrd="0" destOrd="0" parTransId="{9F5DF6B8-0007-4CC4-842F-8B08715F1B75}" sibTransId="{961FFB2A-C10A-4D45-BF62-3B50B7496CDA}"/>
    <dgm:cxn modelId="{0281EC44-38A1-4594-A760-C88F0719F6A9}" type="presOf" srcId="{84138F03-88DB-4D57-96C4-2CEB1C4D0C28}" destId="{D3A57D01-F894-4EC9-9744-3DDBC75A9F9F}" srcOrd="0" destOrd="0" presId="urn:microsoft.com/office/officeart/2005/8/layout/hList1"/>
    <dgm:cxn modelId="{1BBB5866-D668-47E2-8391-EF9553A9B4C5}" srcId="{84138F03-88DB-4D57-96C4-2CEB1C4D0C28}" destId="{8E5713B6-2DAE-4D81-9AD2-8E83BD6E0FF5}" srcOrd="0" destOrd="0" parTransId="{021BF9B5-3416-4F9C-A0B9-A58422994C40}" sibTransId="{556E7EC7-1093-4018-B461-0A4ACE0FDEC6}"/>
    <dgm:cxn modelId="{0CDCEA67-B004-4036-B405-35AD01EFAB3D}" srcId="{7349386E-C611-4E76-AC80-369288171492}" destId="{5A30C53C-5FA5-4881-AE79-1FE6FA70EAFE}" srcOrd="0" destOrd="0" parTransId="{91E539DB-D348-441A-BC2A-3D95955F7DE1}" sibTransId="{C7EF17FF-EA98-49D4-B662-AE2E7C3E1A64}"/>
    <dgm:cxn modelId="{00B94649-7EAA-4BF9-A4A0-B064F16240E0}" srcId="{7AB394E5-DCB4-40A4-BDB5-A1FDAE0DB0E6}" destId="{AD547BDA-D80A-4BCE-8E3F-EB24D0CE7ACD}" srcOrd="3" destOrd="0" parTransId="{435F4FC3-6B32-4AE0-B62E-399F1D4C36F5}" sibTransId="{0B494B96-3A43-4ABE-911B-A1A4328E8925}"/>
    <dgm:cxn modelId="{56DE5769-A0D5-4101-B5DF-808B34CC98B0}" srcId="{7AB394E5-DCB4-40A4-BDB5-A1FDAE0DB0E6}" destId="{A3D832C3-8DD9-4CCF-A880-DB912F6EDABA}" srcOrd="2" destOrd="0" parTransId="{53877E81-608A-4DED-8671-24302D8875BE}" sibTransId="{6FAC9BBB-7524-4E54-9DD9-3A02B62953EA}"/>
    <dgm:cxn modelId="{ACEE287A-880A-426B-BC5F-64BA98C6A388}" type="presOf" srcId="{AEB4340A-D2BF-4D0B-8D36-43B346CE7DF4}" destId="{539237C0-6269-4457-90E2-3EA5A2445451}" srcOrd="0" destOrd="0" presId="urn:microsoft.com/office/officeart/2005/8/layout/hList1"/>
    <dgm:cxn modelId="{F926797A-95C0-43F9-B1DA-FBA6705FC358}" type="presOf" srcId="{33BC0713-95F3-42C2-AFEE-AFD640256881}" destId="{A035E010-C9E0-44D1-BB6D-C15EAB9142FF}" srcOrd="0" destOrd="1" presId="urn:microsoft.com/office/officeart/2005/8/layout/hList1"/>
    <dgm:cxn modelId="{F4AD137F-7052-4141-8460-C01850E495CD}" type="presOf" srcId="{9ADD8C1C-D1D9-4CC7-888F-621B7176D2EF}" destId="{1B097580-BDC4-4B07-B4C4-FFD3A2D8CA49}" srcOrd="0" destOrd="2" presId="urn:microsoft.com/office/officeart/2005/8/layout/hList1"/>
    <dgm:cxn modelId="{50CBC081-6C65-47CA-9589-D7192ABBBCC2}" type="presOf" srcId="{A3D832C3-8DD9-4CCF-A880-DB912F6EDABA}" destId="{539237C0-6269-4457-90E2-3EA5A2445451}" srcOrd="0" destOrd="2" presId="urn:microsoft.com/office/officeart/2005/8/layout/hList1"/>
    <dgm:cxn modelId="{A76DB882-C73C-4A3D-81F6-F5283E79E2A0}" type="presOf" srcId="{D193BD46-1B07-401D-BAE5-3AB1C1B4924D}" destId="{539237C0-6269-4457-90E2-3EA5A2445451}" srcOrd="0" destOrd="1" presId="urn:microsoft.com/office/officeart/2005/8/layout/hList1"/>
    <dgm:cxn modelId="{6531458A-DD81-45B0-8951-5093C861148A}" srcId="{3FFD5879-F2BC-40AE-BE07-A0ACFEE45093}" destId="{DE2B2EB8-3476-4779-80B0-353CC4AE1F5C}" srcOrd="0" destOrd="0" parTransId="{03C7EB76-5101-487A-A0C4-00547AB3E36F}" sibTransId="{65198994-D144-4904-B7E8-945A0FF38758}"/>
    <dgm:cxn modelId="{50F7969F-0995-4D2A-87CC-E5358972819F}" srcId="{DE2B2EB8-3476-4779-80B0-353CC4AE1F5C}" destId="{BB769A7E-4893-498F-B806-194763EE2E44}" srcOrd="0" destOrd="0" parTransId="{63F3B017-66F8-45EB-A2C3-3758CF96D4C9}" sibTransId="{2B9B000B-C53E-4402-B49D-AE296E4E6198}"/>
    <dgm:cxn modelId="{418B6BA6-CA13-495C-886F-CCA19D2EA42E}" srcId="{DE2B2EB8-3476-4779-80B0-353CC4AE1F5C}" destId="{33BC0713-95F3-42C2-AFEE-AFD640256881}" srcOrd="1" destOrd="0" parTransId="{DCC87778-3AC3-40B8-B2E9-026F65C07517}" sibTransId="{9DB71FC2-5D54-4800-9FF1-B6431B6D95D0}"/>
    <dgm:cxn modelId="{B0ACE8A7-D6C6-44B1-8046-1BF7C12E5C88}" type="presOf" srcId="{CE335A35-D269-4311-AEFA-E74888C48410}" destId="{C65FCDAF-7CB2-4F87-A7D1-67BA579B7599}" srcOrd="0" destOrd="1" presId="urn:microsoft.com/office/officeart/2005/8/layout/hList1"/>
    <dgm:cxn modelId="{B00060AB-18B5-4B35-8A7A-8A862361B7BD}" type="presOf" srcId="{8E5713B6-2DAE-4D81-9AD2-8E83BD6E0FF5}" destId="{C65FCDAF-7CB2-4F87-A7D1-67BA579B7599}" srcOrd="0" destOrd="0" presId="urn:microsoft.com/office/officeart/2005/8/layout/hList1"/>
    <dgm:cxn modelId="{8B86F9AB-AA0F-4C7B-A74B-427035134CF8}" srcId="{AD547BDA-D80A-4BCE-8E3F-EB24D0CE7ACD}" destId="{BAE0967F-98D0-4B7B-8585-D07BCA34AA72}" srcOrd="0" destOrd="0" parTransId="{B0692325-6001-4B6B-B590-AEFAA25551A7}" sibTransId="{D565CF1D-48F9-40DB-9CB1-DC2C059985E2}"/>
    <dgm:cxn modelId="{66A992AE-0DCE-47ED-83FA-0F6FEEE40993}" type="presOf" srcId="{B08BA58B-FE76-41C8-8BCB-5BDD5CF12D3C}" destId="{0ECE18CE-C43E-402B-BD7F-6A849ECA4408}" srcOrd="0" destOrd="0" presId="urn:microsoft.com/office/officeart/2005/8/layout/hList1"/>
    <dgm:cxn modelId="{ED246CB1-AD45-432C-AD23-F9643A3BE935}" srcId="{3FFD5879-F2BC-40AE-BE07-A0ACFEE45093}" destId="{84138F03-88DB-4D57-96C4-2CEB1C4D0C28}" srcOrd="1" destOrd="0" parTransId="{4DB8534D-4283-4E3E-9893-191006873929}" sibTransId="{0336310B-0559-4796-AA28-29E482AA2E8D}"/>
    <dgm:cxn modelId="{8FEBDFBE-0E73-4B42-9E5E-53F5714B977E}" srcId="{F2A29B54-A85D-4797-B5AE-199FC3650677}" destId="{00D65A90-1345-4C41-A9AF-B26FF4A04C60}" srcOrd="0" destOrd="0" parTransId="{09CB549F-DF57-44A4-B877-684F652288F4}" sibTransId="{1749CE8A-A238-4CB2-B8F1-96A6F4C78146}"/>
    <dgm:cxn modelId="{3D184EC8-AC7A-4A73-AA6F-DC7354EA28DE}" type="presOf" srcId="{EC077375-6C86-43B4-92AB-84889A3129F2}" destId="{C65FCDAF-7CB2-4F87-A7D1-67BA579B7599}" srcOrd="0" destOrd="3" presId="urn:microsoft.com/office/officeart/2005/8/layout/hList1"/>
    <dgm:cxn modelId="{E15FE8C8-4FC6-408E-AA18-C8A676C783FF}" srcId="{DE2B2EB8-3476-4779-80B0-353CC4AE1F5C}" destId="{ADA31F68-3C39-40DC-B449-7FA99FA422BF}" srcOrd="2" destOrd="0" parTransId="{35A5F046-323B-4D88-95F7-87A9D671D1E8}" sibTransId="{29C954FD-5D9B-4A8B-9151-152064BA7354}"/>
    <dgm:cxn modelId="{E1264BCA-7134-49C3-9681-E34B49D4EB6F}" type="presOf" srcId="{F2A29B54-A85D-4797-B5AE-199FC3650677}" destId="{A035E010-C9E0-44D1-BB6D-C15EAB9142FF}" srcOrd="0" destOrd="3" presId="urn:microsoft.com/office/officeart/2005/8/layout/hList1"/>
    <dgm:cxn modelId="{0BA14CD1-DF7B-4CF8-913E-23689D651641}" type="presOf" srcId="{5582168D-203B-4DA6-8CF8-B160CD264B20}" destId="{C65FCDAF-7CB2-4F87-A7D1-67BA579B7599}" srcOrd="0" destOrd="2" presId="urn:microsoft.com/office/officeart/2005/8/layout/hList1"/>
    <dgm:cxn modelId="{A5ABB0DF-FD71-494F-92C2-A2CC5DF591E4}" srcId="{84138F03-88DB-4D57-96C4-2CEB1C4D0C28}" destId="{EC077375-6C86-43B4-92AB-84889A3129F2}" srcOrd="3" destOrd="0" parTransId="{4FB5B6DE-535D-46BE-8A1C-B906E634A722}" sibTransId="{70889EF6-0B80-4EAC-A853-00DE4959E00A}"/>
    <dgm:cxn modelId="{723608E2-CE03-425D-B441-B2EC26C7C706}" srcId="{B08BA58B-FE76-41C8-8BCB-5BDD5CF12D3C}" destId="{7349386E-C611-4E76-AC80-369288171492}" srcOrd="0" destOrd="0" parTransId="{DF60C007-4845-4CB1-A9DD-B99511C77B6A}" sibTransId="{3D0FE750-29A5-48F9-BD88-7EBCF7282BED}"/>
    <dgm:cxn modelId="{3E8200E4-C86C-458F-AA53-2FBDC6104D4E}" srcId="{7AB394E5-DCB4-40A4-BDB5-A1FDAE0DB0E6}" destId="{D193BD46-1B07-401D-BAE5-3AB1C1B4924D}" srcOrd="1" destOrd="0" parTransId="{BED36428-EDA3-4D58-A40C-BBE39DE9AA87}" sibTransId="{CA1743AC-1625-4187-BF5B-FA58090C4F36}"/>
    <dgm:cxn modelId="{E36D09E8-AC4A-43BF-8518-1763EF81DF8E}" type="presOf" srcId="{BB769A7E-4893-498F-B806-194763EE2E44}" destId="{A035E010-C9E0-44D1-BB6D-C15EAB9142FF}" srcOrd="0" destOrd="0" presId="urn:microsoft.com/office/officeart/2005/8/layout/hList1"/>
    <dgm:cxn modelId="{38CC9AEE-FF2E-4502-990A-7034736060FC}" type="presOf" srcId="{3FFD5879-F2BC-40AE-BE07-A0ACFEE45093}" destId="{5D835F5B-58AB-4025-8F61-9415D951FC24}" srcOrd="0" destOrd="0" presId="urn:microsoft.com/office/officeart/2005/8/layout/hList1"/>
    <dgm:cxn modelId="{8DAF1DF6-38B1-4E84-AF35-77ECA2F95767}" srcId="{DE2B2EB8-3476-4779-80B0-353CC4AE1F5C}" destId="{F2A29B54-A85D-4797-B5AE-199FC3650677}" srcOrd="3" destOrd="0" parTransId="{F3E4B481-E7A3-496B-ABD6-55EEC4C28EAE}" sibTransId="{BE6F5894-ECD0-4839-A070-BDDF05F2B787}"/>
    <dgm:cxn modelId="{76DEA0FD-B633-482C-9C60-93C2E905D0CE}" type="presOf" srcId="{00D65A90-1345-4C41-A9AF-B26FF4A04C60}" destId="{A035E010-C9E0-44D1-BB6D-C15EAB9142FF}" srcOrd="0" destOrd="4" presId="urn:microsoft.com/office/officeart/2005/8/layout/hList1"/>
    <dgm:cxn modelId="{578463CF-71E4-41F5-A20C-72227EB9CEF2}" type="presParOf" srcId="{5D835F5B-58AB-4025-8F61-9415D951FC24}" destId="{4991C445-FB65-4F7C-8DD7-AF4E98464383}" srcOrd="0" destOrd="0" presId="urn:microsoft.com/office/officeart/2005/8/layout/hList1"/>
    <dgm:cxn modelId="{2663E368-D1CE-4F9D-B409-BAC5F624F141}" type="presParOf" srcId="{4991C445-FB65-4F7C-8DD7-AF4E98464383}" destId="{175A462F-8333-436D-AD5A-E71E300ADA00}" srcOrd="0" destOrd="0" presId="urn:microsoft.com/office/officeart/2005/8/layout/hList1"/>
    <dgm:cxn modelId="{5DB03A1A-5205-450F-B13D-6C9D7FA0CDA1}" type="presParOf" srcId="{4991C445-FB65-4F7C-8DD7-AF4E98464383}" destId="{A035E010-C9E0-44D1-BB6D-C15EAB9142FF}" srcOrd="1" destOrd="0" presId="urn:microsoft.com/office/officeart/2005/8/layout/hList1"/>
    <dgm:cxn modelId="{AD0587D6-76DA-49F7-8CC1-A155440B2A88}" type="presParOf" srcId="{5D835F5B-58AB-4025-8F61-9415D951FC24}" destId="{E40800EE-8850-418D-9B1C-F98EB6B50A0F}" srcOrd="1" destOrd="0" presId="urn:microsoft.com/office/officeart/2005/8/layout/hList1"/>
    <dgm:cxn modelId="{BB863DFB-FDDC-46D4-8D3B-104A58115076}" type="presParOf" srcId="{5D835F5B-58AB-4025-8F61-9415D951FC24}" destId="{6A023238-0A30-4FA3-BE2A-54A3F66C84BA}" srcOrd="2" destOrd="0" presId="urn:microsoft.com/office/officeart/2005/8/layout/hList1"/>
    <dgm:cxn modelId="{BFA50DCB-342A-4A0E-86FE-09009883B90F}" type="presParOf" srcId="{6A023238-0A30-4FA3-BE2A-54A3F66C84BA}" destId="{D3A57D01-F894-4EC9-9744-3DDBC75A9F9F}" srcOrd="0" destOrd="0" presId="urn:microsoft.com/office/officeart/2005/8/layout/hList1"/>
    <dgm:cxn modelId="{CD65D217-EF94-4651-B558-F1EBDA09103A}" type="presParOf" srcId="{6A023238-0A30-4FA3-BE2A-54A3F66C84BA}" destId="{C65FCDAF-7CB2-4F87-A7D1-67BA579B7599}" srcOrd="1" destOrd="0" presId="urn:microsoft.com/office/officeart/2005/8/layout/hList1"/>
    <dgm:cxn modelId="{2B6FB7E9-FE57-4F51-8937-901A44E533CD}" type="presParOf" srcId="{5D835F5B-58AB-4025-8F61-9415D951FC24}" destId="{FAC524D6-A459-42B2-8C79-37589FBD2BFD}" srcOrd="3" destOrd="0" presId="urn:microsoft.com/office/officeart/2005/8/layout/hList1"/>
    <dgm:cxn modelId="{07AC0F9C-7DB6-448B-A925-6D9B315BAF43}" type="presParOf" srcId="{5D835F5B-58AB-4025-8F61-9415D951FC24}" destId="{472A0416-AD45-4DD1-970C-4D544D0A6556}" srcOrd="4" destOrd="0" presId="urn:microsoft.com/office/officeart/2005/8/layout/hList1"/>
    <dgm:cxn modelId="{D6B2459C-B135-4FBF-B185-82FCD15C6CC2}" type="presParOf" srcId="{472A0416-AD45-4DD1-970C-4D544D0A6556}" destId="{F3B67CE7-53F8-4FF0-B7BA-A06653A561E7}" srcOrd="0" destOrd="0" presId="urn:microsoft.com/office/officeart/2005/8/layout/hList1"/>
    <dgm:cxn modelId="{A7F372E8-A737-4D86-8C9E-2E4A8E2EA5F2}" type="presParOf" srcId="{472A0416-AD45-4DD1-970C-4D544D0A6556}" destId="{539237C0-6269-4457-90E2-3EA5A2445451}" srcOrd="1" destOrd="0" presId="urn:microsoft.com/office/officeart/2005/8/layout/hList1"/>
    <dgm:cxn modelId="{ACE2B173-B552-4E2C-A8B2-A8C55C8B048D}" type="presParOf" srcId="{5D835F5B-58AB-4025-8F61-9415D951FC24}" destId="{ECEDEB24-B9DD-4E56-8890-DB9677112B10}" srcOrd="5" destOrd="0" presId="urn:microsoft.com/office/officeart/2005/8/layout/hList1"/>
    <dgm:cxn modelId="{09C341EB-5AFC-4D4E-875C-6B2756178BB0}" type="presParOf" srcId="{5D835F5B-58AB-4025-8F61-9415D951FC24}" destId="{6A383872-EE81-4AF2-BD77-9F31ECFBD500}" srcOrd="6" destOrd="0" presId="urn:microsoft.com/office/officeart/2005/8/layout/hList1"/>
    <dgm:cxn modelId="{017B6978-7029-475F-8A9D-1C687252A98A}" type="presParOf" srcId="{6A383872-EE81-4AF2-BD77-9F31ECFBD500}" destId="{0ECE18CE-C43E-402B-BD7F-6A849ECA4408}" srcOrd="0" destOrd="0" presId="urn:microsoft.com/office/officeart/2005/8/layout/hList1"/>
    <dgm:cxn modelId="{2FF6812E-C26E-49BA-82F6-D31506AD2A13}" type="presParOf" srcId="{6A383872-EE81-4AF2-BD77-9F31ECFBD500}" destId="{1B097580-BDC4-4B07-B4C4-FFD3A2D8CA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FD5879-F2BC-40AE-BE07-A0ACFEE4509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2B2EB8-3476-4779-80B0-353CC4AE1F5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Features</a:t>
          </a:r>
        </a:p>
      </dgm:t>
    </dgm:pt>
    <dgm:pt modelId="{03C7EB76-5101-487A-A0C4-00547AB3E36F}" type="parTrans" cxnId="{6531458A-DD81-45B0-8951-5093C861148A}">
      <dgm:prSet/>
      <dgm:spPr/>
      <dgm:t>
        <a:bodyPr/>
        <a:lstStyle/>
        <a:p>
          <a:endParaRPr lang="en-US"/>
        </a:p>
      </dgm:t>
    </dgm:pt>
    <dgm:pt modelId="{65198994-D144-4904-B7E8-945A0FF38758}" type="sibTrans" cxnId="{6531458A-DD81-45B0-8951-5093C861148A}">
      <dgm:prSet/>
      <dgm:spPr/>
      <dgm:t>
        <a:bodyPr/>
        <a:lstStyle/>
        <a:p>
          <a:endParaRPr lang="en-US"/>
        </a:p>
      </dgm:t>
    </dgm:pt>
    <dgm:pt modelId="{BB769A7E-4893-498F-B806-194763EE2E4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63F3B017-66F8-45EB-A2C3-3758CF96D4C9}" type="parTrans" cxnId="{50F7969F-0995-4D2A-87CC-E5358972819F}">
      <dgm:prSet/>
      <dgm:spPr/>
      <dgm:t>
        <a:bodyPr/>
        <a:lstStyle/>
        <a:p>
          <a:endParaRPr lang="en-US"/>
        </a:p>
      </dgm:t>
    </dgm:pt>
    <dgm:pt modelId="{2B9B000B-C53E-4402-B49D-AE296E4E6198}" type="sibTrans" cxnId="{50F7969F-0995-4D2A-87CC-E5358972819F}">
      <dgm:prSet/>
      <dgm:spPr/>
      <dgm:t>
        <a:bodyPr/>
        <a:lstStyle/>
        <a:p>
          <a:endParaRPr lang="en-US"/>
        </a:p>
      </dgm:t>
    </dgm:pt>
    <dgm:pt modelId="{33BC0713-95F3-42C2-AFEE-AFD640256881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DCC87778-3AC3-40B8-B2E9-026F65C07517}" type="parTrans" cxnId="{418B6BA6-CA13-495C-886F-CCA19D2EA42E}">
      <dgm:prSet/>
      <dgm:spPr/>
      <dgm:t>
        <a:bodyPr/>
        <a:lstStyle/>
        <a:p>
          <a:endParaRPr lang="en-US"/>
        </a:p>
      </dgm:t>
    </dgm:pt>
    <dgm:pt modelId="{9DB71FC2-5D54-4800-9FF1-B6431B6D95D0}" type="sibTrans" cxnId="{418B6BA6-CA13-495C-886F-CCA19D2EA42E}">
      <dgm:prSet/>
      <dgm:spPr/>
      <dgm:t>
        <a:bodyPr/>
        <a:lstStyle/>
        <a:p>
          <a:endParaRPr lang="en-US"/>
        </a:p>
      </dgm:t>
    </dgm:pt>
    <dgm:pt modelId="{84138F03-88DB-4D57-96C4-2CEB1C4D0C2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Model</a:t>
          </a:r>
        </a:p>
      </dgm:t>
    </dgm:pt>
    <dgm:pt modelId="{4DB8534D-4283-4E3E-9893-191006873929}" type="parTrans" cxnId="{ED246CB1-AD45-432C-AD23-F9643A3BE935}">
      <dgm:prSet/>
      <dgm:spPr/>
      <dgm:t>
        <a:bodyPr/>
        <a:lstStyle/>
        <a:p>
          <a:endParaRPr lang="en-US"/>
        </a:p>
      </dgm:t>
    </dgm:pt>
    <dgm:pt modelId="{0336310B-0559-4796-AA28-29E482AA2E8D}" type="sibTrans" cxnId="{ED246CB1-AD45-432C-AD23-F9643A3BE935}">
      <dgm:prSet/>
      <dgm:spPr/>
      <dgm:t>
        <a:bodyPr/>
        <a:lstStyle/>
        <a:p>
          <a:endParaRPr lang="en-US"/>
        </a:p>
      </dgm:t>
    </dgm:pt>
    <dgm:pt modelId="{8E5713B6-2DAE-4D81-9AD2-8E83BD6E0FF5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021BF9B5-3416-4F9C-A0B9-A58422994C40}" type="parTrans" cxnId="{1BBB5866-D668-47E2-8391-EF9553A9B4C5}">
      <dgm:prSet/>
      <dgm:spPr/>
      <dgm:t>
        <a:bodyPr/>
        <a:lstStyle/>
        <a:p>
          <a:endParaRPr lang="en-US"/>
        </a:p>
      </dgm:t>
    </dgm:pt>
    <dgm:pt modelId="{556E7EC7-1093-4018-B461-0A4ACE0FDEC6}" type="sibTrans" cxnId="{1BBB5866-D668-47E2-8391-EF9553A9B4C5}">
      <dgm:prSet/>
      <dgm:spPr/>
      <dgm:t>
        <a:bodyPr/>
        <a:lstStyle/>
        <a:p>
          <a:endParaRPr lang="en-US"/>
        </a:p>
      </dgm:t>
    </dgm:pt>
    <dgm:pt modelId="{7AB394E5-DCB4-40A4-BDB5-A1FDAE0DB0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Tokenizing</a:t>
          </a:r>
        </a:p>
      </dgm:t>
    </dgm:pt>
    <dgm:pt modelId="{BAD8829D-2A94-47E2-96D2-45F4352BC8F2}" type="parTrans" cxnId="{ACF35442-3C84-4581-88EA-42B84BCB0359}">
      <dgm:prSet/>
      <dgm:spPr/>
      <dgm:t>
        <a:bodyPr/>
        <a:lstStyle/>
        <a:p>
          <a:endParaRPr lang="en-US"/>
        </a:p>
      </dgm:t>
    </dgm:pt>
    <dgm:pt modelId="{A73DF485-2B32-49C9-9BBC-0DD918C5F71C}" type="sibTrans" cxnId="{ACF35442-3C84-4581-88EA-42B84BCB0359}">
      <dgm:prSet/>
      <dgm:spPr/>
      <dgm:t>
        <a:bodyPr/>
        <a:lstStyle/>
        <a:p>
          <a:endParaRPr lang="en-US"/>
        </a:p>
      </dgm:t>
    </dgm:pt>
    <dgm:pt modelId="{AEB4340A-D2BF-4D0B-8D36-43B346CE7DF4}">
      <dgm:prSet phldrT="[Text]"/>
      <dgm:spPr/>
      <dgm:t>
        <a:bodyPr/>
        <a:lstStyle/>
        <a:p>
          <a:r>
            <a:rPr lang="en-US" dirty="0"/>
            <a:t>User Review</a:t>
          </a:r>
        </a:p>
      </dgm:t>
    </dgm:pt>
    <dgm:pt modelId="{9F5DF6B8-0007-4CC4-842F-8B08715F1B75}" type="parTrans" cxnId="{7B850A43-60F3-4889-A410-16C20A72F0BA}">
      <dgm:prSet/>
      <dgm:spPr/>
      <dgm:t>
        <a:bodyPr/>
        <a:lstStyle/>
        <a:p>
          <a:endParaRPr lang="en-US"/>
        </a:p>
      </dgm:t>
    </dgm:pt>
    <dgm:pt modelId="{961FFB2A-C10A-4D45-BF62-3B50B7496CDA}" type="sibTrans" cxnId="{7B850A43-60F3-4889-A410-16C20A72F0BA}">
      <dgm:prSet/>
      <dgm:spPr/>
      <dgm:t>
        <a:bodyPr/>
        <a:lstStyle/>
        <a:p>
          <a:endParaRPr lang="en-US"/>
        </a:p>
      </dgm:t>
    </dgm:pt>
    <dgm:pt modelId="{F2A29B54-A85D-4797-B5AE-199FC3650677}">
      <dgm:prSet phldrT="[Text]"/>
      <dgm:spPr/>
      <dgm:t>
        <a:bodyPr/>
        <a:lstStyle/>
        <a:p>
          <a:r>
            <a:rPr lang="en-US" dirty="0" err="1"/>
            <a:t>Categorical_rest</a:t>
          </a:r>
          <a:endParaRPr lang="en-US" dirty="0"/>
        </a:p>
      </dgm:t>
    </dgm:pt>
    <dgm:pt modelId="{F3E4B481-E7A3-496B-ABD6-55EEC4C28EAE}" type="parTrans" cxnId="{8DAF1DF6-38B1-4E84-AF35-77ECA2F95767}">
      <dgm:prSet/>
      <dgm:spPr/>
      <dgm:t>
        <a:bodyPr/>
        <a:lstStyle/>
        <a:p>
          <a:endParaRPr lang="en-US"/>
        </a:p>
      </dgm:t>
    </dgm:pt>
    <dgm:pt modelId="{BE6F5894-ECD0-4839-A070-BDDF05F2B787}" type="sibTrans" cxnId="{8DAF1DF6-38B1-4E84-AF35-77ECA2F95767}">
      <dgm:prSet/>
      <dgm:spPr/>
      <dgm:t>
        <a:bodyPr/>
        <a:lstStyle/>
        <a:p>
          <a:endParaRPr lang="en-US"/>
        </a:p>
      </dgm:t>
    </dgm:pt>
    <dgm:pt modelId="{00D65A90-1345-4C41-A9AF-B26FF4A04C60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Cleaning</a:t>
          </a:r>
          <a:endParaRPr lang="en-US" dirty="0"/>
        </a:p>
      </dgm:t>
    </dgm:pt>
    <dgm:pt modelId="{09CB549F-DF57-44A4-B877-684F652288F4}" type="parTrans" cxnId="{8FEBDFBE-0E73-4B42-9E5E-53F5714B977E}">
      <dgm:prSet/>
      <dgm:spPr/>
      <dgm:t>
        <a:bodyPr/>
        <a:lstStyle/>
        <a:p>
          <a:endParaRPr lang="en-US"/>
        </a:p>
      </dgm:t>
    </dgm:pt>
    <dgm:pt modelId="{1749CE8A-A238-4CB2-B8F1-96A6F4C78146}" type="sibTrans" cxnId="{8FEBDFBE-0E73-4B42-9E5E-53F5714B977E}">
      <dgm:prSet/>
      <dgm:spPr/>
      <dgm:t>
        <a:bodyPr/>
        <a:lstStyle/>
        <a:p>
          <a:endParaRPr lang="en-US"/>
        </a:p>
      </dgm:t>
    </dgm:pt>
    <dgm:pt modelId="{D193BD46-1B07-401D-BAE5-3AB1C1B4924D}">
      <dgm:prSet/>
      <dgm:spPr/>
      <dgm:t>
        <a:bodyPr/>
        <a:lstStyle/>
        <a:p>
          <a:r>
            <a:rPr lang="en-US" dirty="0" err="1"/>
            <a:t>Categorical_rest</a:t>
          </a:r>
          <a:endParaRPr lang="en-US" dirty="0"/>
        </a:p>
      </dgm:t>
    </dgm:pt>
    <dgm:pt modelId="{BED36428-EDA3-4D58-A40C-BBE39DE9AA87}" type="parTrans" cxnId="{3E8200E4-C86C-458F-AA53-2FBDC6104D4E}">
      <dgm:prSet/>
      <dgm:spPr/>
      <dgm:t>
        <a:bodyPr/>
        <a:lstStyle/>
        <a:p>
          <a:endParaRPr lang="en-US"/>
        </a:p>
      </dgm:t>
    </dgm:pt>
    <dgm:pt modelId="{CA1743AC-1625-4187-BF5B-FA58090C4F36}" type="sibTrans" cxnId="{3E8200E4-C86C-458F-AA53-2FBDC6104D4E}">
      <dgm:prSet/>
      <dgm:spPr/>
      <dgm:t>
        <a:bodyPr/>
        <a:lstStyle/>
        <a:p>
          <a:endParaRPr lang="en-US"/>
        </a:p>
      </dgm:t>
    </dgm:pt>
    <dgm:pt modelId="{5854B8AD-50B7-433F-9354-600C64D3A7C2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D49C7526-ED54-4370-8035-469A36321386}" type="parTrans" cxnId="{BD0322D2-F6DD-41A5-8AD4-1CEF5DFB5683}">
      <dgm:prSet/>
      <dgm:spPr/>
      <dgm:t>
        <a:bodyPr/>
        <a:lstStyle/>
        <a:p>
          <a:endParaRPr lang="en-US"/>
        </a:p>
      </dgm:t>
    </dgm:pt>
    <dgm:pt modelId="{D695766E-A2BF-4A55-BDC1-5551A9C080B9}" type="sibTrans" cxnId="{BD0322D2-F6DD-41A5-8AD4-1CEF5DFB5683}">
      <dgm:prSet/>
      <dgm:spPr/>
      <dgm:t>
        <a:bodyPr/>
        <a:lstStyle/>
        <a:p>
          <a:endParaRPr lang="en-US"/>
        </a:p>
      </dgm:t>
    </dgm:pt>
    <dgm:pt modelId="{9C0ADC41-38B8-4652-929C-6077AFAA833D}">
      <dgm:prSet phldrT="[Text]"/>
      <dgm:spPr/>
      <dgm:t>
        <a:bodyPr/>
        <a:lstStyle/>
        <a:p>
          <a:endParaRPr lang="en-US" dirty="0"/>
        </a:p>
      </dgm:t>
    </dgm:pt>
    <dgm:pt modelId="{ED1BE90D-FCF3-4CA2-91E1-0CC0B43FE43F}" type="parTrans" cxnId="{C7762940-CB64-4899-A338-D7F4EAA60E06}">
      <dgm:prSet/>
      <dgm:spPr/>
      <dgm:t>
        <a:bodyPr/>
        <a:lstStyle/>
        <a:p>
          <a:endParaRPr lang="en-US"/>
        </a:p>
      </dgm:t>
    </dgm:pt>
    <dgm:pt modelId="{730A5B87-792D-4951-8C05-BC7B80C31F8B}" type="sibTrans" cxnId="{C7762940-CB64-4899-A338-D7F4EAA60E06}">
      <dgm:prSet/>
      <dgm:spPr/>
      <dgm:t>
        <a:bodyPr/>
        <a:lstStyle/>
        <a:p>
          <a:endParaRPr lang="en-US"/>
        </a:p>
      </dgm:t>
    </dgm:pt>
    <dgm:pt modelId="{AE405AD9-EE2A-437A-8D95-135B65B88ADA}">
      <dgm:prSet phldrT="[Text]"/>
      <dgm:spPr/>
      <dgm:t>
        <a:bodyPr/>
        <a:lstStyle/>
        <a:p>
          <a:r>
            <a:rPr lang="en-US" dirty="0"/>
            <a:t>User Review</a:t>
          </a:r>
        </a:p>
      </dgm:t>
    </dgm:pt>
    <dgm:pt modelId="{CD859119-2BC4-452A-B194-C1C441DA6E9C}" type="parTrans" cxnId="{40C6BA11-CD68-4351-A5B3-22235C9265FD}">
      <dgm:prSet/>
      <dgm:spPr/>
      <dgm:t>
        <a:bodyPr/>
        <a:lstStyle/>
        <a:p>
          <a:endParaRPr lang="en-US"/>
        </a:p>
      </dgm:t>
    </dgm:pt>
    <dgm:pt modelId="{AC9561D6-BDF0-4296-A156-BA40583CB66A}" type="sibTrans" cxnId="{40C6BA11-CD68-4351-A5B3-22235C9265FD}">
      <dgm:prSet/>
      <dgm:spPr/>
      <dgm:t>
        <a:bodyPr/>
        <a:lstStyle/>
        <a:p>
          <a:endParaRPr lang="en-US"/>
        </a:p>
      </dgm:t>
    </dgm:pt>
    <dgm:pt modelId="{39F6855E-E31D-4B34-9043-E50132A83635}">
      <dgm:prSet phldrT="[Text]"/>
      <dgm:spPr/>
      <dgm:t>
        <a:bodyPr/>
        <a:lstStyle/>
        <a:p>
          <a:r>
            <a:rPr lang="en-US" dirty="0"/>
            <a:t>TFIDF</a:t>
          </a:r>
        </a:p>
      </dgm:t>
    </dgm:pt>
    <dgm:pt modelId="{D5B0BAC1-652D-42FB-B0A6-7474FDC0A27D}" type="parTrans" cxnId="{02CD8CD9-D9A4-4588-82EA-7EBAFAC2CE68}">
      <dgm:prSet/>
      <dgm:spPr/>
      <dgm:t>
        <a:bodyPr/>
        <a:lstStyle/>
        <a:p>
          <a:endParaRPr lang="en-US"/>
        </a:p>
      </dgm:t>
    </dgm:pt>
    <dgm:pt modelId="{5C5D5031-3A13-43B2-9D27-CA8C7D0BFBF4}" type="sibTrans" cxnId="{02CD8CD9-D9A4-4588-82EA-7EBAFAC2CE68}">
      <dgm:prSet/>
      <dgm:spPr/>
      <dgm:t>
        <a:bodyPr/>
        <a:lstStyle/>
        <a:p>
          <a:endParaRPr lang="en-US"/>
        </a:p>
      </dgm:t>
    </dgm:pt>
    <dgm:pt modelId="{CE1D3B54-D509-4185-AB5F-0391438A38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CountVectorizer</a:t>
          </a:r>
          <a:endParaRPr lang="en-US" dirty="0"/>
        </a:p>
      </dgm:t>
    </dgm:pt>
    <dgm:pt modelId="{0E083069-86DC-43CA-A297-505EB402A0EC}" type="parTrans" cxnId="{18CE7784-3606-4A3E-98C7-A5A77CB63134}">
      <dgm:prSet/>
      <dgm:spPr/>
      <dgm:t>
        <a:bodyPr/>
        <a:lstStyle/>
        <a:p>
          <a:endParaRPr lang="en-US"/>
        </a:p>
      </dgm:t>
    </dgm:pt>
    <dgm:pt modelId="{30608C83-B461-46F4-8CB8-7D4BC32B532C}" type="sibTrans" cxnId="{18CE7784-3606-4A3E-98C7-A5A77CB63134}">
      <dgm:prSet/>
      <dgm:spPr/>
      <dgm:t>
        <a:bodyPr/>
        <a:lstStyle/>
        <a:p>
          <a:endParaRPr lang="en-US"/>
        </a:p>
      </dgm:t>
    </dgm:pt>
    <dgm:pt modelId="{5D835F5B-58AB-4025-8F61-9415D951FC24}" type="pres">
      <dgm:prSet presAssocID="{3FFD5879-F2BC-40AE-BE07-A0ACFEE45093}" presName="Name0" presStyleCnt="0">
        <dgm:presLayoutVars>
          <dgm:dir/>
          <dgm:animLvl val="lvl"/>
          <dgm:resizeHandles val="exact"/>
        </dgm:presLayoutVars>
      </dgm:prSet>
      <dgm:spPr/>
    </dgm:pt>
    <dgm:pt modelId="{4991C445-FB65-4F7C-8DD7-AF4E98464383}" type="pres">
      <dgm:prSet presAssocID="{DE2B2EB8-3476-4779-80B0-353CC4AE1F5C}" presName="composite" presStyleCnt="0"/>
      <dgm:spPr/>
    </dgm:pt>
    <dgm:pt modelId="{175A462F-8333-436D-AD5A-E71E300ADA00}" type="pres">
      <dgm:prSet presAssocID="{DE2B2EB8-3476-4779-80B0-353CC4AE1F5C}" presName="parTx" presStyleLbl="alignNode1" presStyleIdx="0" presStyleCnt="3" custLinFactNeighborX="-1145" custLinFactNeighborY="-2862">
        <dgm:presLayoutVars>
          <dgm:chMax val="0"/>
          <dgm:chPref val="0"/>
          <dgm:bulletEnabled val="1"/>
        </dgm:presLayoutVars>
      </dgm:prSet>
      <dgm:spPr/>
    </dgm:pt>
    <dgm:pt modelId="{A035E010-C9E0-44D1-BB6D-C15EAB9142FF}" type="pres">
      <dgm:prSet presAssocID="{DE2B2EB8-3476-4779-80B0-353CC4AE1F5C}" presName="desTx" presStyleLbl="alignAccFollowNode1" presStyleIdx="0" presStyleCnt="3">
        <dgm:presLayoutVars>
          <dgm:bulletEnabled val="1"/>
        </dgm:presLayoutVars>
      </dgm:prSet>
      <dgm:spPr/>
    </dgm:pt>
    <dgm:pt modelId="{E40800EE-8850-418D-9B1C-F98EB6B50A0F}" type="pres">
      <dgm:prSet presAssocID="{65198994-D144-4904-B7E8-945A0FF38758}" presName="space" presStyleCnt="0"/>
      <dgm:spPr/>
    </dgm:pt>
    <dgm:pt modelId="{6A023238-0A30-4FA3-BE2A-54A3F66C84BA}" type="pres">
      <dgm:prSet presAssocID="{84138F03-88DB-4D57-96C4-2CEB1C4D0C28}" presName="composite" presStyleCnt="0"/>
      <dgm:spPr/>
    </dgm:pt>
    <dgm:pt modelId="{D3A57D01-F894-4EC9-9744-3DDBC75A9F9F}" type="pres">
      <dgm:prSet presAssocID="{84138F03-88DB-4D57-96C4-2CEB1C4D0C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65FCDAF-7CB2-4F87-A7D1-67BA579B7599}" type="pres">
      <dgm:prSet presAssocID="{84138F03-88DB-4D57-96C4-2CEB1C4D0C28}" presName="desTx" presStyleLbl="alignAccFollowNode1" presStyleIdx="1" presStyleCnt="3">
        <dgm:presLayoutVars>
          <dgm:bulletEnabled val="1"/>
        </dgm:presLayoutVars>
      </dgm:prSet>
      <dgm:spPr/>
    </dgm:pt>
    <dgm:pt modelId="{FAC524D6-A459-42B2-8C79-37589FBD2BFD}" type="pres">
      <dgm:prSet presAssocID="{0336310B-0559-4796-AA28-29E482AA2E8D}" presName="space" presStyleCnt="0"/>
      <dgm:spPr/>
    </dgm:pt>
    <dgm:pt modelId="{472A0416-AD45-4DD1-970C-4D544D0A6556}" type="pres">
      <dgm:prSet presAssocID="{7AB394E5-DCB4-40A4-BDB5-A1FDAE0DB0E6}" presName="composite" presStyleCnt="0"/>
      <dgm:spPr/>
    </dgm:pt>
    <dgm:pt modelId="{F3B67CE7-53F8-4FF0-B7BA-A06653A561E7}" type="pres">
      <dgm:prSet presAssocID="{7AB394E5-DCB4-40A4-BDB5-A1FDAE0DB0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9237C0-6269-4457-90E2-3EA5A2445451}" type="pres">
      <dgm:prSet presAssocID="{7AB394E5-DCB4-40A4-BDB5-A1FDAE0DB0E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0C6BA11-CD68-4351-A5B3-22235C9265FD}" srcId="{DE2B2EB8-3476-4779-80B0-353CC4AE1F5C}" destId="{AE405AD9-EE2A-437A-8D95-135B65B88ADA}" srcOrd="3" destOrd="0" parTransId="{CD859119-2BC4-452A-B194-C1C441DA6E9C}" sibTransId="{AC9561D6-BDF0-4296-A156-BA40583CB66A}"/>
    <dgm:cxn modelId="{650DDF31-9BA9-429B-BEB6-07D04B59334A}" type="presOf" srcId="{7AB394E5-DCB4-40A4-BDB5-A1FDAE0DB0E6}" destId="{F3B67CE7-53F8-4FF0-B7BA-A06653A561E7}" srcOrd="0" destOrd="0" presId="urn:microsoft.com/office/officeart/2005/8/layout/hList1"/>
    <dgm:cxn modelId="{EC098F37-DA69-4517-8C7F-09E236A623E6}" type="presOf" srcId="{9C0ADC41-38B8-4652-929C-6077AFAA833D}" destId="{A035E010-C9E0-44D1-BB6D-C15EAB9142FF}" srcOrd="0" destOrd="6" presId="urn:microsoft.com/office/officeart/2005/8/layout/hList1"/>
    <dgm:cxn modelId="{C7762940-CB64-4899-A338-D7F4EAA60E06}" srcId="{DE2B2EB8-3476-4779-80B0-353CC4AE1F5C}" destId="{9C0ADC41-38B8-4652-929C-6077AFAA833D}" srcOrd="5" destOrd="0" parTransId="{ED1BE90D-FCF3-4CA2-91E1-0CC0B43FE43F}" sibTransId="{730A5B87-792D-4951-8C05-BC7B80C31F8B}"/>
    <dgm:cxn modelId="{85C34E40-1CF4-483F-B93D-74DD89D4F80B}" type="presOf" srcId="{DE2B2EB8-3476-4779-80B0-353CC4AE1F5C}" destId="{175A462F-8333-436D-AD5A-E71E300ADA00}" srcOrd="0" destOrd="0" presId="urn:microsoft.com/office/officeart/2005/8/layout/hList1"/>
    <dgm:cxn modelId="{ACF35442-3C84-4581-88EA-42B84BCB0359}" srcId="{3FFD5879-F2BC-40AE-BE07-A0ACFEE45093}" destId="{7AB394E5-DCB4-40A4-BDB5-A1FDAE0DB0E6}" srcOrd="2" destOrd="0" parTransId="{BAD8829D-2A94-47E2-96D2-45F4352BC8F2}" sibTransId="{A73DF485-2B32-49C9-9BBC-0DD918C5F71C}"/>
    <dgm:cxn modelId="{7B850A43-60F3-4889-A410-16C20A72F0BA}" srcId="{7AB394E5-DCB4-40A4-BDB5-A1FDAE0DB0E6}" destId="{AEB4340A-D2BF-4D0B-8D36-43B346CE7DF4}" srcOrd="0" destOrd="0" parTransId="{9F5DF6B8-0007-4CC4-842F-8B08715F1B75}" sibTransId="{961FFB2A-C10A-4D45-BF62-3B50B7496CDA}"/>
    <dgm:cxn modelId="{0281EC44-38A1-4594-A760-C88F0719F6A9}" type="presOf" srcId="{84138F03-88DB-4D57-96C4-2CEB1C4D0C28}" destId="{D3A57D01-F894-4EC9-9744-3DDBC75A9F9F}" srcOrd="0" destOrd="0" presId="urn:microsoft.com/office/officeart/2005/8/layout/hList1"/>
    <dgm:cxn modelId="{1BBB5866-D668-47E2-8391-EF9553A9B4C5}" srcId="{84138F03-88DB-4D57-96C4-2CEB1C4D0C28}" destId="{8E5713B6-2DAE-4D81-9AD2-8E83BD6E0FF5}" srcOrd="0" destOrd="0" parTransId="{021BF9B5-3416-4F9C-A0B9-A58422994C40}" sibTransId="{556E7EC7-1093-4018-B461-0A4ACE0FDEC6}"/>
    <dgm:cxn modelId="{ACEE287A-880A-426B-BC5F-64BA98C6A388}" type="presOf" srcId="{AEB4340A-D2BF-4D0B-8D36-43B346CE7DF4}" destId="{539237C0-6269-4457-90E2-3EA5A2445451}" srcOrd="0" destOrd="0" presId="urn:microsoft.com/office/officeart/2005/8/layout/hList1"/>
    <dgm:cxn modelId="{F926797A-95C0-43F9-B1DA-FBA6705FC358}" type="presOf" srcId="{33BC0713-95F3-42C2-AFEE-AFD640256881}" destId="{A035E010-C9E0-44D1-BB6D-C15EAB9142FF}" srcOrd="0" destOrd="1" presId="urn:microsoft.com/office/officeart/2005/8/layout/hList1"/>
    <dgm:cxn modelId="{A76DB882-C73C-4A3D-81F6-F5283E79E2A0}" type="presOf" srcId="{D193BD46-1B07-401D-BAE5-3AB1C1B4924D}" destId="{539237C0-6269-4457-90E2-3EA5A2445451}" srcOrd="0" destOrd="2" presId="urn:microsoft.com/office/officeart/2005/8/layout/hList1"/>
    <dgm:cxn modelId="{18CE7784-3606-4A3E-98C7-A5A77CB63134}" srcId="{D193BD46-1B07-401D-BAE5-3AB1C1B4924D}" destId="{CE1D3B54-D509-4185-AB5F-0391438A3808}" srcOrd="0" destOrd="0" parTransId="{0E083069-86DC-43CA-A297-505EB402A0EC}" sibTransId="{30608C83-B461-46F4-8CB8-7D4BC32B532C}"/>
    <dgm:cxn modelId="{6531458A-DD81-45B0-8951-5093C861148A}" srcId="{3FFD5879-F2BC-40AE-BE07-A0ACFEE45093}" destId="{DE2B2EB8-3476-4779-80B0-353CC4AE1F5C}" srcOrd="0" destOrd="0" parTransId="{03C7EB76-5101-487A-A0C4-00547AB3E36F}" sibTransId="{65198994-D144-4904-B7E8-945A0FF38758}"/>
    <dgm:cxn modelId="{50F7969F-0995-4D2A-87CC-E5358972819F}" srcId="{DE2B2EB8-3476-4779-80B0-353CC4AE1F5C}" destId="{BB769A7E-4893-498F-B806-194763EE2E44}" srcOrd="0" destOrd="0" parTransId="{63F3B017-66F8-45EB-A2C3-3758CF96D4C9}" sibTransId="{2B9B000B-C53E-4402-B49D-AE296E4E6198}"/>
    <dgm:cxn modelId="{418B6BA6-CA13-495C-886F-CCA19D2EA42E}" srcId="{DE2B2EB8-3476-4779-80B0-353CC4AE1F5C}" destId="{33BC0713-95F3-42C2-AFEE-AFD640256881}" srcOrd="1" destOrd="0" parTransId="{DCC87778-3AC3-40B8-B2E9-026F65C07517}" sibTransId="{9DB71FC2-5D54-4800-9FF1-B6431B6D95D0}"/>
    <dgm:cxn modelId="{03C1F9A6-9127-4EF6-9AD9-DB3A4845BB95}" type="presOf" srcId="{5854B8AD-50B7-433F-9354-600C64D3A7C2}" destId="{A035E010-C9E0-44D1-BB6D-C15EAB9142FF}" srcOrd="0" destOrd="2" presId="urn:microsoft.com/office/officeart/2005/8/layout/hList1"/>
    <dgm:cxn modelId="{0C1CB8A9-8CE8-4657-9EBE-516E97DB2FD5}" type="presOf" srcId="{CE1D3B54-D509-4185-AB5F-0391438A3808}" destId="{539237C0-6269-4457-90E2-3EA5A2445451}" srcOrd="0" destOrd="3" presId="urn:microsoft.com/office/officeart/2005/8/layout/hList1"/>
    <dgm:cxn modelId="{B00060AB-18B5-4B35-8A7A-8A862361B7BD}" type="presOf" srcId="{8E5713B6-2DAE-4D81-9AD2-8E83BD6E0FF5}" destId="{C65FCDAF-7CB2-4F87-A7D1-67BA579B7599}" srcOrd="0" destOrd="0" presId="urn:microsoft.com/office/officeart/2005/8/layout/hList1"/>
    <dgm:cxn modelId="{2F3D0CAE-923C-4852-BF73-C9291F18CC3B}" type="presOf" srcId="{39F6855E-E31D-4B34-9043-E50132A83635}" destId="{539237C0-6269-4457-90E2-3EA5A2445451}" srcOrd="0" destOrd="1" presId="urn:microsoft.com/office/officeart/2005/8/layout/hList1"/>
    <dgm:cxn modelId="{ED246CB1-AD45-432C-AD23-F9643A3BE935}" srcId="{3FFD5879-F2BC-40AE-BE07-A0ACFEE45093}" destId="{84138F03-88DB-4D57-96C4-2CEB1C4D0C28}" srcOrd="1" destOrd="0" parTransId="{4DB8534D-4283-4E3E-9893-191006873929}" sibTransId="{0336310B-0559-4796-AA28-29E482AA2E8D}"/>
    <dgm:cxn modelId="{8FEBDFBE-0E73-4B42-9E5E-53F5714B977E}" srcId="{F2A29B54-A85D-4797-B5AE-199FC3650677}" destId="{00D65A90-1345-4C41-A9AF-B26FF4A04C60}" srcOrd="0" destOrd="0" parTransId="{09CB549F-DF57-44A4-B877-684F652288F4}" sibTransId="{1749CE8A-A238-4CB2-B8F1-96A6F4C78146}"/>
    <dgm:cxn modelId="{E28901C9-C7EE-41D6-B91E-B3938F531CE4}" type="presOf" srcId="{AE405AD9-EE2A-437A-8D95-135B65B88ADA}" destId="{A035E010-C9E0-44D1-BB6D-C15EAB9142FF}" srcOrd="0" destOrd="3" presId="urn:microsoft.com/office/officeart/2005/8/layout/hList1"/>
    <dgm:cxn modelId="{E1264BCA-7134-49C3-9681-E34B49D4EB6F}" type="presOf" srcId="{F2A29B54-A85D-4797-B5AE-199FC3650677}" destId="{A035E010-C9E0-44D1-BB6D-C15EAB9142FF}" srcOrd="0" destOrd="4" presId="urn:microsoft.com/office/officeart/2005/8/layout/hList1"/>
    <dgm:cxn modelId="{BD0322D2-F6DD-41A5-8AD4-1CEF5DFB5683}" srcId="{DE2B2EB8-3476-4779-80B0-353CC4AE1F5C}" destId="{5854B8AD-50B7-433F-9354-600C64D3A7C2}" srcOrd="2" destOrd="0" parTransId="{D49C7526-ED54-4370-8035-469A36321386}" sibTransId="{D695766E-A2BF-4A55-BDC1-5551A9C080B9}"/>
    <dgm:cxn modelId="{02CD8CD9-D9A4-4588-82EA-7EBAFAC2CE68}" srcId="{AEB4340A-D2BF-4D0B-8D36-43B346CE7DF4}" destId="{39F6855E-E31D-4B34-9043-E50132A83635}" srcOrd="0" destOrd="0" parTransId="{D5B0BAC1-652D-42FB-B0A6-7474FDC0A27D}" sibTransId="{5C5D5031-3A13-43B2-9D27-CA8C7D0BFBF4}"/>
    <dgm:cxn modelId="{3E8200E4-C86C-458F-AA53-2FBDC6104D4E}" srcId="{7AB394E5-DCB4-40A4-BDB5-A1FDAE0DB0E6}" destId="{D193BD46-1B07-401D-BAE5-3AB1C1B4924D}" srcOrd="1" destOrd="0" parTransId="{BED36428-EDA3-4D58-A40C-BBE39DE9AA87}" sibTransId="{CA1743AC-1625-4187-BF5B-FA58090C4F36}"/>
    <dgm:cxn modelId="{E36D09E8-AC4A-43BF-8518-1763EF81DF8E}" type="presOf" srcId="{BB769A7E-4893-498F-B806-194763EE2E44}" destId="{A035E010-C9E0-44D1-BB6D-C15EAB9142FF}" srcOrd="0" destOrd="0" presId="urn:microsoft.com/office/officeart/2005/8/layout/hList1"/>
    <dgm:cxn modelId="{38CC9AEE-FF2E-4502-990A-7034736060FC}" type="presOf" srcId="{3FFD5879-F2BC-40AE-BE07-A0ACFEE45093}" destId="{5D835F5B-58AB-4025-8F61-9415D951FC24}" srcOrd="0" destOrd="0" presId="urn:microsoft.com/office/officeart/2005/8/layout/hList1"/>
    <dgm:cxn modelId="{8DAF1DF6-38B1-4E84-AF35-77ECA2F95767}" srcId="{DE2B2EB8-3476-4779-80B0-353CC4AE1F5C}" destId="{F2A29B54-A85D-4797-B5AE-199FC3650677}" srcOrd="4" destOrd="0" parTransId="{F3E4B481-E7A3-496B-ABD6-55EEC4C28EAE}" sibTransId="{BE6F5894-ECD0-4839-A070-BDDF05F2B787}"/>
    <dgm:cxn modelId="{76DEA0FD-B633-482C-9C60-93C2E905D0CE}" type="presOf" srcId="{00D65A90-1345-4C41-A9AF-B26FF4A04C60}" destId="{A035E010-C9E0-44D1-BB6D-C15EAB9142FF}" srcOrd="0" destOrd="5" presId="urn:microsoft.com/office/officeart/2005/8/layout/hList1"/>
    <dgm:cxn modelId="{578463CF-71E4-41F5-A20C-72227EB9CEF2}" type="presParOf" srcId="{5D835F5B-58AB-4025-8F61-9415D951FC24}" destId="{4991C445-FB65-4F7C-8DD7-AF4E98464383}" srcOrd="0" destOrd="0" presId="urn:microsoft.com/office/officeart/2005/8/layout/hList1"/>
    <dgm:cxn modelId="{2663E368-D1CE-4F9D-B409-BAC5F624F141}" type="presParOf" srcId="{4991C445-FB65-4F7C-8DD7-AF4E98464383}" destId="{175A462F-8333-436D-AD5A-E71E300ADA00}" srcOrd="0" destOrd="0" presId="urn:microsoft.com/office/officeart/2005/8/layout/hList1"/>
    <dgm:cxn modelId="{5DB03A1A-5205-450F-B13D-6C9D7FA0CDA1}" type="presParOf" srcId="{4991C445-FB65-4F7C-8DD7-AF4E98464383}" destId="{A035E010-C9E0-44D1-BB6D-C15EAB9142FF}" srcOrd="1" destOrd="0" presId="urn:microsoft.com/office/officeart/2005/8/layout/hList1"/>
    <dgm:cxn modelId="{AD0587D6-76DA-49F7-8CC1-A155440B2A88}" type="presParOf" srcId="{5D835F5B-58AB-4025-8F61-9415D951FC24}" destId="{E40800EE-8850-418D-9B1C-F98EB6B50A0F}" srcOrd="1" destOrd="0" presId="urn:microsoft.com/office/officeart/2005/8/layout/hList1"/>
    <dgm:cxn modelId="{BB863DFB-FDDC-46D4-8D3B-104A58115076}" type="presParOf" srcId="{5D835F5B-58AB-4025-8F61-9415D951FC24}" destId="{6A023238-0A30-4FA3-BE2A-54A3F66C84BA}" srcOrd="2" destOrd="0" presId="urn:microsoft.com/office/officeart/2005/8/layout/hList1"/>
    <dgm:cxn modelId="{BFA50DCB-342A-4A0E-86FE-09009883B90F}" type="presParOf" srcId="{6A023238-0A30-4FA3-BE2A-54A3F66C84BA}" destId="{D3A57D01-F894-4EC9-9744-3DDBC75A9F9F}" srcOrd="0" destOrd="0" presId="urn:microsoft.com/office/officeart/2005/8/layout/hList1"/>
    <dgm:cxn modelId="{CD65D217-EF94-4651-B558-F1EBDA09103A}" type="presParOf" srcId="{6A023238-0A30-4FA3-BE2A-54A3F66C84BA}" destId="{C65FCDAF-7CB2-4F87-A7D1-67BA579B7599}" srcOrd="1" destOrd="0" presId="urn:microsoft.com/office/officeart/2005/8/layout/hList1"/>
    <dgm:cxn modelId="{2B6FB7E9-FE57-4F51-8937-901A44E533CD}" type="presParOf" srcId="{5D835F5B-58AB-4025-8F61-9415D951FC24}" destId="{FAC524D6-A459-42B2-8C79-37589FBD2BFD}" srcOrd="3" destOrd="0" presId="urn:microsoft.com/office/officeart/2005/8/layout/hList1"/>
    <dgm:cxn modelId="{07AC0F9C-7DB6-448B-A925-6D9B315BAF43}" type="presParOf" srcId="{5D835F5B-58AB-4025-8F61-9415D951FC24}" destId="{472A0416-AD45-4DD1-970C-4D544D0A6556}" srcOrd="4" destOrd="0" presId="urn:microsoft.com/office/officeart/2005/8/layout/hList1"/>
    <dgm:cxn modelId="{D6B2459C-B135-4FBF-B185-82FCD15C6CC2}" type="presParOf" srcId="{472A0416-AD45-4DD1-970C-4D544D0A6556}" destId="{F3B67CE7-53F8-4FF0-B7BA-A06653A561E7}" srcOrd="0" destOrd="0" presId="urn:microsoft.com/office/officeart/2005/8/layout/hList1"/>
    <dgm:cxn modelId="{A7F372E8-A737-4D86-8C9E-2E4A8E2EA5F2}" type="presParOf" srcId="{472A0416-AD45-4DD1-970C-4D544D0A6556}" destId="{539237C0-6269-4457-90E2-3EA5A24454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FD5879-F2BC-40AE-BE07-A0ACFEE4509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2B2EB8-3476-4779-80B0-353CC4AE1F5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Features</a:t>
          </a:r>
        </a:p>
      </dgm:t>
    </dgm:pt>
    <dgm:pt modelId="{03C7EB76-5101-487A-A0C4-00547AB3E36F}" type="parTrans" cxnId="{6531458A-DD81-45B0-8951-5093C861148A}">
      <dgm:prSet/>
      <dgm:spPr/>
      <dgm:t>
        <a:bodyPr/>
        <a:lstStyle/>
        <a:p>
          <a:endParaRPr lang="en-US"/>
        </a:p>
      </dgm:t>
    </dgm:pt>
    <dgm:pt modelId="{65198994-D144-4904-B7E8-945A0FF38758}" type="sibTrans" cxnId="{6531458A-DD81-45B0-8951-5093C861148A}">
      <dgm:prSet/>
      <dgm:spPr/>
      <dgm:t>
        <a:bodyPr/>
        <a:lstStyle/>
        <a:p>
          <a:endParaRPr lang="en-US"/>
        </a:p>
      </dgm:t>
    </dgm:pt>
    <dgm:pt modelId="{BB769A7E-4893-498F-B806-194763EE2E4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63F3B017-66F8-45EB-A2C3-3758CF96D4C9}" type="parTrans" cxnId="{50F7969F-0995-4D2A-87CC-E5358972819F}">
      <dgm:prSet/>
      <dgm:spPr/>
      <dgm:t>
        <a:bodyPr/>
        <a:lstStyle/>
        <a:p>
          <a:endParaRPr lang="en-US"/>
        </a:p>
      </dgm:t>
    </dgm:pt>
    <dgm:pt modelId="{2B9B000B-C53E-4402-B49D-AE296E4E6198}" type="sibTrans" cxnId="{50F7969F-0995-4D2A-87CC-E5358972819F}">
      <dgm:prSet/>
      <dgm:spPr/>
      <dgm:t>
        <a:bodyPr/>
        <a:lstStyle/>
        <a:p>
          <a:endParaRPr lang="en-US"/>
        </a:p>
      </dgm:t>
    </dgm:pt>
    <dgm:pt modelId="{33BC0713-95F3-42C2-AFEE-AFD640256881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DCC87778-3AC3-40B8-B2E9-026F65C07517}" type="parTrans" cxnId="{418B6BA6-CA13-495C-886F-CCA19D2EA42E}">
      <dgm:prSet/>
      <dgm:spPr/>
      <dgm:t>
        <a:bodyPr/>
        <a:lstStyle/>
        <a:p>
          <a:endParaRPr lang="en-US"/>
        </a:p>
      </dgm:t>
    </dgm:pt>
    <dgm:pt modelId="{9DB71FC2-5D54-4800-9FF1-B6431B6D95D0}" type="sibTrans" cxnId="{418B6BA6-CA13-495C-886F-CCA19D2EA42E}">
      <dgm:prSet/>
      <dgm:spPr/>
      <dgm:t>
        <a:bodyPr/>
        <a:lstStyle/>
        <a:p>
          <a:endParaRPr lang="en-US"/>
        </a:p>
      </dgm:t>
    </dgm:pt>
    <dgm:pt modelId="{84138F03-88DB-4D57-96C4-2CEB1C4D0C2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Model</a:t>
          </a:r>
        </a:p>
      </dgm:t>
    </dgm:pt>
    <dgm:pt modelId="{4DB8534D-4283-4E3E-9893-191006873929}" type="parTrans" cxnId="{ED246CB1-AD45-432C-AD23-F9643A3BE935}">
      <dgm:prSet/>
      <dgm:spPr/>
      <dgm:t>
        <a:bodyPr/>
        <a:lstStyle/>
        <a:p>
          <a:endParaRPr lang="en-US"/>
        </a:p>
      </dgm:t>
    </dgm:pt>
    <dgm:pt modelId="{0336310B-0559-4796-AA28-29E482AA2E8D}" type="sibTrans" cxnId="{ED246CB1-AD45-432C-AD23-F9643A3BE935}">
      <dgm:prSet/>
      <dgm:spPr/>
      <dgm:t>
        <a:bodyPr/>
        <a:lstStyle/>
        <a:p>
          <a:endParaRPr lang="en-US"/>
        </a:p>
      </dgm:t>
    </dgm:pt>
    <dgm:pt modelId="{8E5713B6-2DAE-4D81-9AD2-8E83BD6E0FF5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Logistic Regression</a:t>
          </a:r>
        </a:p>
      </dgm:t>
    </dgm:pt>
    <dgm:pt modelId="{021BF9B5-3416-4F9C-A0B9-A58422994C40}" type="parTrans" cxnId="{1BBB5866-D668-47E2-8391-EF9553A9B4C5}">
      <dgm:prSet/>
      <dgm:spPr/>
      <dgm:t>
        <a:bodyPr/>
        <a:lstStyle/>
        <a:p>
          <a:endParaRPr lang="en-US"/>
        </a:p>
      </dgm:t>
    </dgm:pt>
    <dgm:pt modelId="{556E7EC7-1093-4018-B461-0A4ACE0FDEC6}" type="sibTrans" cxnId="{1BBB5866-D668-47E2-8391-EF9553A9B4C5}">
      <dgm:prSet/>
      <dgm:spPr/>
      <dgm:t>
        <a:bodyPr/>
        <a:lstStyle/>
        <a:p>
          <a:endParaRPr lang="en-US"/>
        </a:p>
      </dgm:t>
    </dgm:pt>
    <dgm:pt modelId="{7AB394E5-DCB4-40A4-BDB5-A1FDAE0DB0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Tokenizing</a:t>
          </a:r>
        </a:p>
      </dgm:t>
    </dgm:pt>
    <dgm:pt modelId="{BAD8829D-2A94-47E2-96D2-45F4352BC8F2}" type="parTrans" cxnId="{ACF35442-3C84-4581-88EA-42B84BCB0359}">
      <dgm:prSet/>
      <dgm:spPr/>
      <dgm:t>
        <a:bodyPr/>
        <a:lstStyle/>
        <a:p>
          <a:endParaRPr lang="en-US"/>
        </a:p>
      </dgm:t>
    </dgm:pt>
    <dgm:pt modelId="{A73DF485-2B32-49C9-9BBC-0DD918C5F71C}" type="sibTrans" cxnId="{ACF35442-3C84-4581-88EA-42B84BCB0359}">
      <dgm:prSet/>
      <dgm:spPr/>
      <dgm:t>
        <a:bodyPr/>
        <a:lstStyle/>
        <a:p>
          <a:endParaRPr lang="en-US"/>
        </a:p>
      </dgm:t>
    </dgm:pt>
    <dgm:pt modelId="{AEB4340A-D2BF-4D0B-8D36-43B346CE7DF4}">
      <dgm:prSet phldrT="[Text]"/>
      <dgm:spPr/>
      <dgm:t>
        <a:bodyPr/>
        <a:lstStyle/>
        <a:p>
          <a:r>
            <a:rPr lang="en-US" dirty="0"/>
            <a:t>User Review</a:t>
          </a:r>
        </a:p>
      </dgm:t>
    </dgm:pt>
    <dgm:pt modelId="{9F5DF6B8-0007-4CC4-842F-8B08715F1B75}" type="parTrans" cxnId="{7B850A43-60F3-4889-A410-16C20A72F0BA}">
      <dgm:prSet/>
      <dgm:spPr/>
      <dgm:t>
        <a:bodyPr/>
        <a:lstStyle/>
        <a:p>
          <a:endParaRPr lang="en-US"/>
        </a:p>
      </dgm:t>
    </dgm:pt>
    <dgm:pt modelId="{961FFB2A-C10A-4D45-BF62-3B50B7496CDA}" type="sibTrans" cxnId="{7B850A43-60F3-4889-A410-16C20A72F0BA}">
      <dgm:prSet/>
      <dgm:spPr/>
      <dgm:t>
        <a:bodyPr/>
        <a:lstStyle/>
        <a:p>
          <a:endParaRPr lang="en-US"/>
        </a:p>
      </dgm:t>
    </dgm:pt>
    <dgm:pt modelId="{F2A29B54-A85D-4797-B5AE-199FC3650677}">
      <dgm:prSet phldrT="[Text]"/>
      <dgm:spPr/>
      <dgm:t>
        <a:bodyPr/>
        <a:lstStyle/>
        <a:p>
          <a:r>
            <a:rPr lang="en-US" dirty="0" err="1"/>
            <a:t>Categorical_rest</a:t>
          </a:r>
          <a:endParaRPr lang="en-US" dirty="0"/>
        </a:p>
      </dgm:t>
    </dgm:pt>
    <dgm:pt modelId="{F3E4B481-E7A3-496B-ABD6-55EEC4C28EAE}" type="parTrans" cxnId="{8DAF1DF6-38B1-4E84-AF35-77ECA2F95767}">
      <dgm:prSet/>
      <dgm:spPr/>
      <dgm:t>
        <a:bodyPr/>
        <a:lstStyle/>
        <a:p>
          <a:endParaRPr lang="en-US"/>
        </a:p>
      </dgm:t>
    </dgm:pt>
    <dgm:pt modelId="{BE6F5894-ECD0-4839-A070-BDDF05F2B787}" type="sibTrans" cxnId="{8DAF1DF6-38B1-4E84-AF35-77ECA2F95767}">
      <dgm:prSet/>
      <dgm:spPr/>
      <dgm:t>
        <a:bodyPr/>
        <a:lstStyle/>
        <a:p>
          <a:endParaRPr lang="en-US"/>
        </a:p>
      </dgm:t>
    </dgm:pt>
    <dgm:pt modelId="{00D65A90-1345-4C41-A9AF-B26FF4A04C60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Cleaning</a:t>
          </a:r>
          <a:endParaRPr lang="en-US" dirty="0"/>
        </a:p>
      </dgm:t>
    </dgm:pt>
    <dgm:pt modelId="{09CB549F-DF57-44A4-B877-684F652288F4}" type="parTrans" cxnId="{8FEBDFBE-0E73-4B42-9E5E-53F5714B977E}">
      <dgm:prSet/>
      <dgm:spPr/>
      <dgm:t>
        <a:bodyPr/>
        <a:lstStyle/>
        <a:p>
          <a:endParaRPr lang="en-US"/>
        </a:p>
      </dgm:t>
    </dgm:pt>
    <dgm:pt modelId="{1749CE8A-A238-4CB2-B8F1-96A6F4C78146}" type="sibTrans" cxnId="{8FEBDFBE-0E73-4B42-9E5E-53F5714B977E}">
      <dgm:prSet/>
      <dgm:spPr/>
      <dgm:t>
        <a:bodyPr/>
        <a:lstStyle/>
        <a:p>
          <a:endParaRPr lang="en-US"/>
        </a:p>
      </dgm:t>
    </dgm:pt>
    <dgm:pt modelId="{D193BD46-1B07-401D-BAE5-3AB1C1B4924D}">
      <dgm:prSet/>
      <dgm:spPr/>
      <dgm:t>
        <a:bodyPr/>
        <a:lstStyle/>
        <a:p>
          <a:r>
            <a:rPr lang="en-US" dirty="0" err="1"/>
            <a:t>Categorical_rest</a:t>
          </a:r>
          <a:endParaRPr lang="en-US" dirty="0"/>
        </a:p>
      </dgm:t>
    </dgm:pt>
    <dgm:pt modelId="{BED36428-EDA3-4D58-A40C-BBE39DE9AA87}" type="parTrans" cxnId="{3E8200E4-C86C-458F-AA53-2FBDC6104D4E}">
      <dgm:prSet/>
      <dgm:spPr/>
      <dgm:t>
        <a:bodyPr/>
        <a:lstStyle/>
        <a:p>
          <a:endParaRPr lang="en-US"/>
        </a:p>
      </dgm:t>
    </dgm:pt>
    <dgm:pt modelId="{CA1743AC-1625-4187-BF5B-FA58090C4F36}" type="sibTrans" cxnId="{3E8200E4-C86C-458F-AA53-2FBDC6104D4E}">
      <dgm:prSet/>
      <dgm:spPr/>
      <dgm:t>
        <a:bodyPr/>
        <a:lstStyle/>
        <a:p>
          <a:endParaRPr lang="en-US"/>
        </a:p>
      </dgm:t>
    </dgm:pt>
    <dgm:pt modelId="{5854B8AD-50B7-433F-9354-600C64D3A7C2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D49C7526-ED54-4370-8035-469A36321386}" type="parTrans" cxnId="{BD0322D2-F6DD-41A5-8AD4-1CEF5DFB5683}">
      <dgm:prSet/>
      <dgm:spPr/>
      <dgm:t>
        <a:bodyPr/>
        <a:lstStyle/>
        <a:p>
          <a:endParaRPr lang="en-US"/>
        </a:p>
      </dgm:t>
    </dgm:pt>
    <dgm:pt modelId="{D695766E-A2BF-4A55-BDC1-5551A9C080B9}" type="sibTrans" cxnId="{BD0322D2-F6DD-41A5-8AD4-1CEF5DFB5683}">
      <dgm:prSet/>
      <dgm:spPr/>
      <dgm:t>
        <a:bodyPr/>
        <a:lstStyle/>
        <a:p>
          <a:endParaRPr lang="en-US"/>
        </a:p>
      </dgm:t>
    </dgm:pt>
    <dgm:pt modelId="{9C0ADC41-38B8-4652-929C-6077AFAA833D}">
      <dgm:prSet phldrT="[Text]"/>
      <dgm:spPr/>
      <dgm:t>
        <a:bodyPr/>
        <a:lstStyle/>
        <a:p>
          <a:r>
            <a:rPr lang="en-US" dirty="0"/>
            <a:t>Feature Transformation</a:t>
          </a:r>
        </a:p>
      </dgm:t>
    </dgm:pt>
    <dgm:pt modelId="{ED1BE90D-FCF3-4CA2-91E1-0CC0B43FE43F}" type="parTrans" cxnId="{C7762940-CB64-4899-A338-D7F4EAA60E06}">
      <dgm:prSet/>
      <dgm:spPr/>
      <dgm:t>
        <a:bodyPr/>
        <a:lstStyle/>
        <a:p>
          <a:endParaRPr lang="en-US"/>
        </a:p>
      </dgm:t>
    </dgm:pt>
    <dgm:pt modelId="{730A5B87-792D-4951-8C05-BC7B80C31F8B}" type="sibTrans" cxnId="{C7762940-CB64-4899-A338-D7F4EAA60E06}">
      <dgm:prSet/>
      <dgm:spPr/>
      <dgm:t>
        <a:bodyPr/>
        <a:lstStyle/>
        <a:p>
          <a:endParaRPr lang="en-US"/>
        </a:p>
      </dgm:t>
    </dgm:pt>
    <dgm:pt modelId="{AE405AD9-EE2A-437A-8D95-135B65B88ADA}">
      <dgm:prSet phldrT="[Text]"/>
      <dgm:spPr/>
      <dgm:t>
        <a:bodyPr/>
        <a:lstStyle/>
        <a:p>
          <a:r>
            <a:rPr lang="en-US" dirty="0"/>
            <a:t>User Review</a:t>
          </a:r>
        </a:p>
      </dgm:t>
    </dgm:pt>
    <dgm:pt modelId="{CD859119-2BC4-452A-B194-C1C441DA6E9C}" type="parTrans" cxnId="{40C6BA11-CD68-4351-A5B3-22235C9265FD}">
      <dgm:prSet/>
      <dgm:spPr/>
      <dgm:t>
        <a:bodyPr/>
        <a:lstStyle/>
        <a:p>
          <a:endParaRPr lang="en-US"/>
        </a:p>
      </dgm:t>
    </dgm:pt>
    <dgm:pt modelId="{AC9561D6-BDF0-4296-A156-BA40583CB66A}" type="sibTrans" cxnId="{40C6BA11-CD68-4351-A5B3-22235C9265FD}">
      <dgm:prSet/>
      <dgm:spPr/>
      <dgm:t>
        <a:bodyPr/>
        <a:lstStyle/>
        <a:p>
          <a:endParaRPr lang="en-US"/>
        </a:p>
      </dgm:t>
    </dgm:pt>
    <dgm:pt modelId="{39F6855E-E31D-4B34-9043-E50132A83635}">
      <dgm:prSet phldrT="[Text]"/>
      <dgm:spPr/>
      <dgm:t>
        <a:bodyPr/>
        <a:lstStyle/>
        <a:p>
          <a:r>
            <a:rPr lang="en-US" dirty="0"/>
            <a:t>TFIDF</a:t>
          </a:r>
        </a:p>
      </dgm:t>
    </dgm:pt>
    <dgm:pt modelId="{D5B0BAC1-652D-42FB-B0A6-7474FDC0A27D}" type="parTrans" cxnId="{02CD8CD9-D9A4-4588-82EA-7EBAFAC2CE68}">
      <dgm:prSet/>
      <dgm:spPr/>
      <dgm:t>
        <a:bodyPr/>
        <a:lstStyle/>
        <a:p>
          <a:endParaRPr lang="en-US"/>
        </a:p>
      </dgm:t>
    </dgm:pt>
    <dgm:pt modelId="{5C5D5031-3A13-43B2-9D27-CA8C7D0BFBF4}" type="sibTrans" cxnId="{02CD8CD9-D9A4-4588-82EA-7EBAFAC2CE68}">
      <dgm:prSet/>
      <dgm:spPr/>
      <dgm:t>
        <a:bodyPr/>
        <a:lstStyle/>
        <a:p>
          <a:endParaRPr lang="en-US"/>
        </a:p>
      </dgm:t>
    </dgm:pt>
    <dgm:pt modelId="{CE1D3B54-D509-4185-AB5F-0391438A38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CountVectorizer</a:t>
          </a:r>
          <a:endParaRPr lang="en-US" dirty="0"/>
        </a:p>
      </dgm:t>
    </dgm:pt>
    <dgm:pt modelId="{0E083069-86DC-43CA-A297-505EB402A0EC}" type="parTrans" cxnId="{18CE7784-3606-4A3E-98C7-A5A77CB63134}">
      <dgm:prSet/>
      <dgm:spPr/>
      <dgm:t>
        <a:bodyPr/>
        <a:lstStyle/>
        <a:p>
          <a:endParaRPr lang="en-US"/>
        </a:p>
      </dgm:t>
    </dgm:pt>
    <dgm:pt modelId="{30608C83-B461-46F4-8CB8-7D4BC32B532C}" type="sibTrans" cxnId="{18CE7784-3606-4A3E-98C7-A5A77CB63134}">
      <dgm:prSet/>
      <dgm:spPr/>
      <dgm:t>
        <a:bodyPr/>
        <a:lstStyle/>
        <a:p>
          <a:endParaRPr lang="en-US"/>
        </a:p>
      </dgm:t>
    </dgm:pt>
    <dgm:pt modelId="{5A10B963-ED5B-4755-9B8B-7A7322C416AD}">
      <dgm:prSet phldrT="[Text]"/>
      <dgm:spPr/>
      <dgm:t>
        <a:bodyPr/>
        <a:lstStyle/>
        <a:p>
          <a:r>
            <a:rPr lang="en-US" dirty="0"/>
            <a:t>Age of restaurant</a:t>
          </a:r>
        </a:p>
      </dgm:t>
    </dgm:pt>
    <dgm:pt modelId="{7967DA07-08E1-49B2-B00C-50553405D185}" type="parTrans" cxnId="{11A6055D-E1DE-43F0-B25C-6976CF340F89}">
      <dgm:prSet/>
      <dgm:spPr/>
      <dgm:t>
        <a:bodyPr/>
        <a:lstStyle/>
        <a:p>
          <a:endParaRPr lang="en-US"/>
        </a:p>
      </dgm:t>
    </dgm:pt>
    <dgm:pt modelId="{192AC221-C933-42F0-B473-7F48388C4379}" type="sibTrans" cxnId="{11A6055D-E1DE-43F0-B25C-6976CF340F89}">
      <dgm:prSet/>
      <dgm:spPr/>
      <dgm:t>
        <a:bodyPr/>
        <a:lstStyle/>
        <a:p>
          <a:endParaRPr lang="en-US"/>
        </a:p>
      </dgm:t>
    </dgm:pt>
    <dgm:pt modelId="{F854EC63-BDCC-4D04-AE26-9354F3734A9B}">
      <dgm:prSet phldrT="[Text]"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73E666AA-CE7F-4C81-A634-A96BB22798FE}" type="parTrans" cxnId="{AD9DA660-CE51-47A4-BEE5-8C2D65A04125}">
      <dgm:prSet/>
      <dgm:spPr/>
      <dgm:t>
        <a:bodyPr/>
        <a:lstStyle/>
        <a:p>
          <a:endParaRPr lang="en-US"/>
        </a:p>
      </dgm:t>
    </dgm:pt>
    <dgm:pt modelId="{FC921A8A-C85C-4DFF-8519-FC15CC1C7E08}" type="sibTrans" cxnId="{AD9DA660-CE51-47A4-BEE5-8C2D65A04125}">
      <dgm:prSet/>
      <dgm:spPr/>
      <dgm:t>
        <a:bodyPr/>
        <a:lstStyle/>
        <a:p>
          <a:endParaRPr lang="en-US"/>
        </a:p>
      </dgm:t>
    </dgm:pt>
    <dgm:pt modelId="{AD8F545B-45F1-416F-B650-5BE63F56C967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3CD87047-89D4-4451-BC0A-6F2AF0C9F22F}" type="parTrans" cxnId="{5AE8EDE7-A257-4832-9B87-51DE24957413}">
      <dgm:prSet/>
      <dgm:spPr/>
      <dgm:t>
        <a:bodyPr/>
        <a:lstStyle/>
        <a:p>
          <a:endParaRPr lang="en-US"/>
        </a:p>
      </dgm:t>
    </dgm:pt>
    <dgm:pt modelId="{4C337C43-69C5-4FB7-B462-80E2951D19B9}" type="sibTrans" cxnId="{5AE8EDE7-A257-4832-9B87-51DE24957413}">
      <dgm:prSet/>
      <dgm:spPr/>
      <dgm:t>
        <a:bodyPr/>
        <a:lstStyle/>
        <a:p>
          <a:endParaRPr lang="en-US"/>
        </a:p>
      </dgm:t>
    </dgm:pt>
    <dgm:pt modelId="{930DB988-7809-482B-940A-6AE13C816BA3}">
      <dgm:prSet phldrT="[Text]"/>
      <dgm:spPr/>
      <dgm:t>
        <a:bodyPr/>
        <a:lstStyle/>
        <a:p>
          <a:r>
            <a:rPr lang="en-US" dirty="0"/>
            <a:t>Naive Bayes</a:t>
          </a:r>
        </a:p>
      </dgm:t>
    </dgm:pt>
    <dgm:pt modelId="{936C5851-CFED-42BC-A8C5-E2728AD038C2}" type="parTrans" cxnId="{93620B8C-0741-4ECC-A2C9-443E34D32C7A}">
      <dgm:prSet/>
      <dgm:spPr/>
      <dgm:t>
        <a:bodyPr/>
        <a:lstStyle/>
        <a:p>
          <a:endParaRPr lang="en-US"/>
        </a:p>
      </dgm:t>
    </dgm:pt>
    <dgm:pt modelId="{3B0CAE6D-A6D7-4707-ABDE-B633D31326E5}" type="sibTrans" cxnId="{93620B8C-0741-4ECC-A2C9-443E34D32C7A}">
      <dgm:prSet/>
      <dgm:spPr/>
      <dgm:t>
        <a:bodyPr/>
        <a:lstStyle/>
        <a:p>
          <a:endParaRPr lang="en-US"/>
        </a:p>
      </dgm:t>
    </dgm:pt>
    <dgm:pt modelId="{76A4A94E-C542-4CEE-8E87-E999DBF855EA}">
      <dgm:prSet phldrT="[Text]"/>
      <dgm:spPr/>
      <dgm:t>
        <a:bodyPr/>
        <a:lstStyle/>
        <a:p>
          <a:r>
            <a:rPr lang="en-US" dirty="0" err="1">
              <a:solidFill>
                <a:srgbClr val="0070C0"/>
              </a:solidFill>
            </a:rPr>
            <a:t>GaussianNB</a:t>
          </a:r>
          <a:endParaRPr lang="en-US" dirty="0">
            <a:solidFill>
              <a:srgbClr val="0070C0"/>
            </a:solidFill>
          </a:endParaRPr>
        </a:p>
      </dgm:t>
    </dgm:pt>
    <dgm:pt modelId="{A358D1BD-71FD-4586-8E5B-870247B6E850}" type="parTrans" cxnId="{FDBB619D-60EA-4BAA-A52D-F944753A1303}">
      <dgm:prSet/>
      <dgm:spPr/>
      <dgm:t>
        <a:bodyPr/>
        <a:lstStyle/>
        <a:p>
          <a:endParaRPr lang="en-US"/>
        </a:p>
      </dgm:t>
    </dgm:pt>
    <dgm:pt modelId="{814CC320-B47F-4EE4-BC1D-FFF76D1D5164}" type="sibTrans" cxnId="{FDBB619D-60EA-4BAA-A52D-F944753A1303}">
      <dgm:prSet/>
      <dgm:spPr/>
      <dgm:t>
        <a:bodyPr/>
        <a:lstStyle/>
        <a:p>
          <a:endParaRPr lang="en-US"/>
        </a:p>
      </dgm:t>
    </dgm:pt>
    <dgm:pt modelId="{62FAB348-FF82-42A5-A8AE-E338E3C6F6F2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SMOTE</a:t>
          </a:r>
          <a:endParaRPr lang="en-US" dirty="0"/>
        </a:p>
      </dgm:t>
    </dgm:pt>
    <dgm:pt modelId="{68AF4792-340C-4469-A2EB-CE6DCDD30A9E}" type="parTrans" cxnId="{BA50E6C4-C559-4A8E-B571-762B77917A53}">
      <dgm:prSet/>
      <dgm:spPr/>
      <dgm:t>
        <a:bodyPr/>
        <a:lstStyle/>
        <a:p>
          <a:endParaRPr lang="en-US"/>
        </a:p>
      </dgm:t>
    </dgm:pt>
    <dgm:pt modelId="{454294EE-3522-4A6F-8566-640F5E23B210}" type="sibTrans" cxnId="{BA50E6C4-C559-4A8E-B571-762B77917A53}">
      <dgm:prSet/>
      <dgm:spPr/>
      <dgm:t>
        <a:bodyPr/>
        <a:lstStyle/>
        <a:p>
          <a:endParaRPr lang="en-US"/>
        </a:p>
      </dgm:t>
    </dgm:pt>
    <dgm:pt modelId="{CA7E9416-7A42-4BB2-8DC4-805E6E26BB18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E4193BB7-F8D7-4A30-9595-9F75237572C1}" type="parTrans" cxnId="{0AAA222B-468A-4F1B-90FA-96B1D4A9037A}">
      <dgm:prSet/>
      <dgm:spPr/>
      <dgm:t>
        <a:bodyPr/>
        <a:lstStyle/>
        <a:p>
          <a:endParaRPr lang="en-US"/>
        </a:p>
      </dgm:t>
    </dgm:pt>
    <dgm:pt modelId="{2B987C8D-1113-48CB-A5CF-72F961AB1016}" type="sibTrans" cxnId="{0AAA222B-468A-4F1B-90FA-96B1D4A9037A}">
      <dgm:prSet/>
      <dgm:spPr/>
      <dgm:t>
        <a:bodyPr/>
        <a:lstStyle/>
        <a:p>
          <a:endParaRPr lang="en-US"/>
        </a:p>
      </dgm:t>
    </dgm:pt>
    <dgm:pt modelId="{91027B58-87A9-4223-B78E-85527202F4F8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Restaurant Density</a:t>
          </a:r>
          <a:endParaRPr lang="en-US" dirty="0"/>
        </a:p>
      </dgm:t>
    </dgm:pt>
    <dgm:pt modelId="{F5B53810-F42E-4CE6-ADCF-544692CB6459}" type="parTrans" cxnId="{22B9B0E0-E6EA-4F0D-8D9C-01E453A586E5}">
      <dgm:prSet/>
      <dgm:spPr/>
      <dgm:t>
        <a:bodyPr/>
        <a:lstStyle/>
        <a:p>
          <a:endParaRPr lang="en-US"/>
        </a:p>
      </dgm:t>
    </dgm:pt>
    <dgm:pt modelId="{68E5C998-23DE-4F12-87E5-19D67B7C6502}" type="sibTrans" cxnId="{22B9B0E0-E6EA-4F0D-8D9C-01E453A586E5}">
      <dgm:prSet/>
      <dgm:spPr/>
      <dgm:t>
        <a:bodyPr/>
        <a:lstStyle/>
        <a:p>
          <a:endParaRPr lang="en-US"/>
        </a:p>
      </dgm:t>
    </dgm:pt>
    <dgm:pt modelId="{5D835F5B-58AB-4025-8F61-9415D951FC24}" type="pres">
      <dgm:prSet presAssocID="{3FFD5879-F2BC-40AE-BE07-A0ACFEE45093}" presName="Name0" presStyleCnt="0">
        <dgm:presLayoutVars>
          <dgm:dir/>
          <dgm:animLvl val="lvl"/>
          <dgm:resizeHandles val="exact"/>
        </dgm:presLayoutVars>
      </dgm:prSet>
      <dgm:spPr/>
    </dgm:pt>
    <dgm:pt modelId="{4991C445-FB65-4F7C-8DD7-AF4E98464383}" type="pres">
      <dgm:prSet presAssocID="{DE2B2EB8-3476-4779-80B0-353CC4AE1F5C}" presName="composite" presStyleCnt="0"/>
      <dgm:spPr/>
    </dgm:pt>
    <dgm:pt modelId="{175A462F-8333-436D-AD5A-E71E300ADA00}" type="pres">
      <dgm:prSet presAssocID="{DE2B2EB8-3476-4779-80B0-353CC4AE1F5C}" presName="parTx" presStyleLbl="alignNode1" presStyleIdx="0" presStyleCnt="4" custLinFactNeighborX="-1145" custLinFactNeighborY="-2862">
        <dgm:presLayoutVars>
          <dgm:chMax val="0"/>
          <dgm:chPref val="0"/>
          <dgm:bulletEnabled val="1"/>
        </dgm:presLayoutVars>
      </dgm:prSet>
      <dgm:spPr/>
    </dgm:pt>
    <dgm:pt modelId="{A035E010-C9E0-44D1-BB6D-C15EAB9142FF}" type="pres">
      <dgm:prSet presAssocID="{DE2B2EB8-3476-4779-80B0-353CC4AE1F5C}" presName="desTx" presStyleLbl="alignAccFollowNode1" presStyleIdx="0" presStyleCnt="4">
        <dgm:presLayoutVars>
          <dgm:bulletEnabled val="1"/>
        </dgm:presLayoutVars>
      </dgm:prSet>
      <dgm:spPr/>
    </dgm:pt>
    <dgm:pt modelId="{E40800EE-8850-418D-9B1C-F98EB6B50A0F}" type="pres">
      <dgm:prSet presAssocID="{65198994-D144-4904-B7E8-945A0FF38758}" presName="space" presStyleCnt="0"/>
      <dgm:spPr/>
    </dgm:pt>
    <dgm:pt modelId="{568FB44C-772E-431A-A331-F452E91B1432}" type="pres">
      <dgm:prSet presAssocID="{9C0ADC41-38B8-4652-929C-6077AFAA833D}" presName="composite" presStyleCnt="0"/>
      <dgm:spPr/>
    </dgm:pt>
    <dgm:pt modelId="{8B3BB046-AD3E-4A0A-B5F4-BFF2D73B624C}" type="pres">
      <dgm:prSet presAssocID="{9C0ADC41-38B8-4652-929C-6077AFAA833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60AEC9-FC82-4557-BF3B-86A846326C4B}" type="pres">
      <dgm:prSet presAssocID="{9C0ADC41-38B8-4652-929C-6077AFAA833D}" presName="desTx" presStyleLbl="alignAccFollowNode1" presStyleIdx="1" presStyleCnt="4">
        <dgm:presLayoutVars>
          <dgm:bulletEnabled val="1"/>
        </dgm:presLayoutVars>
      </dgm:prSet>
      <dgm:spPr/>
    </dgm:pt>
    <dgm:pt modelId="{97183667-56BD-462F-BCC1-09DB28209C6A}" type="pres">
      <dgm:prSet presAssocID="{730A5B87-792D-4951-8C05-BC7B80C31F8B}" presName="space" presStyleCnt="0"/>
      <dgm:spPr/>
    </dgm:pt>
    <dgm:pt modelId="{6A023238-0A30-4FA3-BE2A-54A3F66C84BA}" type="pres">
      <dgm:prSet presAssocID="{84138F03-88DB-4D57-96C4-2CEB1C4D0C28}" presName="composite" presStyleCnt="0"/>
      <dgm:spPr/>
    </dgm:pt>
    <dgm:pt modelId="{D3A57D01-F894-4EC9-9744-3DDBC75A9F9F}" type="pres">
      <dgm:prSet presAssocID="{84138F03-88DB-4D57-96C4-2CEB1C4D0C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65FCDAF-7CB2-4F87-A7D1-67BA579B7599}" type="pres">
      <dgm:prSet presAssocID="{84138F03-88DB-4D57-96C4-2CEB1C4D0C28}" presName="desTx" presStyleLbl="alignAccFollowNode1" presStyleIdx="2" presStyleCnt="4">
        <dgm:presLayoutVars>
          <dgm:bulletEnabled val="1"/>
        </dgm:presLayoutVars>
      </dgm:prSet>
      <dgm:spPr/>
    </dgm:pt>
    <dgm:pt modelId="{FAC524D6-A459-42B2-8C79-37589FBD2BFD}" type="pres">
      <dgm:prSet presAssocID="{0336310B-0559-4796-AA28-29E482AA2E8D}" presName="space" presStyleCnt="0"/>
      <dgm:spPr/>
    </dgm:pt>
    <dgm:pt modelId="{472A0416-AD45-4DD1-970C-4D544D0A6556}" type="pres">
      <dgm:prSet presAssocID="{7AB394E5-DCB4-40A4-BDB5-A1FDAE0DB0E6}" presName="composite" presStyleCnt="0"/>
      <dgm:spPr/>
    </dgm:pt>
    <dgm:pt modelId="{F3B67CE7-53F8-4FF0-B7BA-A06653A561E7}" type="pres">
      <dgm:prSet presAssocID="{7AB394E5-DCB4-40A4-BDB5-A1FDAE0DB0E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39237C0-6269-4457-90E2-3EA5A2445451}" type="pres">
      <dgm:prSet presAssocID="{7AB394E5-DCB4-40A4-BDB5-A1FDAE0DB0E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0C6BA11-CD68-4351-A5B3-22235C9265FD}" srcId="{DE2B2EB8-3476-4779-80B0-353CC4AE1F5C}" destId="{AE405AD9-EE2A-437A-8D95-135B65B88ADA}" srcOrd="3" destOrd="0" parTransId="{CD859119-2BC4-452A-B194-C1C441DA6E9C}" sibTransId="{AC9561D6-BDF0-4296-A156-BA40583CB66A}"/>
    <dgm:cxn modelId="{0AAA222B-468A-4F1B-90FA-96B1D4A9037A}" srcId="{9C0ADC41-38B8-4652-929C-6077AFAA833D}" destId="{CA7E9416-7A42-4BB2-8DC4-805E6E26BB18}" srcOrd="1" destOrd="0" parTransId="{E4193BB7-F8D7-4A30-9595-9F75237572C1}" sibTransId="{2B987C8D-1113-48CB-A5CF-72F961AB1016}"/>
    <dgm:cxn modelId="{650DDF31-9BA9-429B-BEB6-07D04B59334A}" type="presOf" srcId="{7AB394E5-DCB4-40A4-BDB5-A1FDAE0DB0E6}" destId="{F3B67CE7-53F8-4FF0-B7BA-A06653A561E7}" srcOrd="0" destOrd="0" presId="urn:microsoft.com/office/officeart/2005/8/layout/hList1"/>
    <dgm:cxn modelId="{45DCD936-7533-4720-850E-8804602A401B}" type="presOf" srcId="{62FAB348-FF82-42A5-A8AE-E338E3C6F6F2}" destId="{E260AEC9-FC82-4557-BF3B-86A846326C4B}" srcOrd="0" destOrd="0" presId="urn:microsoft.com/office/officeart/2005/8/layout/hList1"/>
    <dgm:cxn modelId="{C7762940-CB64-4899-A338-D7F4EAA60E06}" srcId="{3FFD5879-F2BC-40AE-BE07-A0ACFEE45093}" destId="{9C0ADC41-38B8-4652-929C-6077AFAA833D}" srcOrd="1" destOrd="0" parTransId="{ED1BE90D-FCF3-4CA2-91E1-0CC0B43FE43F}" sibTransId="{730A5B87-792D-4951-8C05-BC7B80C31F8B}"/>
    <dgm:cxn modelId="{85C34E40-1CF4-483F-B93D-74DD89D4F80B}" type="presOf" srcId="{DE2B2EB8-3476-4779-80B0-353CC4AE1F5C}" destId="{175A462F-8333-436D-AD5A-E71E300ADA00}" srcOrd="0" destOrd="0" presId="urn:microsoft.com/office/officeart/2005/8/layout/hList1"/>
    <dgm:cxn modelId="{11A6055D-E1DE-43F0-B25C-6976CF340F89}" srcId="{DE2B2EB8-3476-4779-80B0-353CC4AE1F5C}" destId="{5A10B963-ED5B-4755-9B8B-7A7322C416AD}" srcOrd="5" destOrd="0" parTransId="{7967DA07-08E1-49B2-B00C-50553405D185}" sibTransId="{192AC221-C933-42F0-B473-7F48388C4379}"/>
    <dgm:cxn modelId="{AD9DA660-CE51-47A4-BEE5-8C2D65A04125}" srcId="{84138F03-88DB-4D57-96C4-2CEB1C4D0C28}" destId="{F854EC63-BDCC-4D04-AE26-9354F3734A9B}" srcOrd="1" destOrd="0" parTransId="{73E666AA-CE7F-4C81-A634-A96BB22798FE}" sibTransId="{FC921A8A-C85C-4DFF-8519-FC15CC1C7E08}"/>
    <dgm:cxn modelId="{ACF35442-3C84-4581-88EA-42B84BCB0359}" srcId="{3FFD5879-F2BC-40AE-BE07-A0ACFEE45093}" destId="{7AB394E5-DCB4-40A4-BDB5-A1FDAE0DB0E6}" srcOrd="3" destOrd="0" parTransId="{BAD8829D-2A94-47E2-96D2-45F4352BC8F2}" sibTransId="{A73DF485-2B32-49C9-9BBC-0DD918C5F71C}"/>
    <dgm:cxn modelId="{7B850A43-60F3-4889-A410-16C20A72F0BA}" srcId="{7AB394E5-DCB4-40A4-BDB5-A1FDAE0DB0E6}" destId="{AEB4340A-D2BF-4D0B-8D36-43B346CE7DF4}" srcOrd="0" destOrd="0" parTransId="{9F5DF6B8-0007-4CC4-842F-8B08715F1B75}" sibTransId="{961FFB2A-C10A-4D45-BF62-3B50B7496CDA}"/>
    <dgm:cxn modelId="{0281EC44-38A1-4594-A760-C88F0719F6A9}" type="presOf" srcId="{84138F03-88DB-4D57-96C4-2CEB1C4D0C28}" destId="{D3A57D01-F894-4EC9-9744-3DDBC75A9F9F}" srcOrd="0" destOrd="0" presId="urn:microsoft.com/office/officeart/2005/8/layout/hList1"/>
    <dgm:cxn modelId="{1BBB5866-D668-47E2-8391-EF9553A9B4C5}" srcId="{84138F03-88DB-4D57-96C4-2CEB1C4D0C28}" destId="{8E5713B6-2DAE-4D81-9AD2-8E83BD6E0FF5}" srcOrd="0" destOrd="0" parTransId="{021BF9B5-3416-4F9C-A0B9-A58422994C40}" sibTransId="{556E7EC7-1093-4018-B461-0A4ACE0FDEC6}"/>
    <dgm:cxn modelId="{E0885F70-EB73-4348-B9AF-4CEFF79222D6}" type="presOf" srcId="{9C0ADC41-38B8-4652-929C-6077AFAA833D}" destId="{8B3BB046-AD3E-4A0A-B5F4-BFF2D73B624C}" srcOrd="0" destOrd="0" presId="urn:microsoft.com/office/officeart/2005/8/layout/hList1"/>
    <dgm:cxn modelId="{946DB454-F6B8-42E6-8F24-D1509F016954}" type="presOf" srcId="{91027B58-87A9-4223-B78E-85527202F4F8}" destId="{A035E010-C9E0-44D1-BB6D-C15EAB9142FF}" srcOrd="0" destOrd="7" presId="urn:microsoft.com/office/officeart/2005/8/layout/hList1"/>
    <dgm:cxn modelId="{ACEE287A-880A-426B-BC5F-64BA98C6A388}" type="presOf" srcId="{AEB4340A-D2BF-4D0B-8D36-43B346CE7DF4}" destId="{539237C0-6269-4457-90E2-3EA5A2445451}" srcOrd="0" destOrd="0" presId="urn:microsoft.com/office/officeart/2005/8/layout/hList1"/>
    <dgm:cxn modelId="{F926797A-95C0-43F9-B1DA-FBA6705FC358}" type="presOf" srcId="{33BC0713-95F3-42C2-AFEE-AFD640256881}" destId="{A035E010-C9E0-44D1-BB6D-C15EAB9142FF}" srcOrd="0" destOrd="1" presId="urn:microsoft.com/office/officeart/2005/8/layout/hList1"/>
    <dgm:cxn modelId="{A76DB882-C73C-4A3D-81F6-F5283E79E2A0}" type="presOf" srcId="{D193BD46-1B07-401D-BAE5-3AB1C1B4924D}" destId="{539237C0-6269-4457-90E2-3EA5A2445451}" srcOrd="0" destOrd="2" presId="urn:microsoft.com/office/officeart/2005/8/layout/hList1"/>
    <dgm:cxn modelId="{B0688A83-93E5-40EA-8678-3F9E1BE660E6}" type="presOf" srcId="{76A4A94E-C542-4CEE-8E87-E999DBF855EA}" destId="{C65FCDAF-7CB2-4F87-A7D1-67BA579B7599}" srcOrd="0" destOrd="4" presId="urn:microsoft.com/office/officeart/2005/8/layout/hList1"/>
    <dgm:cxn modelId="{18CE7784-3606-4A3E-98C7-A5A77CB63134}" srcId="{D193BD46-1B07-401D-BAE5-3AB1C1B4924D}" destId="{CE1D3B54-D509-4185-AB5F-0391438A3808}" srcOrd="0" destOrd="0" parTransId="{0E083069-86DC-43CA-A297-505EB402A0EC}" sibTransId="{30608C83-B461-46F4-8CB8-7D4BC32B532C}"/>
    <dgm:cxn modelId="{6531458A-DD81-45B0-8951-5093C861148A}" srcId="{3FFD5879-F2BC-40AE-BE07-A0ACFEE45093}" destId="{DE2B2EB8-3476-4779-80B0-353CC4AE1F5C}" srcOrd="0" destOrd="0" parTransId="{03C7EB76-5101-487A-A0C4-00547AB3E36F}" sibTransId="{65198994-D144-4904-B7E8-945A0FF38758}"/>
    <dgm:cxn modelId="{93620B8C-0741-4ECC-A2C9-443E34D32C7A}" srcId="{84138F03-88DB-4D57-96C4-2CEB1C4D0C28}" destId="{930DB988-7809-482B-940A-6AE13C816BA3}" srcOrd="3" destOrd="0" parTransId="{936C5851-CFED-42BC-A8C5-E2728AD038C2}" sibTransId="{3B0CAE6D-A6D7-4707-ABDE-B633D31326E5}"/>
    <dgm:cxn modelId="{3D5CEB9B-141C-4F5E-AAC0-179512423F37}" type="presOf" srcId="{AD8F545B-45F1-416F-B650-5BE63F56C967}" destId="{C65FCDAF-7CB2-4F87-A7D1-67BA579B7599}" srcOrd="0" destOrd="2" presId="urn:microsoft.com/office/officeart/2005/8/layout/hList1"/>
    <dgm:cxn modelId="{FDBB619D-60EA-4BAA-A52D-F944753A1303}" srcId="{84138F03-88DB-4D57-96C4-2CEB1C4D0C28}" destId="{76A4A94E-C542-4CEE-8E87-E999DBF855EA}" srcOrd="4" destOrd="0" parTransId="{A358D1BD-71FD-4586-8E5B-870247B6E850}" sibTransId="{814CC320-B47F-4EE4-BC1D-FFF76D1D5164}"/>
    <dgm:cxn modelId="{50F7969F-0995-4D2A-87CC-E5358972819F}" srcId="{DE2B2EB8-3476-4779-80B0-353CC4AE1F5C}" destId="{BB769A7E-4893-498F-B806-194763EE2E44}" srcOrd="0" destOrd="0" parTransId="{63F3B017-66F8-45EB-A2C3-3758CF96D4C9}" sibTransId="{2B9B000B-C53E-4402-B49D-AE296E4E6198}"/>
    <dgm:cxn modelId="{418B6BA6-CA13-495C-886F-CCA19D2EA42E}" srcId="{DE2B2EB8-3476-4779-80B0-353CC4AE1F5C}" destId="{33BC0713-95F3-42C2-AFEE-AFD640256881}" srcOrd="1" destOrd="0" parTransId="{DCC87778-3AC3-40B8-B2E9-026F65C07517}" sibTransId="{9DB71FC2-5D54-4800-9FF1-B6431B6D95D0}"/>
    <dgm:cxn modelId="{03C1F9A6-9127-4EF6-9AD9-DB3A4845BB95}" type="presOf" srcId="{5854B8AD-50B7-433F-9354-600C64D3A7C2}" destId="{A035E010-C9E0-44D1-BB6D-C15EAB9142FF}" srcOrd="0" destOrd="2" presId="urn:microsoft.com/office/officeart/2005/8/layout/hList1"/>
    <dgm:cxn modelId="{0C1CB8A9-8CE8-4657-9EBE-516E97DB2FD5}" type="presOf" srcId="{CE1D3B54-D509-4185-AB5F-0391438A3808}" destId="{539237C0-6269-4457-90E2-3EA5A2445451}" srcOrd="0" destOrd="3" presId="urn:microsoft.com/office/officeart/2005/8/layout/hList1"/>
    <dgm:cxn modelId="{B00060AB-18B5-4B35-8A7A-8A862361B7BD}" type="presOf" srcId="{8E5713B6-2DAE-4D81-9AD2-8E83BD6E0FF5}" destId="{C65FCDAF-7CB2-4F87-A7D1-67BA579B7599}" srcOrd="0" destOrd="0" presId="urn:microsoft.com/office/officeart/2005/8/layout/hList1"/>
    <dgm:cxn modelId="{2F3D0CAE-923C-4852-BF73-C9291F18CC3B}" type="presOf" srcId="{39F6855E-E31D-4B34-9043-E50132A83635}" destId="{539237C0-6269-4457-90E2-3EA5A2445451}" srcOrd="0" destOrd="1" presId="urn:microsoft.com/office/officeart/2005/8/layout/hList1"/>
    <dgm:cxn modelId="{ED246CB1-AD45-432C-AD23-F9643A3BE935}" srcId="{3FFD5879-F2BC-40AE-BE07-A0ACFEE45093}" destId="{84138F03-88DB-4D57-96C4-2CEB1C4D0C28}" srcOrd="2" destOrd="0" parTransId="{4DB8534D-4283-4E3E-9893-191006873929}" sibTransId="{0336310B-0559-4796-AA28-29E482AA2E8D}"/>
    <dgm:cxn modelId="{8FEBDFBE-0E73-4B42-9E5E-53F5714B977E}" srcId="{F2A29B54-A85D-4797-B5AE-199FC3650677}" destId="{00D65A90-1345-4C41-A9AF-B26FF4A04C60}" srcOrd="0" destOrd="0" parTransId="{09CB549F-DF57-44A4-B877-684F652288F4}" sibTransId="{1749CE8A-A238-4CB2-B8F1-96A6F4C78146}"/>
    <dgm:cxn modelId="{BA50E6C4-C559-4A8E-B571-762B77917A53}" srcId="{9C0ADC41-38B8-4652-929C-6077AFAA833D}" destId="{62FAB348-FF82-42A5-A8AE-E338E3C6F6F2}" srcOrd="0" destOrd="0" parTransId="{68AF4792-340C-4469-A2EB-CE6DCDD30A9E}" sibTransId="{454294EE-3522-4A6F-8566-640F5E23B210}"/>
    <dgm:cxn modelId="{E28901C9-C7EE-41D6-B91E-B3938F531CE4}" type="presOf" srcId="{AE405AD9-EE2A-437A-8D95-135B65B88ADA}" destId="{A035E010-C9E0-44D1-BB6D-C15EAB9142FF}" srcOrd="0" destOrd="3" presId="urn:microsoft.com/office/officeart/2005/8/layout/hList1"/>
    <dgm:cxn modelId="{E1264BCA-7134-49C3-9681-E34B49D4EB6F}" type="presOf" srcId="{F2A29B54-A85D-4797-B5AE-199FC3650677}" destId="{A035E010-C9E0-44D1-BB6D-C15EAB9142FF}" srcOrd="0" destOrd="4" presId="urn:microsoft.com/office/officeart/2005/8/layout/hList1"/>
    <dgm:cxn modelId="{346DC6D1-60C4-460E-BB03-0745757E0C72}" type="presOf" srcId="{F854EC63-BDCC-4D04-AE26-9354F3734A9B}" destId="{C65FCDAF-7CB2-4F87-A7D1-67BA579B7599}" srcOrd="0" destOrd="1" presId="urn:microsoft.com/office/officeart/2005/8/layout/hList1"/>
    <dgm:cxn modelId="{BD0322D2-F6DD-41A5-8AD4-1CEF5DFB5683}" srcId="{DE2B2EB8-3476-4779-80B0-353CC4AE1F5C}" destId="{5854B8AD-50B7-433F-9354-600C64D3A7C2}" srcOrd="2" destOrd="0" parTransId="{D49C7526-ED54-4370-8035-469A36321386}" sibTransId="{D695766E-A2BF-4A55-BDC1-5551A9C080B9}"/>
    <dgm:cxn modelId="{02CD8CD9-D9A4-4588-82EA-7EBAFAC2CE68}" srcId="{AEB4340A-D2BF-4D0B-8D36-43B346CE7DF4}" destId="{39F6855E-E31D-4B34-9043-E50132A83635}" srcOrd="0" destOrd="0" parTransId="{D5B0BAC1-652D-42FB-B0A6-7474FDC0A27D}" sibTransId="{5C5D5031-3A13-43B2-9D27-CA8C7D0BFBF4}"/>
    <dgm:cxn modelId="{A4A7ACE0-D1F7-458F-AC0F-1B0FB0B74E42}" type="presOf" srcId="{930DB988-7809-482B-940A-6AE13C816BA3}" destId="{C65FCDAF-7CB2-4F87-A7D1-67BA579B7599}" srcOrd="0" destOrd="3" presId="urn:microsoft.com/office/officeart/2005/8/layout/hList1"/>
    <dgm:cxn modelId="{22B9B0E0-E6EA-4F0D-8D9C-01E453A586E5}" srcId="{DE2B2EB8-3476-4779-80B0-353CC4AE1F5C}" destId="{91027B58-87A9-4223-B78E-85527202F4F8}" srcOrd="6" destOrd="0" parTransId="{F5B53810-F42E-4CE6-ADCF-544692CB6459}" sibTransId="{68E5C998-23DE-4F12-87E5-19D67B7C6502}"/>
    <dgm:cxn modelId="{3E8200E4-C86C-458F-AA53-2FBDC6104D4E}" srcId="{7AB394E5-DCB4-40A4-BDB5-A1FDAE0DB0E6}" destId="{D193BD46-1B07-401D-BAE5-3AB1C1B4924D}" srcOrd="1" destOrd="0" parTransId="{BED36428-EDA3-4D58-A40C-BBE39DE9AA87}" sibTransId="{CA1743AC-1625-4187-BF5B-FA58090C4F36}"/>
    <dgm:cxn modelId="{5AE8EDE7-A257-4832-9B87-51DE24957413}" srcId="{84138F03-88DB-4D57-96C4-2CEB1C4D0C28}" destId="{AD8F545B-45F1-416F-B650-5BE63F56C967}" srcOrd="2" destOrd="0" parTransId="{3CD87047-89D4-4451-BC0A-6F2AF0C9F22F}" sibTransId="{4C337C43-69C5-4FB7-B462-80E2951D19B9}"/>
    <dgm:cxn modelId="{E36D09E8-AC4A-43BF-8518-1763EF81DF8E}" type="presOf" srcId="{BB769A7E-4893-498F-B806-194763EE2E44}" destId="{A035E010-C9E0-44D1-BB6D-C15EAB9142FF}" srcOrd="0" destOrd="0" presId="urn:microsoft.com/office/officeart/2005/8/layout/hList1"/>
    <dgm:cxn modelId="{38CC9AEE-FF2E-4502-990A-7034736060FC}" type="presOf" srcId="{3FFD5879-F2BC-40AE-BE07-A0ACFEE45093}" destId="{5D835F5B-58AB-4025-8F61-9415D951FC24}" srcOrd="0" destOrd="0" presId="urn:microsoft.com/office/officeart/2005/8/layout/hList1"/>
    <dgm:cxn modelId="{8DAF1DF6-38B1-4E84-AF35-77ECA2F95767}" srcId="{DE2B2EB8-3476-4779-80B0-353CC4AE1F5C}" destId="{F2A29B54-A85D-4797-B5AE-199FC3650677}" srcOrd="4" destOrd="0" parTransId="{F3E4B481-E7A3-496B-ABD6-55EEC4C28EAE}" sibTransId="{BE6F5894-ECD0-4839-A070-BDDF05F2B787}"/>
    <dgm:cxn modelId="{3A2FF3F8-4561-42E4-BE84-A2F327FDF9EA}" type="presOf" srcId="{CA7E9416-7A42-4BB2-8DC4-805E6E26BB18}" destId="{E260AEC9-FC82-4557-BF3B-86A846326C4B}" srcOrd="0" destOrd="1" presId="urn:microsoft.com/office/officeart/2005/8/layout/hList1"/>
    <dgm:cxn modelId="{55A94FFB-5FFA-4B2B-94AC-648B55600F74}" type="presOf" srcId="{5A10B963-ED5B-4755-9B8B-7A7322C416AD}" destId="{A035E010-C9E0-44D1-BB6D-C15EAB9142FF}" srcOrd="0" destOrd="6" presId="urn:microsoft.com/office/officeart/2005/8/layout/hList1"/>
    <dgm:cxn modelId="{76DEA0FD-B633-482C-9C60-93C2E905D0CE}" type="presOf" srcId="{00D65A90-1345-4C41-A9AF-B26FF4A04C60}" destId="{A035E010-C9E0-44D1-BB6D-C15EAB9142FF}" srcOrd="0" destOrd="5" presId="urn:microsoft.com/office/officeart/2005/8/layout/hList1"/>
    <dgm:cxn modelId="{578463CF-71E4-41F5-A20C-72227EB9CEF2}" type="presParOf" srcId="{5D835F5B-58AB-4025-8F61-9415D951FC24}" destId="{4991C445-FB65-4F7C-8DD7-AF4E98464383}" srcOrd="0" destOrd="0" presId="urn:microsoft.com/office/officeart/2005/8/layout/hList1"/>
    <dgm:cxn modelId="{2663E368-D1CE-4F9D-B409-BAC5F624F141}" type="presParOf" srcId="{4991C445-FB65-4F7C-8DD7-AF4E98464383}" destId="{175A462F-8333-436D-AD5A-E71E300ADA00}" srcOrd="0" destOrd="0" presId="urn:microsoft.com/office/officeart/2005/8/layout/hList1"/>
    <dgm:cxn modelId="{5DB03A1A-5205-450F-B13D-6C9D7FA0CDA1}" type="presParOf" srcId="{4991C445-FB65-4F7C-8DD7-AF4E98464383}" destId="{A035E010-C9E0-44D1-BB6D-C15EAB9142FF}" srcOrd="1" destOrd="0" presId="urn:microsoft.com/office/officeart/2005/8/layout/hList1"/>
    <dgm:cxn modelId="{AD0587D6-76DA-49F7-8CC1-A155440B2A88}" type="presParOf" srcId="{5D835F5B-58AB-4025-8F61-9415D951FC24}" destId="{E40800EE-8850-418D-9B1C-F98EB6B50A0F}" srcOrd="1" destOrd="0" presId="urn:microsoft.com/office/officeart/2005/8/layout/hList1"/>
    <dgm:cxn modelId="{77C31909-6F7D-40AB-A8F4-8652E4EAB5FB}" type="presParOf" srcId="{5D835F5B-58AB-4025-8F61-9415D951FC24}" destId="{568FB44C-772E-431A-A331-F452E91B1432}" srcOrd="2" destOrd="0" presId="urn:microsoft.com/office/officeart/2005/8/layout/hList1"/>
    <dgm:cxn modelId="{8D4BE3D2-85E5-4D7A-8E13-8525CC8E84FB}" type="presParOf" srcId="{568FB44C-772E-431A-A331-F452E91B1432}" destId="{8B3BB046-AD3E-4A0A-B5F4-BFF2D73B624C}" srcOrd="0" destOrd="0" presId="urn:microsoft.com/office/officeart/2005/8/layout/hList1"/>
    <dgm:cxn modelId="{34E821D6-32DE-4291-83E7-B99ACD034E59}" type="presParOf" srcId="{568FB44C-772E-431A-A331-F452E91B1432}" destId="{E260AEC9-FC82-4557-BF3B-86A846326C4B}" srcOrd="1" destOrd="0" presId="urn:microsoft.com/office/officeart/2005/8/layout/hList1"/>
    <dgm:cxn modelId="{E6002B49-E189-4378-85CF-CD1385FBB80B}" type="presParOf" srcId="{5D835F5B-58AB-4025-8F61-9415D951FC24}" destId="{97183667-56BD-462F-BCC1-09DB28209C6A}" srcOrd="3" destOrd="0" presId="urn:microsoft.com/office/officeart/2005/8/layout/hList1"/>
    <dgm:cxn modelId="{BB863DFB-FDDC-46D4-8D3B-104A58115076}" type="presParOf" srcId="{5D835F5B-58AB-4025-8F61-9415D951FC24}" destId="{6A023238-0A30-4FA3-BE2A-54A3F66C84BA}" srcOrd="4" destOrd="0" presId="urn:microsoft.com/office/officeart/2005/8/layout/hList1"/>
    <dgm:cxn modelId="{BFA50DCB-342A-4A0E-86FE-09009883B90F}" type="presParOf" srcId="{6A023238-0A30-4FA3-BE2A-54A3F66C84BA}" destId="{D3A57D01-F894-4EC9-9744-3DDBC75A9F9F}" srcOrd="0" destOrd="0" presId="urn:microsoft.com/office/officeart/2005/8/layout/hList1"/>
    <dgm:cxn modelId="{CD65D217-EF94-4651-B558-F1EBDA09103A}" type="presParOf" srcId="{6A023238-0A30-4FA3-BE2A-54A3F66C84BA}" destId="{C65FCDAF-7CB2-4F87-A7D1-67BA579B7599}" srcOrd="1" destOrd="0" presId="urn:microsoft.com/office/officeart/2005/8/layout/hList1"/>
    <dgm:cxn modelId="{2B6FB7E9-FE57-4F51-8937-901A44E533CD}" type="presParOf" srcId="{5D835F5B-58AB-4025-8F61-9415D951FC24}" destId="{FAC524D6-A459-42B2-8C79-37589FBD2BFD}" srcOrd="5" destOrd="0" presId="urn:microsoft.com/office/officeart/2005/8/layout/hList1"/>
    <dgm:cxn modelId="{07AC0F9C-7DB6-448B-A925-6D9B315BAF43}" type="presParOf" srcId="{5D835F5B-58AB-4025-8F61-9415D951FC24}" destId="{472A0416-AD45-4DD1-970C-4D544D0A6556}" srcOrd="6" destOrd="0" presId="urn:microsoft.com/office/officeart/2005/8/layout/hList1"/>
    <dgm:cxn modelId="{D6B2459C-B135-4FBF-B185-82FCD15C6CC2}" type="presParOf" srcId="{472A0416-AD45-4DD1-970C-4D544D0A6556}" destId="{F3B67CE7-53F8-4FF0-B7BA-A06653A561E7}" srcOrd="0" destOrd="0" presId="urn:microsoft.com/office/officeart/2005/8/layout/hList1"/>
    <dgm:cxn modelId="{A7F372E8-A737-4D86-8C9E-2E4A8E2EA5F2}" type="presParOf" srcId="{472A0416-AD45-4DD1-970C-4D544D0A6556}" destId="{539237C0-6269-4457-90E2-3EA5A24454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767AC-997E-4265-94AE-68CCA2641B89}">
      <dsp:nvSpPr>
        <dsp:cNvPr id="0" name=""/>
        <dsp:cNvSpPr/>
      </dsp:nvSpPr>
      <dsp:spPr>
        <a:xfrm>
          <a:off x="0" y="3497560"/>
          <a:ext cx="10620555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14A48-47CE-4A66-A266-1826A61E3B8B}">
      <dsp:nvSpPr>
        <dsp:cNvPr id="0" name=""/>
        <dsp:cNvSpPr/>
      </dsp:nvSpPr>
      <dsp:spPr>
        <a:xfrm>
          <a:off x="0" y="1995302"/>
          <a:ext cx="10620555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1F6F2-A2B4-40E0-89F9-7EC17DB5D7D8}">
      <dsp:nvSpPr>
        <dsp:cNvPr id="0" name=""/>
        <dsp:cNvSpPr/>
      </dsp:nvSpPr>
      <dsp:spPr>
        <a:xfrm>
          <a:off x="0" y="493044"/>
          <a:ext cx="10620555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6F72E-C5BE-4550-B28B-C4D80B884A03}">
      <dsp:nvSpPr>
        <dsp:cNvPr id="0" name=""/>
        <dsp:cNvSpPr/>
      </dsp:nvSpPr>
      <dsp:spPr>
        <a:xfrm>
          <a:off x="2761344" y="549"/>
          <a:ext cx="7859210" cy="49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0000"/>
              </a:solidFill>
            </a:rPr>
            <a:t>                Which restaurant to choose? </a:t>
          </a:r>
        </a:p>
      </dsp:txBody>
      <dsp:txXfrm>
        <a:off x="2761344" y="549"/>
        <a:ext cx="7859210" cy="492495"/>
      </dsp:txXfrm>
    </dsp:sp>
    <dsp:sp modelId="{2951F6E0-C93D-4B49-8AAD-890109813C22}">
      <dsp:nvSpPr>
        <dsp:cNvPr id="0" name=""/>
        <dsp:cNvSpPr/>
      </dsp:nvSpPr>
      <dsp:spPr>
        <a:xfrm>
          <a:off x="0" y="549"/>
          <a:ext cx="2761344" cy="492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</a:t>
          </a:r>
          <a:endParaRPr lang="en-US" sz="2400" kern="1200" dirty="0"/>
        </a:p>
      </dsp:txBody>
      <dsp:txXfrm>
        <a:off x="24046" y="24595"/>
        <a:ext cx="2713252" cy="468449"/>
      </dsp:txXfrm>
    </dsp:sp>
    <dsp:sp modelId="{8FD4908E-8E9D-4FBF-A1B8-C8E9C3AF2665}">
      <dsp:nvSpPr>
        <dsp:cNvPr id="0" name=""/>
        <dsp:cNvSpPr/>
      </dsp:nvSpPr>
      <dsp:spPr>
        <a:xfrm>
          <a:off x="0" y="493044"/>
          <a:ext cx="10620555" cy="98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Recommender</a:t>
          </a:r>
          <a:endParaRPr lang="en-US" sz="3200" kern="1200" dirty="0"/>
        </a:p>
      </dsp:txBody>
      <dsp:txXfrm>
        <a:off x="0" y="493044"/>
        <a:ext cx="10620555" cy="985137"/>
      </dsp:txXfrm>
    </dsp:sp>
    <dsp:sp modelId="{13527FF1-FF97-48D9-BA1C-6E497B7E0DF0}">
      <dsp:nvSpPr>
        <dsp:cNvPr id="0" name=""/>
        <dsp:cNvSpPr/>
      </dsp:nvSpPr>
      <dsp:spPr>
        <a:xfrm>
          <a:off x="2761344" y="1502807"/>
          <a:ext cx="7859210" cy="49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0000"/>
              </a:solidFill>
            </a:rPr>
            <a:t>                Is my restaurant good? </a:t>
          </a:r>
        </a:p>
      </dsp:txBody>
      <dsp:txXfrm>
        <a:off x="2761344" y="1502807"/>
        <a:ext cx="7859210" cy="492495"/>
      </dsp:txXfrm>
    </dsp:sp>
    <dsp:sp modelId="{1E90B1A4-073F-4E0D-93ED-F4DB340196B7}">
      <dsp:nvSpPr>
        <dsp:cNvPr id="0" name=""/>
        <dsp:cNvSpPr/>
      </dsp:nvSpPr>
      <dsp:spPr>
        <a:xfrm>
          <a:off x="0" y="1502807"/>
          <a:ext cx="2761344" cy="492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Restaurant</a:t>
          </a:r>
          <a:r>
            <a:rPr lang="en-US" sz="2400" kern="1200" dirty="0"/>
            <a:t> Owner</a:t>
          </a:r>
        </a:p>
      </dsp:txBody>
      <dsp:txXfrm>
        <a:off x="24046" y="1526853"/>
        <a:ext cx="2713252" cy="468449"/>
      </dsp:txXfrm>
    </dsp:sp>
    <dsp:sp modelId="{B9BD6AB7-7E43-46F0-90F7-EC979757C269}">
      <dsp:nvSpPr>
        <dsp:cNvPr id="0" name=""/>
        <dsp:cNvSpPr/>
      </dsp:nvSpPr>
      <dsp:spPr>
        <a:xfrm>
          <a:off x="0" y="1995302"/>
          <a:ext cx="10620555" cy="98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Causes (Positive &amp; Negative)</a:t>
          </a:r>
        </a:p>
      </dsp:txBody>
      <dsp:txXfrm>
        <a:off x="0" y="1995302"/>
        <a:ext cx="10620555" cy="985137"/>
      </dsp:txXfrm>
    </dsp:sp>
    <dsp:sp modelId="{1EC7FA77-FEE6-48B1-935E-91E4F062B6AE}">
      <dsp:nvSpPr>
        <dsp:cNvPr id="0" name=""/>
        <dsp:cNvSpPr/>
      </dsp:nvSpPr>
      <dsp:spPr>
        <a:xfrm>
          <a:off x="2761344" y="3005065"/>
          <a:ext cx="7859210" cy="49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0000"/>
              </a:solidFill>
            </a:rPr>
            <a:t>               Which restaurant to invest?</a:t>
          </a:r>
        </a:p>
      </dsp:txBody>
      <dsp:txXfrm>
        <a:off x="2761344" y="3005065"/>
        <a:ext cx="7859210" cy="492495"/>
      </dsp:txXfrm>
    </dsp:sp>
    <dsp:sp modelId="{48FD5DF8-58DF-4D59-912D-BEA5B361290D}">
      <dsp:nvSpPr>
        <dsp:cNvPr id="0" name=""/>
        <dsp:cNvSpPr/>
      </dsp:nvSpPr>
      <dsp:spPr>
        <a:xfrm>
          <a:off x="0" y="3005065"/>
          <a:ext cx="2761344" cy="492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Investor</a:t>
          </a:r>
          <a:endParaRPr lang="en-US" sz="2400" kern="1200" dirty="0"/>
        </a:p>
      </dsp:txBody>
      <dsp:txXfrm>
        <a:off x="24046" y="3029111"/>
        <a:ext cx="2713252" cy="468449"/>
      </dsp:txXfrm>
    </dsp:sp>
    <dsp:sp modelId="{F806DED6-D3A0-4DE6-8365-C3FD2834AB76}">
      <dsp:nvSpPr>
        <dsp:cNvPr id="0" name=""/>
        <dsp:cNvSpPr/>
      </dsp:nvSpPr>
      <dsp:spPr>
        <a:xfrm>
          <a:off x="0" y="3497560"/>
          <a:ext cx="10620555" cy="98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Supports</a:t>
          </a:r>
        </a:p>
      </dsp:txBody>
      <dsp:txXfrm>
        <a:off x="0" y="3497560"/>
        <a:ext cx="10620555" cy="98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4FFD-89FA-41A7-B7DE-735B31D1BD4D}">
      <dsp:nvSpPr>
        <dsp:cNvPr id="0" name=""/>
        <dsp:cNvSpPr/>
      </dsp:nvSpPr>
      <dsp:spPr>
        <a:xfrm>
          <a:off x="3781" y="663376"/>
          <a:ext cx="2273944" cy="909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Business</a:t>
          </a:r>
        </a:p>
      </dsp:txBody>
      <dsp:txXfrm>
        <a:off x="3781" y="663376"/>
        <a:ext cx="2273944" cy="909577"/>
      </dsp:txXfrm>
    </dsp:sp>
    <dsp:sp modelId="{8205E09B-0149-48A1-8FF0-2595EF418DB9}">
      <dsp:nvSpPr>
        <dsp:cNvPr id="0" name=""/>
        <dsp:cNvSpPr/>
      </dsp:nvSpPr>
      <dsp:spPr>
        <a:xfrm>
          <a:off x="3781" y="1572954"/>
          <a:ext cx="2273944" cy="17863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Restaurant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Categorical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Numerical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2000" kern="1200" dirty="0"/>
        </a:p>
      </dsp:txBody>
      <dsp:txXfrm>
        <a:off x="3781" y="1572954"/>
        <a:ext cx="2273944" cy="1786394"/>
      </dsp:txXfrm>
    </dsp:sp>
    <dsp:sp modelId="{1DF0C049-5B01-43B4-9BB4-3BC06EB50DF0}">
      <dsp:nvSpPr>
        <dsp:cNvPr id="0" name=""/>
        <dsp:cNvSpPr/>
      </dsp:nvSpPr>
      <dsp:spPr>
        <a:xfrm>
          <a:off x="2596078" y="663376"/>
          <a:ext cx="2273944" cy="9095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Check-in</a:t>
          </a:r>
        </a:p>
      </dsp:txBody>
      <dsp:txXfrm>
        <a:off x="2596078" y="663376"/>
        <a:ext cx="2273944" cy="909577"/>
      </dsp:txXfrm>
    </dsp:sp>
    <dsp:sp modelId="{5EB5CE73-FC3E-49E6-B394-48B52133FCDA}">
      <dsp:nvSpPr>
        <dsp:cNvPr id="0" name=""/>
        <dsp:cNvSpPr/>
      </dsp:nvSpPr>
      <dsp:spPr>
        <a:xfrm>
          <a:off x="2596078" y="1572954"/>
          <a:ext cx="2273944" cy="17863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Restaurant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Popularity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Time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96078" y="1572954"/>
        <a:ext cx="2273944" cy="1786394"/>
      </dsp:txXfrm>
    </dsp:sp>
    <dsp:sp modelId="{D2237302-40A4-4BB4-9653-66FDF95823AC}">
      <dsp:nvSpPr>
        <dsp:cNvPr id="0" name=""/>
        <dsp:cNvSpPr/>
      </dsp:nvSpPr>
      <dsp:spPr>
        <a:xfrm>
          <a:off x="5188376" y="663376"/>
          <a:ext cx="2273944" cy="9095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Review</a:t>
          </a:r>
        </a:p>
      </dsp:txBody>
      <dsp:txXfrm>
        <a:off x="5188376" y="663376"/>
        <a:ext cx="2273944" cy="909577"/>
      </dsp:txXfrm>
    </dsp:sp>
    <dsp:sp modelId="{0F1BFCAF-D109-4E62-845F-7130DB75022F}">
      <dsp:nvSpPr>
        <dsp:cNvPr id="0" name=""/>
        <dsp:cNvSpPr/>
      </dsp:nvSpPr>
      <dsp:spPr>
        <a:xfrm>
          <a:off x="5188376" y="1572954"/>
          <a:ext cx="2273944" cy="17863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Customer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Text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Rating</a:t>
          </a:r>
        </a:p>
      </dsp:txBody>
      <dsp:txXfrm>
        <a:off x="5188376" y="1572954"/>
        <a:ext cx="2273944" cy="1786394"/>
      </dsp:txXfrm>
    </dsp:sp>
    <dsp:sp modelId="{33718D64-AC0A-40E2-AA3F-7D0F026AFBA7}">
      <dsp:nvSpPr>
        <dsp:cNvPr id="0" name=""/>
        <dsp:cNvSpPr/>
      </dsp:nvSpPr>
      <dsp:spPr>
        <a:xfrm>
          <a:off x="7780673" y="663376"/>
          <a:ext cx="2273944" cy="9095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Customer</a:t>
          </a:r>
        </a:p>
      </dsp:txBody>
      <dsp:txXfrm>
        <a:off x="7780673" y="663376"/>
        <a:ext cx="2273944" cy="909577"/>
      </dsp:txXfrm>
    </dsp:sp>
    <dsp:sp modelId="{E3EAD136-DC2E-445F-AB3C-8457DEB9B7CC}">
      <dsp:nvSpPr>
        <dsp:cNvPr id="0" name=""/>
        <dsp:cNvSpPr/>
      </dsp:nvSpPr>
      <dsp:spPr>
        <a:xfrm>
          <a:off x="7780673" y="1572954"/>
          <a:ext cx="2273944" cy="17863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Customer</a:t>
          </a:r>
          <a:endParaRPr lang="en-US" sz="35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User Profile</a:t>
          </a:r>
        </a:p>
      </dsp:txBody>
      <dsp:txXfrm>
        <a:off x="7780673" y="1572954"/>
        <a:ext cx="2273944" cy="1786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4BC42-6345-48D6-94DE-DAF6A86EAE69}">
      <dsp:nvSpPr>
        <dsp:cNvPr id="0" name=""/>
        <dsp:cNvSpPr/>
      </dsp:nvSpPr>
      <dsp:spPr>
        <a:xfrm>
          <a:off x="408820" y="952670"/>
          <a:ext cx="4507687" cy="53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F3052-FE59-4E37-A143-6701A31D6F47}">
      <dsp:nvSpPr>
        <dsp:cNvPr id="0" name=""/>
        <dsp:cNvSpPr/>
      </dsp:nvSpPr>
      <dsp:spPr>
        <a:xfrm>
          <a:off x="408820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96CDB-D90B-4D97-9DE6-23C6FE10B55F}">
      <dsp:nvSpPr>
        <dsp:cNvPr id="0" name=""/>
        <dsp:cNvSpPr/>
      </dsp:nvSpPr>
      <dsp:spPr>
        <a:xfrm>
          <a:off x="408820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Customers</a:t>
          </a:r>
        </a:p>
      </dsp:txBody>
      <dsp:txXfrm>
        <a:off x="408820" y="0"/>
        <a:ext cx="4507687" cy="952670"/>
      </dsp:txXfrm>
    </dsp:sp>
    <dsp:sp modelId="{A865097C-FE60-473F-8C93-7E8F1B0B219F}">
      <dsp:nvSpPr>
        <dsp:cNvPr id="0" name=""/>
        <dsp:cNvSpPr/>
      </dsp:nvSpPr>
      <dsp:spPr>
        <a:xfrm>
          <a:off x="408820" y="192373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47970-1D8D-4DB3-9935-875E0D689927}">
      <dsp:nvSpPr>
        <dsp:cNvPr id="0" name=""/>
        <dsp:cNvSpPr/>
      </dsp:nvSpPr>
      <dsp:spPr>
        <a:xfrm>
          <a:off x="724358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similarity Computation</a:t>
          </a:r>
        </a:p>
      </dsp:txBody>
      <dsp:txXfrm>
        <a:off x="724358" y="1703362"/>
        <a:ext cx="4192149" cy="771894"/>
      </dsp:txXfrm>
    </dsp:sp>
    <dsp:sp modelId="{79F1B5DC-30AA-4760-BB73-5F62EFF5B87A}">
      <dsp:nvSpPr>
        <dsp:cNvPr id="0" name=""/>
        <dsp:cNvSpPr/>
      </dsp:nvSpPr>
      <dsp:spPr>
        <a:xfrm>
          <a:off x="408820" y="2695633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9BE34-F0F5-48FB-B33C-9C5C13939A56}">
      <dsp:nvSpPr>
        <dsp:cNvPr id="0" name=""/>
        <dsp:cNvSpPr/>
      </dsp:nvSpPr>
      <dsp:spPr>
        <a:xfrm>
          <a:off x="724358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frequently visited restaurants</a:t>
          </a:r>
        </a:p>
      </dsp:txBody>
      <dsp:txXfrm>
        <a:off x="724358" y="2475257"/>
        <a:ext cx="4192149" cy="771894"/>
      </dsp:txXfrm>
    </dsp:sp>
    <dsp:sp modelId="{321CD70D-7A6F-48E3-BADD-A638A5CF1FBB}">
      <dsp:nvSpPr>
        <dsp:cNvPr id="0" name=""/>
        <dsp:cNvSpPr/>
      </dsp:nvSpPr>
      <dsp:spPr>
        <a:xfrm>
          <a:off x="408820" y="346752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C156A-0E51-4061-A52F-8875B986C207}">
      <dsp:nvSpPr>
        <dsp:cNvPr id="0" name=""/>
        <dsp:cNvSpPr/>
      </dsp:nvSpPr>
      <dsp:spPr>
        <a:xfrm>
          <a:off x="724358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Sort by restaurant ratings</a:t>
          </a:r>
        </a:p>
      </dsp:txBody>
      <dsp:txXfrm>
        <a:off x="724358" y="3247152"/>
        <a:ext cx="4192149" cy="771894"/>
      </dsp:txXfrm>
    </dsp:sp>
    <dsp:sp modelId="{0A9D5B41-6C85-4370-8393-99D54C038103}">
      <dsp:nvSpPr>
        <dsp:cNvPr id="0" name=""/>
        <dsp:cNvSpPr/>
      </dsp:nvSpPr>
      <dsp:spPr>
        <a:xfrm>
          <a:off x="5141892" y="952670"/>
          <a:ext cx="4507687" cy="5303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9B73-8C8D-431C-9BF8-409FEC6112C9}">
      <dsp:nvSpPr>
        <dsp:cNvPr id="0" name=""/>
        <dsp:cNvSpPr/>
      </dsp:nvSpPr>
      <dsp:spPr>
        <a:xfrm>
          <a:off x="5141892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3386A-AA29-47FE-B28F-18F24C2E1FA1}">
      <dsp:nvSpPr>
        <dsp:cNvPr id="0" name=""/>
        <dsp:cNvSpPr/>
      </dsp:nvSpPr>
      <dsp:spPr>
        <a:xfrm>
          <a:off x="5141892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Restaurants</a:t>
          </a:r>
        </a:p>
      </dsp:txBody>
      <dsp:txXfrm>
        <a:off x="5141892" y="0"/>
        <a:ext cx="4507687" cy="952670"/>
      </dsp:txXfrm>
    </dsp:sp>
    <dsp:sp modelId="{8D160E7D-2B42-46A3-B628-9D7FB11FC2C7}">
      <dsp:nvSpPr>
        <dsp:cNvPr id="0" name=""/>
        <dsp:cNvSpPr/>
      </dsp:nvSpPr>
      <dsp:spPr>
        <a:xfrm>
          <a:off x="5141892" y="192373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83735-F6A0-4C12-AA4D-D61ED5959634}">
      <dsp:nvSpPr>
        <dsp:cNvPr id="0" name=""/>
        <dsp:cNvSpPr/>
      </dsp:nvSpPr>
      <dsp:spPr>
        <a:xfrm>
          <a:off x="5457430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similar restaurants</a:t>
          </a:r>
        </a:p>
      </dsp:txBody>
      <dsp:txXfrm>
        <a:off x="5457430" y="1703362"/>
        <a:ext cx="4192149" cy="771894"/>
      </dsp:txXfrm>
    </dsp:sp>
    <dsp:sp modelId="{A7ACD29B-04FD-466D-AFB7-63BE28CD2C46}">
      <dsp:nvSpPr>
        <dsp:cNvPr id="0" name=""/>
        <dsp:cNvSpPr/>
      </dsp:nvSpPr>
      <dsp:spPr>
        <a:xfrm>
          <a:off x="5141892" y="2695633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5485B-6599-42EC-855F-655089BB0241}">
      <dsp:nvSpPr>
        <dsp:cNvPr id="0" name=""/>
        <dsp:cNvSpPr/>
      </dsp:nvSpPr>
      <dsp:spPr>
        <a:xfrm>
          <a:off x="5457430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generated  restaurants’ ratings</a:t>
          </a:r>
        </a:p>
      </dsp:txBody>
      <dsp:txXfrm>
        <a:off x="5457430" y="2475257"/>
        <a:ext cx="4192149" cy="771894"/>
      </dsp:txXfrm>
    </dsp:sp>
    <dsp:sp modelId="{3A5D5F49-4854-42E9-80D1-E2C6CC63939F}">
      <dsp:nvSpPr>
        <dsp:cNvPr id="0" name=""/>
        <dsp:cNvSpPr/>
      </dsp:nvSpPr>
      <dsp:spPr>
        <a:xfrm>
          <a:off x="5141892" y="346752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7D78B-85C1-43EF-982A-480EB2E60D0D}">
      <dsp:nvSpPr>
        <dsp:cNvPr id="0" name=""/>
        <dsp:cNvSpPr/>
      </dsp:nvSpPr>
      <dsp:spPr>
        <a:xfrm>
          <a:off x="5457430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 restaurant to a particular customer</a:t>
          </a:r>
        </a:p>
      </dsp:txBody>
      <dsp:txXfrm>
        <a:off x="5457430" y="3247152"/>
        <a:ext cx="4192149" cy="771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4BC42-6345-48D6-94DE-DAF6A86EAE69}">
      <dsp:nvSpPr>
        <dsp:cNvPr id="0" name=""/>
        <dsp:cNvSpPr/>
      </dsp:nvSpPr>
      <dsp:spPr>
        <a:xfrm>
          <a:off x="4173" y="685165"/>
          <a:ext cx="3241952" cy="381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F3052-FE59-4E37-A143-6701A31D6F47}">
      <dsp:nvSpPr>
        <dsp:cNvPr id="0" name=""/>
        <dsp:cNvSpPr/>
      </dsp:nvSpPr>
      <dsp:spPr>
        <a:xfrm>
          <a:off x="4173" y="828406"/>
          <a:ext cx="238165" cy="2381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96CDB-D90B-4D97-9DE6-23C6FE10B55F}">
      <dsp:nvSpPr>
        <dsp:cNvPr id="0" name=""/>
        <dsp:cNvSpPr/>
      </dsp:nvSpPr>
      <dsp:spPr>
        <a:xfrm>
          <a:off x="4173" y="0"/>
          <a:ext cx="3241952" cy="68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</a:t>
          </a:r>
        </a:p>
      </dsp:txBody>
      <dsp:txXfrm>
        <a:off x="4173" y="0"/>
        <a:ext cx="3241952" cy="685165"/>
      </dsp:txXfrm>
    </dsp:sp>
    <dsp:sp modelId="{A865097C-FE60-473F-8C93-7E8F1B0B219F}">
      <dsp:nvSpPr>
        <dsp:cNvPr id="0" name=""/>
        <dsp:cNvSpPr/>
      </dsp:nvSpPr>
      <dsp:spPr>
        <a:xfrm>
          <a:off x="4173" y="1383563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47970-1D8D-4DB3-9935-875E0D689927}">
      <dsp:nvSpPr>
        <dsp:cNvPr id="0" name=""/>
        <dsp:cNvSpPr/>
      </dsp:nvSpPr>
      <dsp:spPr>
        <a:xfrm>
          <a:off x="231110" y="1225067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Ranking (stars: 1-5)</a:t>
          </a:r>
        </a:p>
      </dsp:txBody>
      <dsp:txXfrm>
        <a:off x="231110" y="1225067"/>
        <a:ext cx="3015015" cy="555150"/>
      </dsp:txXfrm>
    </dsp:sp>
    <dsp:sp modelId="{79F1B5DC-30AA-4760-BB73-5F62EFF5B87A}">
      <dsp:nvSpPr>
        <dsp:cNvPr id="0" name=""/>
        <dsp:cNvSpPr/>
      </dsp:nvSpPr>
      <dsp:spPr>
        <a:xfrm>
          <a:off x="4173" y="1938713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9BE34-F0F5-48FB-B33C-9C5C13939A56}">
      <dsp:nvSpPr>
        <dsp:cNvPr id="0" name=""/>
        <dsp:cNvSpPr/>
      </dsp:nvSpPr>
      <dsp:spPr>
        <a:xfrm>
          <a:off x="231110" y="1780218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Review (Text)</a:t>
          </a:r>
        </a:p>
      </dsp:txBody>
      <dsp:txXfrm>
        <a:off x="231110" y="1780218"/>
        <a:ext cx="3015015" cy="555150"/>
      </dsp:txXfrm>
    </dsp:sp>
    <dsp:sp modelId="{0A9D5B41-6C85-4370-8393-99D54C038103}">
      <dsp:nvSpPr>
        <dsp:cNvPr id="0" name=""/>
        <dsp:cNvSpPr/>
      </dsp:nvSpPr>
      <dsp:spPr>
        <a:xfrm>
          <a:off x="3408223" y="685165"/>
          <a:ext cx="3241952" cy="381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9B73-8C8D-431C-9BF8-409FEC6112C9}">
      <dsp:nvSpPr>
        <dsp:cNvPr id="0" name=""/>
        <dsp:cNvSpPr/>
      </dsp:nvSpPr>
      <dsp:spPr>
        <a:xfrm>
          <a:off x="3408223" y="828406"/>
          <a:ext cx="238165" cy="2381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3386A-AA29-47FE-B28F-18F24C2E1FA1}">
      <dsp:nvSpPr>
        <dsp:cNvPr id="0" name=""/>
        <dsp:cNvSpPr/>
      </dsp:nvSpPr>
      <dsp:spPr>
        <a:xfrm>
          <a:off x="3408223" y="0"/>
          <a:ext cx="3241952" cy="68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Engineering</a:t>
          </a:r>
        </a:p>
      </dsp:txBody>
      <dsp:txXfrm>
        <a:off x="3408223" y="0"/>
        <a:ext cx="3241952" cy="685165"/>
      </dsp:txXfrm>
    </dsp:sp>
    <dsp:sp modelId="{8D160E7D-2B42-46A3-B628-9D7FB11FC2C7}">
      <dsp:nvSpPr>
        <dsp:cNvPr id="0" name=""/>
        <dsp:cNvSpPr/>
      </dsp:nvSpPr>
      <dsp:spPr>
        <a:xfrm>
          <a:off x="3408223" y="1383563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83735-F6A0-4C12-AA4D-D61ED5959634}">
      <dsp:nvSpPr>
        <dsp:cNvPr id="0" name=""/>
        <dsp:cNvSpPr/>
      </dsp:nvSpPr>
      <dsp:spPr>
        <a:xfrm>
          <a:off x="3635160" y="1225067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" action="ppaction://hlinksldjump"/>
            </a:rPr>
            <a:t>Review Length</a:t>
          </a:r>
          <a:endParaRPr lang="en-US" sz="1400" kern="1200" dirty="0"/>
        </a:p>
      </dsp:txBody>
      <dsp:txXfrm>
        <a:off x="3635160" y="1225067"/>
        <a:ext cx="3015015" cy="555150"/>
      </dsp:txXfrm>
    </dsp:sp>
    <dsp:sp modelId="{A7ACD29B-04FD-466D-AFB7-63BE28CD2C46}">
      <dsp:nvSpPr>
        <dsp:cNvPr id="0" name=""/>
        <dsp:cNvSpPr/>
      </dsp:nvSpPr>
      <dsp:spPr>
        <a:xfrm>
          <a:off x="3408223" y="1938713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5485B-6599-42EC-855F-655089BB0241}">
      <dsp:nvSpPr>
        <dsp:cNvPr id="0" name=""/>
        <dsp:cNvSpPr/>
      </dsp:nvSpPr>
      <dsp:spPr>
        <a:xfrm>
          <a:off x="3635160" y="1780218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" action="ppaction://hlinksldjump"/>
            </a:rPr>
            <a:t>Review Length Transformation (logp1)</a:t>
          </a:r>
          <a:endParaRPr lang="en-US" sz="1400" kern="1200" dirty="0"/>
        </a:p>
      </dsp:txBody>
      <dsp:txXfrm>
        <a:off x="3635160" y="1780218"/>
        <a:ext cx="3015015" cy="555150"/>
      </dsp:txXfrm>
    </dsp:sp>
    <dsp:sp modelId="{3A5D5F49-4854-42E9-80D1-E2C6CC63939F}">
      <dsp:nvSpPr>
        <dsp:cNvPr id="0" name=""/>
        <dsp:cNvSpPr/>
      </dsp:nvSpPr>
      <dsp:spPr>
        <a:xfrm>
          <a:off x="3408223" y="2493864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7D78B-85C1-43EF-982A-480EB2E60D0D}">
      <dsp:nvSpPr>
        <dsp:cNvPr id="0" name=""/>
        <dsp:cNvSpPr/>
      </dsp:nvSpPr>
      <dsp:spPr>
        <a:xfrm>
          <a:off x="3635160" y="2335369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Tokenizing</a:t>
          </a:r>
        </a:p>
      </dsp:txBody>
      <dsp:txXfrm>
        <a:off x="3635160" y="2335369"/>
        <a:ext cx="3015015" cy="555150"/>
      </dsp:txXfrm>
    </dsp:sp>
    <dsp:sp modelId="{096FA7A5-D126-4567-9A3E-A64653C6E914}">
      <dsp:nvSpPr>
        <dsp:cNvPr id="0" name=""/>
        <dsp:cNvSpPr/>
      </dsp:nvSpPr>
      <dsp:spPr>
        <a:xfrm>
          <a:off x="6812273" y="685165"/>
          <a:ext cx="3241952" cy="3814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A893-7668-4F04-982D-F2D5C92D445E}">
      <dsp:nvSpPr>
        <dsp:cNvPr id="0" name=""/>
        <dsp:cNvSpPr/>
      </dsp:nvSpPr>
      <dsp:spPr>
        <a:xfrm>
          <a:off x="6812273" y="828406"/>
          <a:ext cx="238165" cy="2381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91C00-F721-49B0-B724-2917179B41E2}">
      <dsp:nvSpPr>
        <dsp:cNvPr id="0" name=""/>
        <dsp:cNvSpPr/>
      </dsp:nvSpPr>
      <dsp:spPr>
        <a:xfrm>
          <a:off x="6812273" y="0"/>
          <a:ext cx="3241952" cy="68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Classification</a:t>
          </a:r>
        </a:p>
      </dsp:txBody>
      <dsp:txXfrm>
        <a:off x="6812273" y="0"/>
        <a:ext cx="3241952" cy="685165"/>
      </dsp:txXfrm>
    </dsp:sp>
    <dsp:sp modelId="{145238B8-582B-4C1F-A4E3-914918C4CA3F}">
      <dsp:nvSpPr>
        <dsp:cNvPr id="0" name=""/>
        <dsp:cNvSpPr/>
      </dsp:nvSpPr>
      <dsp:spPr>
        <a:xfrm>
          <a:off x="6812273" y="1383563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B03F-1DBE-43B9-ADFC-F5A12CC1303C}">
      <dsp:nvSpPr>
        <dsp:cNvPr id="0" name=""/>
        <dsp:cNvSpPr/>
      </dsp:nvSpPr>
      <dsp:spPr>
        <a:xfrm>
          <a:off x="7039210" y="1225067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Classes </a:t>
          </a:r>
        </a:p>
      </dsp:txBody>
      <dsp:txXfrm>
        <a:off x="7039210" y="1225067"/>
        <a:ext cx="3015015" cy="555150"/>
      </dsp:txXfrm>
    </dsp:sp>
    <dsp:sp modelId="{2E477402-DBA2-480B-80A7-CDA78D8E4218}">
      <dsp:nvSpPr>
        <dsp:cNvPr id="0" name=""/>
        <dsp:cNvSpPr/>
      </dsp:nvSpPr>
      <dsp:spPr>
        <a:xfrm>
          <a:off x="6812273" y="1938713"/>
          <a:ext cx="238159" cy="238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79FF-1E19-4BF8-86FA-128EF40CFB95}">
      <dsp:nvSpPr>
        <dsp:cNvPr id="0" name=""/>
        <dsp:cNvSpPr/>
      </dsp:nvSpPr>
      <dsp:spPr>
        <a:xfrm>
          <a:off x="7039210" y="1780218"/>
          <a:ext cx="3015015" cy="55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rgbClr val="0070C0"/>
              </a:solidFill>
            </a:rPr>
            <a:t>Binary Classes</a:t>
          </a:r>
        </a:p>
      </dsp:txBody>
      <dsp:txXfrm>
        <a:off x="7039210" y="1780218"/>
        <a:ext cx="3015015" cy="555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462F-8333-436D-AD5A-E71E300ADA00}">
      <dsp:nvSpPr>
        <dsp:cNvPr id="0" name=""/>
        <dsp:cNvSpPr/>
      </dsp:nvSpPr>
      <dsp:spPr>
        <a:xfrm>
          <a:off x="0" y="881926"/>
          <a:ext cx="2197198" cy="8671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Count Vectorizer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881926"/>
        <a:ext cx="2197198" cy="867149"/>
      </dsp:txXfrm>
    </dsp:sp>
    <dsp:sp modelId="{A035E010-C9E0-44D1-BB6D-C15EAB9142FF}">
      <dsp:nvSpPr>
        <dsp:cNvPr id="0" name=""/>
        <dsp:cNvSpPr/>
      </dsp:nvSpPr>
      <dsp:spPr>
        <a:xfrm>
          <a:off x="3654" y="1773893"/>
          <a:ext cx="2197198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Accuracy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Precision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Recall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F1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0.921</a:t>
          </a:r>
        </a:p>
      </dsp:txBody>
      <dsp:txXfrm>
        <a:off x="3654" y="1773893"/>
        <a:ext cx="2197198" cy="2239920"/>
      </dsp:txXfrm>
    </dsp:sp>
    <dsp:sp modelId="{D3A57D01-F894-4EC9-9744-3DDBC75A9F9F}">
      <dsp:nvSpPr>
        <dsp:cNvPr id="0" name=""/>
        <dsp:cNvSpPr/>
      </dsp:nvSpPr>
      <dsp:spPr>
        <a:xfrm>
          <a:off x="2508459" y="906743"/>
          <a:ext cx="2197198" cy="8671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TFIDF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508459" y="906743"/>
        <a:ext cx="2197198" cy="867149"/>
      </dsp:txXfrm>
    </dsp:sp>
    <dsp:sp modelId="{C65FCDAF-7CB2-4F87-A7D1-67BA579B7599}">
      <dsp:nvSpPr>
        <dsp:cNvPr id="0" name=""/>
        <dsp:cNvSpPr/>
      </dsp:nvSpPr>
      <dsp:spPr>
        <a:xfrm>
          <a:off x="2508459" y="1773893"/>
          <a:ext cx="2197198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Accuracy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Precision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Recall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F1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0.934</a:t>
          </a:r>
        </a:p>
      </dsp:txBody>
      <dsp:txXfrm>
        <a:off x="2508459" y="1773893"/>
        <a:ext cx="2197198" cy="2239920"/>
      </dsp:txXfrm>
    </dsp:sp>
    <dsp:sp modelId="{F3B67CE7-53F8-4FF0-B7BA-A06653A561E7}">
      <dsp:nvSpPr>
        <dsp:cNvPr id="0" name=""/>
        <dsp:cNvSpPr/>
      </dsp:nvSpPr>
      <dsp:spPr>
        <a:xfrm>
          <a:off x="5013265" y="906743"/>
          <a:ext cx="2197198" cy="86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Word2vec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013265" y="906743"/>
        <a:ext cx="2197198" cy="867149"/>
      </dsp:txXfrm>
    </dsp:sp>
    <dsp:sp modelId="{539237C0-6269-4457-90E2-3EA5A2445451}">
      <dsp:nvSpPr>
        <dsp:cNvPr id="0" name=""/>
        <dsp:cNvSpPr/>
      </dsp:nvSpPr>
      <dsp:spPr>
        <a:xfrm>
          <a:off x="5013265" y="1773893"/>
          <a:ext cx="2197198" cy="22399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Accuracy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Precision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Recall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F1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0.893</a:t>
          </a:r>
        </a:p>
      </dsp:txBody>
      <dsp:txXfrm>
        <a:off x="5013265" y="1773893"/>
        <a:ext cx="2197198" cy="2239920"/>
      </dsp:txXfrm>
    </dsp:sp>
    <dsp:sp modelId="{0ECE18CE-C43E-402B-BD7F-6A849ECA4408}">
      <dsp:nvSpPr>
        <dsp:cNvPr id="0" name=""/>
        <dsp:cNvSpPr/>
      </dsp:nvSpPr>
      <dsp:spPr>
        <a:xfrm>
          <a:off x="7518071" y="906743"/>
          <a:ext cx="2197198" cy="867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Deep Learning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7518071" y="906743"/>
        <a:ext cx="2197198" cy="867149"/>
      </dsp:txXfrm>
    </dsp:sp>
    <dsp:sp modelId="{1B097580-BDC4-4B07-B4C4-FFD3A2D8CA49}">
      <dsp:nvSpPr>
        <dsp:cNvPr id="0" name=""/>
        <dsp:cNvSpPr/>
      </dsp:nvSpPr>
      <dsp:spPr>
        <a:xfrm>
          <a:off x="7518071" y="1773893"/>
          <a:ext cx="2197198" cy="2239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Accuracy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500 epoch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0.855</a:t>
          </a:r>
        </a:p>
      </dsp:txBody>
      <dsp:txXfrm>
        <a:off x="7518071" y="1773893"/>
        <a:ext cx="2197198" cy="223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462F-8333-436D-AD5A-E71E300ADA00}">
      <dsp:nvSpPr>
        <dsp:cNvPr id="0" name=""/>
        <dsp:cNvSpPr/>
      </dsp:nvSpPr>
      <dsp:spPr>
        <a:xfrm>
          <a:off x="0" y="427208"/>
          <a:ext cx="3135610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Features</a:t>
          </a:r>
        </a:p>
      </dsp:txBody>
      <dsp:txXfrm>
        <a:off x="0" y="427208"/>
        <a:ext cx="3135610" cy="777600"/>
      </dsp:txXfrm>
    </dsp:sp>
    <dsp:sp modelId="{A035E010-C9E0-44D1-BB6D-C15EAB9142FF}">
      <dsp:nvSpPr>
        <dsp:cNvPr id="0" name=""/>
        <dsp:cNvSpPr/>
      </dsp:nvSpPr>
      <dsp:spPr>
        <a:xfrm>
          <a:off x="3216" y="1227063"/>
          <a:ext cx="3135610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Location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Numerical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Categorical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User Review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Categorical_rest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hlinkClick xmlns:r="http://schemas.openxmlformats.org/officeDocument/2006/relationships" r:id="" action="ppaction://hlinksldjump"/>
            </a:rPr>
            <a:t>Cleaning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3216" y="1227063"/>
        <a:ext cx="3135610" cy="3409289"/>
      </dsp:txXfrm>
    </dsp:sp>
    <dsp:sp modelId="{D3A57D01-F894-4EC9-9744-3DDBC75A9F9F}">
      <dsp:nvSpPr>
        <dsp:cNvPr id="0" name=""/>
        <dsp:cNvSpPr/>
      </dsp:nvSpPr>
      <dsp:spPr>
        <a:xfrm>
          <a:off x="3577811" y="449463"/>
          <a:ext cx="3135610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Model</a:t>
          </a:r>
        </a:p>
      </dsp:txBody>
      <dsp:txXfrm>
        <a:off x="3577811" y="449463"/>
        <a:ext cx="3135610" cy="777600"/>
      </dsp:txXfrm>
    </dsp:sp>
    <dsp:sp modelId="{C65FCDAF-7CB2-4F87-A7D1-67BA579B7599}">
      <dsp:nvSpPr>
        <dsp:cNvPr id="0" name=""/>
        <dsp:cNvSpPr/>
      </dsp:nvSpPr>
      <dsp:spPr>
        <a:xfrm>
          <a:off x="3577811" y="1227063"/>
          <a:ext cx="3135610" cy="34092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Logistic Regression</a:t>
          </a:r>
        </a:p>
      </dsp:txBody>
      <dsp:txXfrm>
        <a:off x="3577811" y="1227063"/>
        <a:ext cx="3135610" cy="3409289"/>
      </dsp:txXfrm>
    </dsp:sp>
    <dsp:sp modelId="{F3B67CE7-53F8-4FF0-B7BA-A06653A561E7}">
      <dsp:nvSpPr>
        <dsp:cNvPr id="0" name=""/>
        <dsp:cNvSpPr/>
      </dsp:nvSpPr>
      <dsp:spPr>
        <a:xfrm>
          <a:off x="7152406" y="449463"/>
          <a:ext cx="3135610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Tokenizing</a:t>
          </a:r>
        </a:p>
      </dsp:txBody>
      <dsp:txXfrm>
        <a:off x="7152406" y="449463"/>
        <a:ext cx="3135610" cy="777600"/>
      </dsp:txXfrm>
    </dsp:sp>
    <dsp:sp modelId="{539237C0-6269-4457-90E2-3EA5A2445451}">
      <dsp:nvSpPr>
        <dsp:cNvPr id="0" name=""/>
        <dsp:cNvSpPr/>
      </dsp:nvSpPr>
      <dsp:spPr>
        <a:xfrm>
          <a:off x="7152406" y="1227063"/>
          <a:ext cx="3135610" cy="34092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User Review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TFIDF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Categorical_rest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 err="1"/>
            <a:t>CountVectorizer</a:t>
          </a:r>
          <a:endParaRPr lang="en-US" sz="2700" kern="1200" dirty="0"/>
        </a:p>
      </dsp:txBody>
      <dsp:txXfrm>
        <a:off x="7152406" y="1227063"/>
        <a:ext cx="3135610" cy="3409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462F-8333-436D-AD5A-E71E300ADA00}">
      <dsp:nvSpPr>
        <dsp:cNvPr id="0" name=""/>
        <dsp:cNvSpPr/>
      </dsp:nvSpPr>
      <dsp:spPr>
        <a:xfrm>
          <a:off x="0" y="84788"/>
          <a:ext cx="2102124" cy="64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Features</a:t>
          </a:r>
        </a:p>
      </dsp:txBody>
      <dsp:txXfrm>
        <a:off x="0" y="84788"/>
        <a:ext cx="2102124" cy="649395"/>
      </dsp:txXfrm>
    </dsp:sp>
    <dsp:sp modelId="{A035E010-C9E0-44D1-BB6D-C15EAB9142FF}">
      <dsp:nvSpPr>
        <dsp:cNvPr id="0" name=""/>
        <dsp:cNvSpPr/>
      </dsp:nvSpPr>
      <dsp:spPr>
        <a:xfrm>
          <a:off x="3495" y="752769"/>
          <a:ext cx="2102124" cy="28163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Numerical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Categorical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User Review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Categorical_rest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hlinkClick xmlns:r="http://schemas.openxmlformats.org/officeDocument/2006/relationships" r:id="" action="ppaction://hlinksldjump"/>
            </a:rPr>
            <a:t>Cleaning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Age of restaurant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hlinkClick xmlns:r="http://schemas.openxmlformats.org/officeDocument/2006/relationships" r:id="" action="ppaction://hlinksldjump"/>
            </a:rPr>
            <a:t>Restaurant Density</a:t>
          </a:r>
          <a:endParaRPr lang="en-US" sz="1800" kern="1200" dirty="0"/>
        </a:p>
      </dsp:txBody>
      <dsp:txXfrm>
        <a:off x="3495" y="752769"/>
        <a:ext cx="2102124" cy="2816369"/>
      </dsp:txXfrm>
    </dsp:sp>
    <dsp:sp modelId="{8B3BB046-AD3E-4A0A-B5F4-BFF2D73B624C}">
      <dsp:nvSpPr>
        <dsp:cNvPr id="0" name=""/>
        <dsp:cNvSpPr/>
      </dsp:nvSpPr>
      <dsp:spPr>
        <a:xfrm>
          <a:off x="2399918" y="103374"/>
          <a:ext cx="2102124" cy="64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Transformation</a:t>
          </a:r>
        </a:p>
      </dsp:txBody>
      <dsp:txXfrm>
        <a:off x="2399918" y="103374"/>
        <a:ext cx="2102124" cy="649395"/>
      </dsp:txXfrm>
    </dsp:sp>
    <dsp:sp modelId="{E260AEC9-FC82-4557-BF3B-86A846326C4B}">
      <dsp:nvSpPr>
        <dsp:cNvPr id="0" name=""/>
        <dsp:cNvSpPr/>
      </dsp:nvSpPr>
      <dsp:spPr>
        <a:xfrm>
          <a:off x="2399918" y="752769"/>
          <a:ext cx="2102124" cy="28163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hlinkClick xmlns:r="http://schemas.openxmlformats.org/officeDocument/2006/relationships" r:id="" action="ppaction://hlinksldjump"/>
            </a:rPr>
            <a:t>SMOTE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PCA</a:t>
          </a:r>
        </a:p>
      </dsp:txBody>
      <dsp:txXfrm>
        <a:off x="2399918" y="752769"/>
        <a:ext cx="2102124" cy="2816369"/>
      </dsp:txXfrm>
    </dsp:sp>
    <dsp:sp modelId="{D3A57D01-F894-4EC9-9744-3DDBC75A9F9F}">
      <dsp:nvSpPr>
        <dsp:cNvPr id="0" name=""/>
        <dsp:cNvSpPr/>
      </dsp:nvSpPr>
      <dsp:spPr>
        <a:xfrm>
          <a:off x="4796340" y="103374"/>
          <a:ext cx="2102124" cy="64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Model</a:t>
          </a:r>
        </a:p>
      </dsp:txBody>
      <dsp:txXfrm>
        <a:off x="4796340" y="103374"/>
        <a:ext cx="2102124" cy="649395"/>
      </dsp:txXfrm>
    </dsp:sp>
    <dsp:sp modelId="{C65FCDAF-7CB2-4F87-A7D1-67BA579B7599}">
      <dsp:nvSpPr>
        <dsp:cNvPr id="0" name=""/>
        <dsp:cNvSpPr/>
      </dsp:nvSpPr>
      <dsp:spPr>
        <a:xfrm>
          <a:off x="4796340" y="752769"/>
          <a:ext cx="2102124" cy="28163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70C0"/>
              </a:solidFill>
            </a:rPr>
            <a:t>Logistic Regression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Support Vector Machine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Forest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Naive Bayes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70C0"/>
              </a:solidFill>
            </a:rPr>
            <a:t>GaussianNB</a:t>
          </a:r>
          <a:endParaRPr lang="en-US" sz="1800" kern="1200" dirty="0">
            <a:solidFill>
              <a:srgbClr val="0070C0"/>
            </a:solidFill>
          </a:endParaRPr>
        </a:p>
      </dsp:txBody>
      <dsp:txXfrm>
        <a:off x="4796340" y="752769"/>
        <a:ext cx="2102124" cy="2816369"/>
      </dsp:txXfrm>
    </dsp:sp>
    <dsp:sp modelId="{F3B67CE7-53F8-4FF0-B7BA-A06653A561E7}">
      <dsp:nvSpPr>
        <dsp:cNvPr id="0" name=""/>
        <dsp:cNvSpPr/>
      </dsp:nvSpPr>
      <dsp:spPr>
        <a:xfrm>
          <a:off x="7192762" y="103374"/>
          <a:ext cx="2102124" cy="64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Tokenizing</a:t>
          </a:r>
        </a:p>
      </dsp:txBody>
      <dsp:txXfrm>
        <a:off x="7192762" y="103374"/>
        <a:ext cx="2102124" cy="649395"/>
      </dsp:txXfrm>
    </dsp:sp>
    <dsp:sp modelId="{539237C0-6269-4457-90E2-3EA5A2445451}">
      <dsp:nvSpPr>
        <dsp:cNvPr id="0" name=""/>
        <dsp:cNvSpPr/>
      </dsp:nvSpPr>
      <dsp:spPr>
        <a:xfrm>
          <a:off x="7192762" y="752769"/>
          <a:ext cx="2102124" cy="28163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User Review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TFIDF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Categorical_rest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 err="1"/>
            <a:t>CountVectorizer</a:t>
          </a:r>
          <a:endParaRPr lang="en-US" sz="1800" kern="1200" dirty="0"/>
        </a:p>
      </dsp:txBody>
      <dsp:txXfrm>
        <a:off x="7192762" y="752769"/>
        <a:ext cx="2102124" cy="2816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5943-CB99-40F3-8CE0-A468BC6702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4C4A6-9C8D-4F9F-A773-43A214B2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4C4A6-9C8D-4F9F-A773-43A214B26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Example and cases,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4C4A6-9C8D-4F9F-A773-43A214B26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Split and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4C4A6-9C8D-4F9F-A773-43A214B26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Merge 1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4C4A6-9C8D-4F9F-A773-43A214B269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vidusl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4C4A6-9C8D-4F9F-A773-43A214B269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25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4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4AE307-A629-4C09-92E2-255E1B0E882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8D5454-558F-4406-A632-6B4D3BCE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3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sv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4.png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16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16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16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" Target="slide27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9F8-F4B9-44EA-9CBB-081E005A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435" y="1082350"/>
            <a:ext cx="8752680" cy="3242761"/>
          </a:xfrm>
        </p:spPr>
        <p:txBody>
          <a:bodyPr>
            <a:normAutofit fontScale="90000"/>
          </a:bodyPr>
          <a:lstStyle/>
          <a:p>
            <a:r>
              <a:rPr lang="en-US" sz="8800" b="1" dirty="0"/>
              <a:t>DSI5 Capstone Project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b="1" u="sng" dirty="0"/>
              <a:t>Restaurant Analytical Solution</a:t>
            </a:r>
            <a:br>
              <a:rPr lang="en-US" sz="4800" b="1" dirty="0"/>
            </a:br>
            <a:r>
              <a:rPr lang="en-US" sz="4800" b="1" dirty="0"/>
              <a:t>					   </a:t>
            </a:r>
            <a:r>
              <a:rPr lang="en-US" sz="3600" b="1" dirty="0"/>
              <a:t>WANG WEISHI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AC4F2-384D-40C3-9FC7-F677C33BA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038" y="4455621"/>
            <a:ext cx="7543800" cy="17816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Natural language processing (NLP)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</p:txBody>
      </p:sp>
      <p:pic>
        <p:nvPicPr>
          <p:cNvPr id="122882" name="Picture 2" descr="Image result for yelp with transparent background">
            <a:extLst>
              <a:ext uri="{FF2B5EF4-FFF2-40B4-BE49-F238E27FC236}">
                <a16:creationId xmlns:a16="http://schemas.microsoft.com/office/drawing/2014/main" id="{755021B0-A377-4186-86C5-55A1B5E2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0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1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4842-E594-432A-86BB-844A7CC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I: 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4E9A-E930-4320-A8B4-6A8492C2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hlinkClick r:id="rId2" action="ppaction://hlinksldjump"/>
              </a:rPr>
              <a:t>Recommendation Summary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Recommended Top 3 Restaurants [283,1185,627] Rating: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46F3A565-A80E-46F7-9C60-E96A198F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19962-DB3C-47C2-8B24-22ABC2332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178" y="2576945"/>
            <a:ext cx="10365937" cy="20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8744-4EA5-460A-AD69-4BD29796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II: NLP Based Restaurant Rating Classification &amp; Validation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3C21A-A3A2-4C77-AF49-BE6B34FF8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2526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C25438D9-522C-4703-A767-BDD00F1CD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8D0-CBD5-4569-A67D-6EC3B763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Project Part II: 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35B2-C152-4822-8F0B-1E744007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Tokenizing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/>
              <a:t>CountVectorizer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SVD (</a:t>
            </a:r>
            <a:r>
              <a:rPr lang="en-US" sz="1800" dirty="0" err="1"/>
              <a:t>n_components</a:t>
            </a:r>
            <a:r>
              <a:rPr lang="en-US" sz="1800" dirty="0"/>
              <a:t>=2)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DAE81D-A716-4B9B-BC42-4C7E68C6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25" y="1826090"/>
            <a:ext cx="5692296" cy="44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Heart">
            <a:extLst>
              <a:ext uri="{FF2B5EF4-FFF2-40B4-BE49-F238E27FC236}">
                <a16:creationId xmlns:a16="http://schemas.microsoft.com/office/drawing/2014/main" id="{413E93C4-136E-4060-9EFA-F0FBD2D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8D0-CBD5-4569-A67D-6EC3B763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Project Part II: 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35B2-C152-4822-8F0B-1E744007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Tokenizing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TFIDF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SVD (</a:t>
            </a:r>
            <a:r>
              <a:rPr lang="en-US" sz="1800" dirty="0" err="1"/>
              <a:t>n_components</a:t>
            </a:r>
            <a:r>
              <a:rPr lang="en-US" sz="1800" dirty="0"/>
              <a:t>=2)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E1CD85-0552-441A-A682-99C87122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29" y="1737360"/>
            <a:ext cx="4818328" cy="46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BC03246C-34E6-4374-A413-40266C2B0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8D0-CBD5-4569-A67D-6EC3B763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Project Part II: 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35B2-C152-4822-8F0B-1E744007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Tokenizing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Word2vec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GoogleNews-vectors-negative300.bin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SVD (</a:t>
            </a:r>
            <a:r>
              <a:rPr lang="en-US" sz="1800" dirty="0" err="1"/>
              <a:t>n_components</a:t>
            </a:r>
            <a:r>
              <a:rPr lang="en-US" sz="1800" dirty="0"/>
              <a:t>=2)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06B47BC-D28D-434E-B8CA-D50DA932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74" y="1737360"/>
            <a:ext cx="58388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ABE25519-FE2C-41F6-84DB-E10305B99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4842-E594-432A-86BB-844A7CC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II: 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5AC8EAA-3853-4182-B72D-8FC7418E7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338403"/>
              </p:ext>
            </p:extLst>
          </p:nvPr>
        </p:nvGraphicFramePr>
        <p:xfrm>
          <a:off x="1156222" y="1480243"/>
          <a:ext cx="9718924" cy="492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Heart">
            <a:extLst>
              <a:ext uri="{FF2B5EF4-FFF2-40B4-BE49-F238E27FC236}">
                <a16:creationId xmlns:a16="http://schemas.microsoft.com/office/drawing/2014/main" id="{24DA7949-8FD2-4D82-8E57-8D30208F5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8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4842-E594-432A-86BB-844A7CC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II: </a:t>
            </a:r>
            <a:br>
              <a:rPr lang="en-US" dirty="0"/>
            </a:br>
            <a:r>
              <a:rPr lang="en-US" dirty="0"/>
              <a:t>Review Text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B2B61A-8EEB-4D2A-BD6B-0EB18F11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TFIDF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88C275-12AB-4279-AC32-ECC5CD7B19E4}"/>
              </a:ext>
            </a:extLst>
          </p:cNvPr>
          <p:cNvGrpSpPr/>
          <p:nvPr/>
        </p:nvGrpSpPr>
        <p:grpSpPr>
          <a:xfrm>
            <a:off x="2095655" y="1800952"/>
            <a:ext cx="7962745" cy="4515875"/>
            <a:chOff x="2095655" y="1800952"/>
            <a:chExt cx="7962745" cy="45158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6630CA-BFEA-44C4-9A11-67422ABFF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82"/>
            <a:stretch/>
          </p:blipFill>
          <p:spPr>
            <a:xfrm>
              <a:off x="2114319" y="2172314"/>
              <a:ext cx="7785463" cy="26943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467CE6-086E-4DC0-8DF4-2C34B6E0C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5174"/>
            <a:stretch/>
          </p:blipFill>
          <p:spPr>
            <a:xfrm>
              <a:off x="6896081" y="4654786"/>
              <a:ext cx="3162319" cy="16620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C4DC2D-21C0-411B-9CA6-8842E65A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655" y="1800952"/>
              <a:ext cx="1687082" cy="352700"/>
            </a:xfrm>
            <a:prstGeom prst="rect">
              <a:avLst/>
            </a:prstGeom>
          </p:spPr>
        </p:pic>
      </p:grp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482DBCB4-0AE8-47D0-9EC7-F1E4A4C11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9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4842-E594-432A-86BB-844A7CC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II: </a:t>
            </a:r>
            <a:br>
              <a:rPr lang="en-US" dirty="0"/>
            </a:br>
            <a:r>
              <a:rPr lang="en-US" dirty="0"/>
              <a:t>Review Text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B2B61A-8EEB-4D2A-BD6B-0EB18F11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Word2Vec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0029A0-3A03-4540-86AD-16483E5356B5}"/>
              </a:ext>
            </a:extLst>
          </p:cNvPr>
          <p:cNvGrpSpPr/>
          <p:nvPr/>
        </p:nvGrpSpPr>
        <p:grpSpPr>
          <a:xfrm>
            <a:off x="2334796" y="1756954"/>
            <a:ext cx="8649477" cy="4579058"/>
            <a:chOff x="2080727" y="1740718"/>
            <a:chExt cx="8649477" cy="45790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08487A-07CB-466F-90C1-8E593954E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137" b="2681"/>
            <a:stretch/>
          </p:blipFill>
          <p:spPr>
            <a:xfrm>
              <a:off x="2080727" y="1740718"/>
              <a:ext cx="8513718" cy="31168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06A203-84A7-41F0-8432-1964D06BE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6241" y="4623356"/>
              <a:ext cx="3403963" cy="1696420"/>
            </a:xfrm>
            <a:prstGeom prst="rect">
              <a:avLst/>
            </a:prstGeom>
          </p:spPr>
        </p:pic>
      </p:grpSp>
      <p:pic>
        <p:nvPicPr>
          <p:cNvPr id="11" name="Graphic 10" descr="Heart">
            <a:extLst>
              <a:ext uri="{FF2B5EF4-FFF2-40B4-BE49-F238E27FC236}">
                <a16:creationId xmlns:a16="http://schemas.microsoft.com/office/drawing/2014/main" id="{45D12498-20F8-475D-90A9-1AAA4C94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5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793A-B820-4DE6-B9E4-F73271E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III: Restaurant Average Rating Prediction &amp; Validation</a:t>
            </a:r>
          </a:p>
        </p:txBody>
      </p:sp>
      <p:pic>
        <p:nvPicPr>
          <p:cNvPr id="4" name="Graphic 3" descr="Star">
            <a:extLst>
              <a:ext uri="{FF2B5EF4-FFF2-40B4-BE49-F238E27FC236}">
                <a16:creationId xmlns:a16="http://schemas.microsoft.com/office/drawing/2014/main" id="{B9944661-AB4F-4670-9A15-3274321E0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4938" y="-105282"/>
            <a:ext cx="1746504" cy="174650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52207-7F67-4DF2-870D-05E541EA6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301952"/>
              </p:ext>
            </p:extLst>
          </p:nvPr>
        </p:nvGraphicFramePr>
        <p:xfrm>
          <a:off x="1214228" y="1485580"/>
          <a:ext cx="10291233" cy="508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831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793A-B820-4DE6-B9E4-F73271E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III: </a:t>
            </a:r>
            <a:br>
              <a:rPr lang="en-US" dirty="0"/>
            </a:br>
            <a:r>
              <a:rPr lang="en-US" dirty="0"/>
              <a:t>Visualization &amp; Validation</a:t>
            </a:r>
          </a:p>
        </p:txBody>
      </p:sp>
      <p:pic>
        <p:nvPicPr>
          <p:cNvPr id="4" name="Graphic 3" descr="Star">
            <a:extLst>
              <a:ext uri="{FF2B5EF4-FFF2-40B4-BE49-F238E27FC236}">
                <a16:creationId xmlns:a16="http://schemas.microsoft.com/office/drawing/2014/main" id="{B9944661-AB4F-4670-9A15-3274321E0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4938" y="-105282"/>
            <a:ext cx="1746504" cy="1746504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C95F89CD-79C6-46B6-B622-E6539C97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9" y="1737360"/>
            <a:ext cx="10200580" cy="45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711F-274C-4DFB-B9E7-6F0747C1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0D21-FE6C-485C-B79B-FF7055BB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5639"/>
            <a:ext cx="10058400" cy="4582238"/>
          </a:xfrm>
        </p:spPr>
        <p:txBody>
          <a:bodyPr>
            <a:noAutofit/>
          </a:bodyPr>
          <a:lstStyle/>
          <a:p>
            <a:pPr>
              <a:lnSpc>
                <a:spcPct val="27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Background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Project Objective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Project Part I: Restaurant Recommendation System &amp;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Project Part II: NLP Based Customer-Restaurant Ranking Classification &amp;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Project Part III: Restaurant Average Rating Prediction &amp;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Project Part IV: Restaurant Closure Event Prediction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748B65A7-393F-4D83-B5DD-1B21DBDC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315" y="3043532"/>
            <a:ext cx="770936" cy="770936"/>
          </a:xfrm>
          <a:prstGeom prst="rect">
            <a:avLst/>
          </a:prstGeom>
        </p:spPr>
      </p:pic>
      <p:pic>
        <p:nvPicPr>
          <p:cNvPr id="9" name="Graphic 8" descr="Downward trend">
            <a:extLst>
              <a:ext uri="{FF2B5EF4-FFF2-40B4-BE49-F238E27FC236}">
                <a16:creationId xmlns:a16="http://schemas.microsoft.com/office/drawing/2014/main" id="{3B6CDD37-20DA-4CB1-9688-262F1922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781879"/>
            <a:ext cx="770936" cy="770936"/>
          </a:xfrm>
          <a:prstGeom prst="rect">
            <a:avLst/>
          </a:prstGeom>
        </p:spPr>
      </p:pic>
      <p:pic>
        <p:nvPicPr>
          <p:cNvPr id="11" name="Graphic 10" descr="Theatre">
            <a:extLst>
              <a:ext uri="{FF2B5EF4-FFF2-40B4-BE49-F238E27FC236}">
                <a16:creationId xmlns:a16="http://schemas.microsoft.com/office/drawing/2014/main" id="{2AA949CC-F6FB-4F7D-AD38-C72B30B5F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1321" y="1829108"/>
            <a:ext cx="768096" cy="768096"/>
          </a:xfrm>
          <a:prstGeom prst="rect">
            <a:avLst/>
          </a:prstGeom>
        </p:spPr>
      </p:pic>
      <p:pic>
        <p:nvPicPr>
          <p:cNvPr id="13" name="Graphic 12" descr="Star">
            <a:extLst>
              <a:ext uri="{FF2B5EF4-FFF2-40B4-BE49-F238E27FC236}">
                <a16:creationId xmlns:a16="http://schemas.microsoft.com/office/drawing/2014/main" id="{27948986-BBB3-4B9C-986F-1B97D51A2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1315" y="4315236"/>
            <a:ext cx="770936" cy="770936"/>
          </a:xfrm>
          <a:prstGeom prst="rect">
            <a:avLst/>
          </a:prstGeom>
        </p:spPr>
      </p:pic>
      <p:pic>
        <p:nvPicPr>
          <p:cNvPr id="15" name="Graphic 14" descr="Send">
            <a:extLst>
              <a:ext uri="{FF2B5EF4-FFF2-40B4-BE49-F238E27FC236}">
                <a16:creationId xmlns:a16="http://schemas.microsoft.com/office/drawing/2014/main" id="{5045C987-4405-4F2C-BB40-BA80A07D7C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1321" y="2597204"/>
            <a:ext cx="768096" cy="768096"/>
          </a:xfrm>
          <a:prstGeom prst="rect">
            <a:avLst/>
          </a:prstGeom>
        </p:spPr>
      </p:pic>
      <p:pic>
        <p:nvPicPr>
          <p:cNvPr id="19" name="Graphic 18" descr="Piggy Bank">
            <a:extLst>
              <a:ext uri="{FF2B5EF4-FFF2-40B4-BE49-F238E27FC236}">
                <a16:creationId xmlns:a16="http://schemas.microsoft.com/office/drawing/2014/main" id="{9089DCA4-C2D5-484D-AF55-BF96420089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81321" y="5552815"/>
            <a:ext cx="768096" cy="768096"/>
          </a:xfrm>
          <a:prstGeom prst="rect">
            <a:avLst/>
          </a:prstGeom>
        </p:spPr>
      </p:pic>
      <p:pic>
        <p:nvPicPr>
          <p:cNvPr id="21" name="Graphic 20" descr="Heart">
            <a:extLst>
              <a:ext uri="{FF2B5EF4-FFF2-40B4-BE49-F238E27FC236}">
                <a16:creationId xmlns:a16="http://schemas.microsoft.com/office/drawing/2014/main" id="{6BDE1818-2662-463C-88D1-60877EC0E4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4380" y="3682710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0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793A-B820-4DE6-B9E4-F73271E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III: </a:t>
            </a:r>
            <a:br>
              <a:rPr lang="en-US" dirty="0"/>
            </a:br>
            <a:r>
              <a:rPr lang="en-US" dirty="0"/>
              <a:t>Visualization &amp; Validation</a:t>
            </a:r>
          </a:p>
        </p:txBody>
      </p:sp>
      <p:pic>
        <p:nvPicPr>
          <p:cNvPr id="4" name="Graphic 3" descr="Star">
            <a:extLst>
              <a:ext uri="{FF2B5EF4-FFF2-40B4-BE49-F238E27FC236}">
                <a16:creationId xmlns:a16="http://schemas.microsoft.com/office/drawing/2014/main" id="{B9944661-AB4F-4670-9A15-3274321E0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4938" y="-105282"/>
            <a:ext cx="1746504" cy="174650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E1D68CDD-2743-4D47-91D5-F95FD064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1" y="2292632"/>
            <a:ext cx="9654195" cy="41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3981D-33D3-4BAA-A0FC-198F2EA2A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91" y="1829376"/>
            <a:ext cx="7252109" cy="5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2FD9-F464-4085-8CC1-12B4724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IV: </a:t>
            </a:r>
            <a:br>
              <a:rPr lang="en-US" dirty="0"/>
            </a:br>
            <a:r>
              <a:rPr lang="en-US" dirty="0"/>
              <a:t>Restaurant Closure Event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B9DB-6D57-4082-A432-A5DFD77B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My Restaurant Closure Definition (Assumption)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Short Term Prediction: df_2018_o_c=df[</a:t>
            </a:r>
            <a:r>
              <a:rPr lang="en-US" dirty="0" err="1"/>
              <a:t>df.review_year_max</a:t>
            </a:r>
            <a:r>
              <a:rPr lang="en-US" dirty="0"/>
              <a:t>&gt;=2016] </a:t>
            </a:r>
          </a:p>
        </p:txBody>
      </p:sp>
      <p:pic>
        <p:nvPicPr>
          <p:cNvPr id="4" name="Graphic 3" descr="Downward trend">
            <a:extLst>
              <a:ext uri="{FF2B5EF4-FFF2-40B4-BE49-F238E27FC236}">
                <a16:creationId xmlns:a16="http://schemas.microsoft.com/office/drawing/2014/main" id="{7FA4F5D8-5F9B-4E76-921E-DFB987F7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0802" y="-243669"/>
            <a:ext cx="1746504" cy="174650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3B5105-815B-4C9F-82DD-D08F5587B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725060"/>
              </p:ext>
            </p:extLst>
          </p:nvPr>
        </p:nvGraphicFramePr>
        <p:xfrm>
          <a:off x="1392419" y="2562406"/>
          <a:ext cx="9298383" cy="367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25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D90A-6BED-472B-B866-1C60CA9F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III: </a:t>
            </a:r>
            <a:br>
              <a:rPr lang="en-US" dirty="0"/>
            </a:br>
            <a:r>
              <a:rPr lang="en-US" dirty="0"/>
              <a:t>Restaurant Closure Event Validation</a:t>
            </a:r>
          </a:p>
        </p:txBody>
      </p:sp>
      <p:pic>
        <p:nvPicPr>
          <p:cNvPr id="4" name="Graphic 3" descr="Downward trend">
            <a:extLst>
              <a:ext uri="{FF2B5EF4-FFF2-40B4-BE49-F238E27FC236}">
                <a16:creationId xmlns:a16="http://schemas.microsoft.com/office/drawing/2014/main" id="{58478DBB-24B4-45D4-8AEE-98E3043B4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0802" y="-243669"/>
            <a:ext cx="1746504" cy="174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6E19F-849F-4C88-83AD-6F23B2E97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5606"/>
            <a:ext cx="75438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BECF5-3ACA-4BE2-9EDD-C481EF79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405499"/>
            <a:ext cx="7334250" cy="1285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2C0F9A-F28E-426C-8D10-2C6D797C6890}"/>
              </a:ext>
            </a:extLst>
          </p:cNvPr>
          <p:cNvSpPr txBox="1"/>
          <p:nvPr/>
        </p:nvSpPr>
        <p:spPr>
          <a:xfrm>
            <a:off x="1097280" y="17373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Baseline Model: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4EFC4-9D8F-4010-81FA-449F2FDB3660}"/>
              </a:ext>
            </a:extLst>
          </p:cNvPr>
          <p:cNvSpPr txBox="1"/>
          <p:nvPr/>
        </p:nvSpPr>
        <p:spPr>
          <a:xfrm>
            <a:off x="1097280" y="4041686"/>
            <a:ext cx="798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Final Model: Baseline + PCA + SMOTE + (</a:t>
            </a:r>
            <a:r>
              <a:rPr lang="en-US" dirty="0" err="1">
                <a:solidFill>
                  <a:srgbClr val="0070C0"/>
                </a:solidFill>
              </a:rPr>
              <a:t>LogisticRegression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GaussianNB</a:t>
            </a:r>
            <a:r>
              <a:rPr lang="en-US" dirty="0">
                <a:solidFill>
                  <a:srgbClr val="0070C0"/>
                </a:solidFill>
              </a:rPr>
              <a:t>)&lt;Stacking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75130D-4781-426A-B227-0CFFBB34C119}"/>
                  </a:ext>
                </a:extLst>
              </p:cNvPr>
              <p:cNvSpPr txBox="1"/>
              <p:nvPr/>
            </p:nvSpPr>
            <p:spPr>
              <a:xfrm>
                <a:off x="1162975" y="5772669"/>
                <a:ext cx="3674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TNR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467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467+219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∗100%=68.08%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75130D-4781-426A-B227-0CFFBB3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5" y="5772669"/>
                <a:ext cx="3674083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C0C3DF-5536-4B01-9319-EC7B15EDB365}"/>
                  </a:ext>
                </a:extLst>
              </p:cNvPr>
              <p:cNvSpPr txBox="1"/>
              <p:nvPr/>
            </p:nvSpPr>
            <p:spPr>
              <a:xfrm>
                <a:off x="5238229" y="5772669"/>
                <a:ext cx="393857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3316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3316</m:t>
                          </m:r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1361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∗100%=70.90%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C0C3DF-5536-4B01-9319-EC7B15EDB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29" y="5772669"/>
                <a:ext cx="3938579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85C7D7-0C82-4551-AAE9-8A8E0E98D3B1}"/>
                  </a:ext>
                </a:extLst>
              </p:cNvPr>
              <p:cNvSpPr txBox="1"/>
              <p:nvPr/>
            </p:nvSpPr>
            <p:spPr>
              <a:xfrm>
                <a:off x="1162975" y="3399550"/>
                <a:ext cx="332302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TNR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46+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640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∗100%=6.7%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85C7D7-0C82-4551-AAE9-8A8E0E98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5" y="3399550"/>
                <a:ext cx="3323026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9A1CE6-EC99-4170-9264-27B1B7E53C93}"/>
                  </a:ext>
                </a:extLst>
              </p:cNvPr>
              <p:cNvSpPr txBox="1"/>
              <p:nvPr/>
            </p:nvSpPr>
            <p:spPr>
              <a:xfrm>
                <a:off x="5238229" y="3398661"/>
                <a:ext cx="368209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4648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4648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∗100%=99.38%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9A1CE6-EC99-4170-9264-27B1B7E5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29" y="3398661"/>
                <a:ext cx="3682098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6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2A11-F154-4F41-935D-69CA00EF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CD31-5C15-4898-8230-CFBB5D82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SG" sz="2800" dirty="0"/>
              <a:t>Successfully developed restaurant analytical solution for different users: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GB" altLang="zh-CN" sz="2600" b="1" dirty="0">
                <a:cs typeface="Arial" charset="0"/>
              </a:rPr>
              <a:t>Python based analytical solution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GB" altLang="zh-CN" sz="2600" b="1" dirty="0">
                <a:cs typeface="Arial" charset="0"/>
              </a:rPr>
              <a:t>Restaurant Recommendation System 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GB" altLang="zh-CN" sz="2600" b="1" dirty="0">
                <a:cs typeface="Arial" charset="0"/>
              </a:rPr>
              <a:t>Customer-Restaurant Ranking Model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GB" altLang="zh-CN" sz="2600" b="1" dirty="0">
                <a:cs typeface="Arial" charset="0"/>
              </a:rPr>
              <a:t>Restaurant Average Rating Prediction Model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GB" altLang="zh-CN" sz="2600" b="1" dirty="0">
                <a:cs typeface="Arial" charset="0"/>
              </a:rPr>
              <a:t>Restaurant Closure Event Prediction Model</a:t>
            </a:r>
          </a:p>
          <a:p>
            <a:endParaRPr lang="en-US" dirty="0"/>
          </a:p>
        </p:txBody>
      </p:sp>
      <p:pic>
        <p:nvPicPr>
          <p:cNvPr id="4" name="Graphic 3" descr="Piggy Bank">
            <a:extLst>
              <a:ext uri="{FF2B5EF4-FFF2-40B4-BE49-F238E27FC236}">
                <a16:creationId xmlns:a16="http://schemas.microsoft.com/office/drawing/2014/main" id="{4F50E147-6FEE-4FE4-8D67-321A3BE9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455" y="-297479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7C5D-081D-41CD-B012-C9A79577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650" name="Picture 2" descr="Image result for data science jokes">
            <a:extLst>
              <a:ext uri="{FF2B5EF4-FFF2-40B4-BE49-F238E27FC236}">
                <a16:creationId xmlns:a16="http://schemas.microsoft.com/office/drawing/2014/main" id="{79A15F75-CD0F-42AF-A38A-9738CA6D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11" y="1865928"/>
            <a:ext cx="73152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malala yousafzai inspirational quote">
            <a:extLst>
              <a:ext uri="{FF2B5EF4-FFF2-40B4-BE49-F238E27FC236}">
                <a16:creationId xmlns:a16="http://schemas.microsoft.com/office/drawing/2014/main" id="{B8E92B05-B17B-44AF-9F8C-359CFB99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46" y="1865928"/>
            <a:ext cx="27876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D877-5808-483A-804E-77BEC78E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4574-104F-4285-92AD-54A99B45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I: Deep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3D805-CE54-42BB-99F4-8F022516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8149357" cy="4376247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28DD1E7C-C43E-4B1A-ACAF-96AA2C15F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0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I: Recommendation Summary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 action="ppaction://hlinksldjump"/>
              </a:rPr>
              <a:t>Back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AB748-1062-4645-A6F4-61B9D5A4B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68" y="1940768"/>
            <a:ext cx="11779863" cy="3349829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92C3CCC-A972-4700-B2EE-75D085FC7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1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I: Recommendation Summary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 action="ppaction://hlinksldjump"/>
              </a:rPr>
              <a:t>Back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AB748-1062-4645-A6F4-61B9D5A4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8" y="1940768"/>
            <a:ext cx="11779863" cy="3349829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92C3CCC-A972-4700-B2EE-75D085FC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II: </a:t>
            </a:r>
            <a:br>
              <a:rPr lang="en-US" dirty="0"/>
            </a:br>
            <a:r>
              <a:rPr lang="en-US" dirty="0"/>
              <a:t>Review Length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8BCBE8-B07C-4039-87AB-85F478C6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26" y="1904999"/>
            <a:ext cx="4738492" cy="42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9F6D3AFB-8804-4035-A9C5-6021659BC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7B49-997A-4301-9D47-6BFA4D0C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C9295C-4B4B-4C36-BB25-E468E092F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9364"/>
              </p:ext>
            </p:extLst>
          </p:nvPr>
        </p:nvGraphicFramePr>
        <p:xfrm>
          <a:off x="1036320" y="1875935"/>
          <a:ext cx="10620555" cy="448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Theatre">
            <a:extLst>
              <a:ext uri="{FF2B5EF4-FFF2-40B4-BE49-F238E27FC236}">
                <a16:creationId xmlns:a16="http://schemas.microsoft.com/office/drawing/2014/main" id="{CB9B1E98-DE75-44EB-9419-88C5A7B22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764" y="-253859"/>
            <a:ext cx="1746122" cy="17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2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II: </a:t>
            </a:r>
            <a:br>
              <a:rPr lang="en-US" dirty="0"/>
            </a:br>
            <a:r>
              <a:rPr lang="en-US" dirty="0"/>
              <a:t>Review Length Logp1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FACADA-8DCC-4C6E-9E19-5849A481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6" y="1821025"/>
            <a:ext cx="4568904" cy="42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A391E64-C63B-4602-AB3B-575F245E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1" y="1825690"/>
            <a:ext cx="5836629" cy="425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18A3AD2C-2DBD-4E31-BD03-4F99CC22F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96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II: </a:t>
            </a:r>
            <a:br>
              <a:rPr lang="en-US" dirty="0"/>
            </a:br>
            <a:r>
              <a:rPr lang="en-US" dirty="0"/>
              <a:t>Validation CV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67C7102-5AC0-47AC-B8FB-9662A943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946282"/>
            <a:ext cx="4505520" cy="43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BA06D7D-9A7F-4475-99D5-A7E867B8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737360"/>
            <a:ext cx="4505520" cy="456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DA24170C-C37D-47E2-AA19-8BB517DAB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II: </a:t>
            </a:r>
            <a:br>
              <a:rPr lang="en-US" dirty="0"/>
            </a:br>
            <a:r>
              <a:rPr lang="en-US" dirty="0"/>
              <a:t>Validation TFIDF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A8CA8BB-6B89-413E-AF8A-2F3A0ABC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81" y="1770459"/>
            <a:ext cx="4644118" cy="45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D4A25D2-B310-49F1-A852-E0EEE4F5B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2027"/>
            <a:ext cx="4323832" cy="438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764DCA83-E974-4FF8-B654-1EDCF4555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II: </a:t>
            </a:r>
            <a:br>
              <a:rPr lang="en-US" dirty="0"/>
            </a:br>
            <a:r>
              <a:rPr lang="en-US" dirty="0"/>
              <a:t>Validation word2vec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2457565-4985-4B4E-8D92-26FD1EB3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17696"/>
            <a:ext cx="4613081" cy="46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75D06261-D080-471E-976A-CB48DEE1F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8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II: </a:t>
            </a:r>
            <a:br>
              <a:rPr lang="en-US" dirty="0"/>
            </a:br>
            <a:r>
              <a:rPr lang="en-US" dirty="0"/>
              <a:t>Validation Deep Learning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2FAFFC4-E196-4275-826B-46A137B5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4437775" cy="44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04880AD4-5EAB-4E81-B3AA-465529AAA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895" y="-266261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4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III: </a:t>
            </a:r>
            <a:br>
              <a:rPr lang="en-US" dirty="0"/>
            </a:br>
            <a:r>
              <a:rPr lang="en-US" dirty="0"/>
              <a:t>Categorical Clean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0E91D38E-8867-4A01-BF88-0CAC16E3F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4938" y="-105282"/>
            <a:ext cx="1746504" cy="1746504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F245D8A0-110D-4E2C-B46B-38D84CDB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881478"/>
            <a:ext cx="7691535" cy="444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17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6F-753A-446F-A6F8-83B6242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Project IV: </a:t>
            </a:r>
            <a:br>
              <a:rPr lang="en-US" dirty="0"/>
            </a:br>
            <a:r>
              <a:rPr lang="en-US" dirty="0"/>
              <a:t>Categorical Clean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DA6AFB4-66ED-4311-9E10-C63904958FA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0E91D38E-8867-4A01-BF88-0CAC16E3F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4938" y="-105282"/>
            <a:ext cx="1746504" cy="1746504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F245D8A0-110D-4E2C-B46B-38D84CDB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881478"/>
            <a:ext cx="7691535" cy="444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90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C5F4-F6C2-44B6-8F3D-62B567D2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Appendix Project IV: </a:t>
            </a:r>
            <a:br>
              <a:rPr lang="en-US" dirty="0"/>
            </a:br>
            <a:r>
              <a:rPr lang="en-US" dirty="0"/>
              <a:t>Restaurant Density</a:t>
            </a: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4DD1891-9F1A-41B9-AC45-6577FC5B65D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sldjump"/>
              </a:rPr>
              <a:t>Back</a:t>
            </a:r>
            <a:endParaRPr lang="en-US" sz="2800" dirty="0"/>
          </a:p>
        </p:txBody>
      </p:sp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A0858834-E8D0-4AE8-B15B-87CADE150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0802" y="-243669"/>
            <a:ext cx="1746504" cy="1746504"/>
          </a:xfrm>
          <a:prstGeom prst="rect">
            <a:avLst/>
          </a:prstGeom>
        </p:spPr>
      </p:pic>
      <p:pic>
        <p:nvPicPr>
          <p:cNvPr id="28674" name="Picture 2">
            <a:extLst>
              <a:ext uri="{FF2B5EF4-FFF2-40B4-BE49-F238E27FC236}">
                <a16:creationId xmlns:a16="http://schemas.microsoft.com/office/drawing/2014/main" id="{C9EBAF18-14EF-4857-B70E-62A68500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41" y="2136520"/>
            <a:ext cx="6478235" cy="42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EA17C2-F657-4140-90A4-7FAADCF2AD20}"/>
              </a:ext>
            </a:extLst>
          </p:cNvPr>
          <p:cNvSpPr txBox="1"/>
          <p:nvPr/>
        </p:nvSpPr>
        <p:spPr>
          <a:xfrm>
            <a:off x="5371305" y="2364509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Blue: Opening</a:t>
            </a:r>
          </a:p>
          <a:p>
            <a:r>
              <a:rPr lang="en-US" dirty="0">
                <a:solidFill>
                  <a:srgbClr val="FF0000"/>
                </a:solidFill>
              </a:rPr>
              <a:t>Red: Closed</a:t>
            </a:r>
          </a:p>
        </p:txBody>
      </p:sp>
    </p:spTree>
    <p:extLst>
      <p:ext uri="{BB962C8B-B14F-4D97-AF65-F5344CB8AC3E}">
        <p14:creationId xmlns:p14="http://schemas.microsoft.com/office/powerpoint/2010/main" val="197271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C5F4-F6C2-44B6-8F3D-62B567D2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Appendix Project IV: </a:t>
            </a:r>
            <a:br>
              <a:rPr lang="en-US" dirty="0"/>
            </a:br>
            <a:r>
              <a:rPr lang="en-US" dirty="0"/>
              <a:t>SMOTE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D7104C77-105D-4BEA-8C26-62CB0A95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38532"/>
            <a:ext cx="9303495" cy="43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94DD1891-9F1A-41B9-AC45-6577FC5B65D7}"/>
              </a:ext>
            </a:extLst>
          </p:cNvPr>
          <p:cNvSpPr txBox="1"/>
          <p:nvPr/>
        </p:nvSpPr>
        <p:spPr>
          <a:xfrm>
            <a:off x="11094720" y="5868141"/>
            <a:ext cx="191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 action="ppaction://hlinksldjump"/>
              </a:rPr>
              <a:t>Back</a:t>
            </a:r>
            <a:endParaRPr lang="en-US" sz="2800" dirty="0"/>
          </a:p>
        </p:txBody>
      </p:sp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A0858834-E8D0-4AE8-B15B-87CADE150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0802" y="-243669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868-3EFF-4A1F-9869-D208F5F0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4" name="Picture 2" descr="Image result for yelp with transparent background">
            <a:extLst>
              <a:ext uri="{FF2B5EF4-FFF2-40B4-BE49-F238E27FC236}">
                <a16:creationId xmlns:a16="http://schemas.microsoft.com/office/drawing/2014/main" id="{8394AB27-F006-48B7-A89F-CD02F21E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14" y="1781747"/>
            <a:ext cx="2234222" cy="13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1ADB012D-EB6C-4194-9BA9-3DC747B71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2764" y="-253859"/>
            <a:ext cx="1746122" cy="1746122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0B1A73-2FA2-4A4B-86A2-7F9A161B6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529918"/>
              </p:ext>
            </p:extLst>
          </p:nvPr>
        </p:nvGraphicFramePr>
        <p:xfrm>
          <a:off x="1159424" y="2539828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79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3F44-2DF2-44C4-AE0D-4F832E3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8580-E208-4E36-9485-92C38E90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Objective</a:t>
            </a:r>
          </a:p>
          <a:p>
            <a:r>
              <a:rPr lang="en-US" sz="1800" dirty="0"/>
              <a:t>To develop a restaurant analytical solution for customer, restaurant owner and investor</a:t>
            </a:r>
            <a:r>
              <a:rPr lang="en-US" dirty="0"/>
              <a:t> </a:t>
            </a:r>
          </a:p>
          <a:p>
            <a:r>
              <a:rPr lang="en-US" b="1" u="sng" dirty="0"/>
              <a:t>Project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Implement restaurant recommendation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 Develop restaurant rating prediction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 Deploy restaurant closure prediction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 Evaluate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Create visualization through information dashboard (Python) &lt;= To finish before M&amp;G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Graphic 3" descr="Send">
            <a:extLst>
              <a:ext uri="{FF2B5EF4-FFF2-40B4-BE49-F238E27FC236}">
                <a16:creationId xmlns:a16="http://schemas.microsoft.com/office/drawing/2014/main" id="{84177EA4-983E-499D-BE85-0792204F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0052" y="-207417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5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6F5-F499-4FC0-BCFA-B2FEDBC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I: Restaurant Recommendation System &amp; Validation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BD56DC-6B5A-4984-A18A-099CFB64C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645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1AB9FE54-5F93-4FCE-B989-82756C29B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8D0-CBD5-4569-A67D-6EC3B763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Project Part I: 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35B2-C152-4822-8F0B-1E744007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Restaurant Similarity Distribution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X: Cosine Similarity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Y: Frequency</a:t>
            </a:r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0426E060-95AC-4DDC-8D45-684B3D21F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B47D2F6-4FBF-4FFC-BE5B-E3442635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0" y="3698277"/>
            <a:ext cx="3238910" cy="21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08D4EF-3935-49A2-BB73-7017926A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07" y="3636572"/>
            <a:ext cx="3325418" cy="22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2257D39D-007B-4F9D-B754-186787713A65}"/>
              </a:ext>
            </a:extLst>
          </p:cNvPr>
          <p:cNvSpPr/>
          <p:nvPr/>
        </p:nvSpPr>
        <p:spPr>
          <a:xfrm>
            <a:off x="3416053" y="4153536"/>
            <a:ext cx="873817" cy="8686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DE1FF-A684-4C4A-BF4A-749644EE3849}"/>
              </a:ext>
            </a:extLst>
          </p:cNvPr>
          <p:cNvSpPr/>
          <p:nvPr/>
        </p:nvSpPr>
        <p:spPr>
          <a:xfrm>
            <a:off x="186430" y="3340802"/>
            <a:ext cx="3188306" cy="249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779D85B-C619-41D5-9BEF-414C3973634D}"/>
              </a:ext>
            </a:extLst>
          </p:cNvPr>
          <p:cNvSpPr/>
          <p:nvPr/>
        </p:nvSpPr>
        <p:spPr>
          <a:xfrm>
            <a:off x="317208" y="2985014"/>
            <a:ext cx="2828771" cy="6048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Before Feature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5F5E90-C8C5-4084-8B37-0059C0D033EC}"/>
              </a:ext>
            </a:extLst>
          </p:cNvPr>
          <p:cNvSpPr/>
          <p:nvPr/>
        </p:nvSpPr>
        <p:spPr>
          <a:xfrm>
            <a:off x="4305007" y="3340802"/>
            <a:ext cx="3238910" cy="249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CC1EB717-7039-4E17-8552-E3E538D56AC9}"/>
              </a:ext>
            </a:extLst>
          </p:cNvPr>
          <p:cNvSpPr/>
          <p:nvPr/>
        </p:nvSpPr>
        <p:spPr>
          <a:xfrm>
            <a:off x="5045909" y="2985014"/>
            <a:ext cx="1740931" cy="56540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Added features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72E827D-86C6-4B8F-84DE-1A7216653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66" y="3630096"/>
            <a:ext cx="3167141" cy="21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7B85C679-5350-4CD8-AA25-BD4D3DB5B157}"/>
              </a:ext>
            </a:extLst>
          </p:cNvPr>
          <p:cNvSpPr/>
          <p:nvPr/>
        </p:nvSpPr>
        <p:spPr>
          <a:xfrm>
            <a:off x="7543171" y="4367983"/>
            <a:ext cx="873817" cy="6062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AD01B-59BA-4FC6-8F64-AB9797CD5161}"/>
              </a:ext>
            </a:extLst>
          </p:cNvPr>
          <p:cNvSpPr/>
          <p:nvPr/>
        </p:nvSpPr>
        <p:spPr>
          <a:xfrm>
            <a:off x="8404701" y="3340802"/>
            <a:ext cx="3188306" cy="249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CB6FA6E0-26F7-4CBF-929D-DEA278D6A2BF}"/>
              </a:ext>
            </a:extLst>
          </p:cNvPr>
          <p:cNvSpPr/>
          <p:nvPr/>
        </p:nvSpPr>
        <p:spPr>
          <a:xfrm>
            <a:off x="8600131" y="2985014"/>
            <a:ext cx="2828771" cy="6048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After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793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4842-E594-432A-86BB-844A7CC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I: </a:t>
            </a:r>
            <a:br>
              <a:rPr lang="en-US" dirty="0"/>
            </a:br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4E9A-E930-4320-A8B4-6A8492C2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Mathematics: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Cosine Similarity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Singular Value Decomposition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Model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hlinkClick r:id="rId2" action="ppaction://hlinksldjump"/>
              </a:rPr>
              <a:t>Deep learning</a:t>
            </a:r>
            <a:endParaRPr lang="en-US" sz="1800" dirty="0"/>
          </a:p>
          <a:p>
            <a:pPr marL="384048" lvl="2" indent="0">
              <a:buNone/>
            </a:pPr>
            <a:endParaRPr lang="en-US" sz="1600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46F3A565-A80E-46F7-9C60-E96A198F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EE18C19-5582-479E-AEB6-8DD1AC71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59" y="2045617"/>
            <a:ext cx="2544556" cy="19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18EC7-4FDF-44DA-9989-C8DB98234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359" y="4299460"/>
            <a:ext cx="6826463" cy="13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4842-E594-432A-86BB-844A7CC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 I: 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4E9A-E930-4320-A8B4-6A8492C2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hlinkClick r:id="rId3" action="ppaction://hlinksldjump"/>
              </a:rPr>
              <a:t>Recommendation Summary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Base Restaurants ID: [34,239,402,627]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Recommended Top 3 Restaurants ID: [283,1185,627]</a:t>
            </a:r>
          </a:p>
          <a:p>
            <a:pPr marL="384048" lvl="2" indent="0">
              <a:buNone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46F3A565-A80E-46F7-9C60-E96A198F6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3295" y="-136396"/>
            <a:ext cx="1746504" cy="174650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8E84434-D81E-41FE-8D96-D7C042C8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89" y="3983349"/>
            <a:ext cx="4637311" cy="24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C9D5D-3D75-474E-9303-720B8EE9D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8" y="2451337"/>
            <a:ext cx="7697861" cy="171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93F7C-18B6-4BF6-AC9C-48D0FB561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07" y="4559245"/>
            <a:ext cx="7374338" cy="17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8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1456</TotalTime>
  <Words>696</Words>
  <Application>Microsoft Office PowerPoint</Application>
  <PresentationFormat>Widescreen</PresentationFormat>
  <Paragraphs>281</Paragraphs>
  <Slides>38</Slides>
  <Notes>5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Cambria Math</vt:lpstr>
      <vt:lpstr>Wingdings</vt:lpstr>
      <vt:lpstr>Retrospect</vt:lpstr>
      <vt:lpstr>DSI5 Capstone Project  Restaurant Analytical Solution         WANG WEISHI</vt:lpstr>
      <vt:lpstr>Agenda</vt:lpstr>
      <vt:lpstr>Background</vt:lpstr>
      <vt:lpstr>Data Set</vt:lpstr>
      <vt:lpstr>Project Objective</vt:lpstr>
      <vt:lpstr>Project Part I: Restaurant Recommendation System &amp; Validation</vt:lpstr>
      <vt:lpstr>Project Part I:  Visualization</vt:lpstr>
      <vt:lpstr>Project Part I:  Technologies</vt:lpstr>
      <vt:lpstr>Project Part I:  Validation</vt:lpstr>
      <vt:lpstr>Project Part I:  Validation</vt:lpstr>
      <vt:lpstr>Project Part II: NLP Based Restaurant Rating Classification &amp; Validation</vt:lpstr>
      <vt:lpstr>Project Part II:  Visualization</vt:lpstr>
      <vt:lpstr>Project Part II:  Visualization</vt:lpstr>
      <vt:lpstr>Project Part II:  Visualization</vt:lpstr>
      <vt:lpstr>Project Part II:  Validation</vt:lpstr>
      <vt:lpstr>Project Part II:  Review Text Validation</vt:lpstr>
      <vt:lpstr>Project Part II:  Review Text Validation</vt:lpstr>
      <vt:lpstr>Project Part III: Restaurant Average Rating Prediction &amp; Validation</vt:lpstr>
      <vt:lpstr>Project Part III:  Visualization &amp; Validation</vt:lpstr>
      <vt:lpstr>Project Part III:  Visualization &amp; Validation</vt:lpstr>
      <vt:lpstr>Project Part IV:  Restaurant Closure Event Prediction</vt:lpstr>
      <vt:lpstr>Project Part III:  Restaurant Closure Event Validation</vt:lpstr>
      <vt:lpstr>Conclusion</vt:lpstr>
      <vt:lpstr>Thank You</vt:lpstr>
      <vt:lpstr>Appendix</vt:lpstr>
      <vt:lpstr>Appendix Project I: Deep Learning</vt:lpstr>
      <vt:lpstr>Appendix Project I: Recommendation Summary</vt:lpstr>
      <vt:lpstr>Appendix Project I: Recommendation Summary</vt:lpstr>
      <vt:lpstr>Appendix Project II:  Review Length</vt:lpstr>
      <vt:lpstr>Appendix Project II:  Review Length Logp1</vt:lpstr>
      <vt:lpstr>Appendix Project II:  Validation CV</vt:lpstr>
      <vt:lpstr>Appendix Project II:  Validation TFIDF</vt:lpstr>
      <vt:lpstr>Appendix Project II:  Validation word2vec</vt:lpstr>
      <vt:lpstr>Appendix Project II:  Validation Deep Learning</vt:lpstr>
      <vt:lpstr>Appendix Project III:  Categorical Clean</vt:lpstr>
      <vt:lpstr>Appendix Project IV:  Categorical Clean</vt:lpstr>
      <vt:lpstr>Appendix Project IV:  Restaurant Density</vt:lpstr>
      <vt:lpstr>Appendix Project IV:  SMOTE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-Restaurant Analytical System</dc:title>
  <dc:creator>weishi wang</dc:creator>
  <cp:lastModifiedBy>weishi wang</cp:lastModifiedBy>
  <cp:revision>46</cp:revision>
  <dcterms:created xsi:type="dcterms:W3CDTF">2018-11-21T05:44:33Z</dcterms:created>
  <dcterms:modified xsi:type="dcterms:W3CDTF">2018-11-22T09:20:17Z</dcterms:modified>
</cp:coreProperties>
</file>